
<file path=[Content_Types].xml><?xml version="1.0" encoding="utf-8"?>
<Types xmlns="http://schemas.openxmlformats.org/package/2006/content-types">
  <Default Extension="jpg" ContentType="image/jpeg"/>
  <Default Extension="rels" ContentType="application/vnd.openxmlformats-package.relationships+xml"/>
  <Default Extension="png" ContentType="image/png"/>
  <Default Extension="xml" ContentType="application/xml"/>
  <Override ContentType="application/vnd.openxmlformats-officedocument.presentationml.slideLayout+xml" PartName="/ppt/slideLayouts/slideLayout3.xml"/>
  <Override ContentType="application/vnd.openxmlformats-officedocument.presentationml.slideLayout+xml" PartName="/ppt/slideLayouts/slideLayout7.xml"/>
  <Override ContentType="application/vnd.openxmlformats-officedocument.presentationml.slideLayout+xml" PartName="/ppt/slideLayouts/slideLayout10.xml"/>
  <Override ContentType="application/vnd.openxmlformats-officedocument.presentationml.slideLayout+xml" PartName="/ppt/slideLayouts/slideLayout2.xml"/>
  <Override ContentType="application/vnd.openxmlformats-officedocument.presentationml.slideLayout+xml" PartName="/ppt/slideLayouts/slideLayout6.xml"/>
  <Override ContentType="application/vnd.openxmlformats-officedocument.presentationml.slideLayout+xml" PartName="/ppt/slideLayouts/slideLayout5.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4.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4.xml"/>
  <Override ContentType="application/vnd.openxmlformats-officedocument.presentationml.notesSlide+xml" PartName="/ppt/notesSlides/notesSlide15.xml"/>
  <Override ContentType="application/vnd.openxmlformats-officedocument.presentationml.notesSlide+xml" PartName="/ppt/notesSlides/notesSlide1.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8.xml"/>
  <Override ContentType="application/vnd.openxmlformats-officedocument.presentationml.notesSlide+xml" PartName="/ppt/notesSlides/notesSlide11.xml"/>
  <Override ContentType="application/vnd.openxmlformats-officedocument.presentationml.notesSlide+xml" PartName="/ppt/notesSlides/notesSlide1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7.xml"/>
  <Override ContentType="application/vnd.openxmlformats-officedocument.presentationml.notesSlide+xml" PartName="/ppt/notesSlides/notesSlide13.xml"/>
  <Override ContentType="application/vnd.openxmlformats-officedocument.presentationml.notesSlide+xml" PartName="/ppt/notesSlides/notesSlide16.xml"/>
  <Override ContentType="application/vnd.openxmlformats-officedocument.presentationml.notesSlide+xml" PartName="/ppt/notesSlides/notesSlide3.xml"/>
  <Override ContentType="application/vnd.openxmlformats-officedocument.presentationml.notesSlide+xml" PartName="/ppt/notesSlides/notesSlide12.xml"/>
  <Override ContentType="application/vnd.openxmlformats-officedocument.presentationml.notesMaster+xml" PartName="/ppt/notesMasters/notesMaster1.xml"/>
  <Override ContentType="application/vnd.openxmlformats-officedocument.themeOverride+xml" PartName="/ppt/theme/themeOverride3.xml"/>
  <Override ContentType="application/vnd.openxmlformats-officedocument.themeOverride+xml" PartName="/ppt/theme/themeOverride1.xml"/>
  <Override ContentType="application/vnd.openxmlformats-officedocument.themeOverride+xml" PartName="/ppt/theme/themeOverride2.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3.xml"/>
  <Override ContentType="application/vnd.openxmlformats-officedocument.theme+xml" PartName="/ppt/theme/theme5.xml"/>
  <Override ContentType="application/vnd.openxmlformats-officedocument.theme+xml" PartName="/ppt/theme/theme2.xml"/>
  <Override ContentType="application/vnd.openxmlformats-officedocument.theme+xml" PartName="/ppt/theme/theme4.xml"/>
  <Override ContentType="application/vnd.openxmlformats-officedocument.theme+xml" PartName="/ppt/theme/theme1.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16.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2.xml"/>
  <Override ContentType="application/vnd.openxmlformats-officedocument.presentationml.slide+xml" PartName="/ppt/slides/slide9.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15.xml"/>
  <Override ContentType="application/vnd.openxmlformats-officedocument.presentationml.slide+xml" PartName="/ppt/slides/slide7.xml"/>
  <Override ContentType="application/vnd.openxmlformats-officedocument.presentationml.slide+xml" PartName="/ppt/slides/slide17.xml"/>
  <Override ContentType="application/vnd.openxmlformats-officedocument.presentationml.slide+xml" PartName="/ppt/slides/slide8.xml"/>
  <Override ContentType="application/vnd.openxmlformats-officedocument.presentationml.slide+xml" PartName="/ppt/slides/slide4.xml"/>
  <Override ContentType="application/vnd.openxmlformats-officedocument.presentationml.slide+xml" PartName="/ppt/slides/slide10.xml"/>
  <Override ContentType="application/vnd.openxmlformats-officedocument.presentationml.slide+xml" PartName="/ppt/slides/slide14.xml"/>
  <Override ContentType="application/vnd.openxmlformats-officedocument.presentationml.slide+xml" PartName="/ppt/slides/slide11.xml"/>
  <Override ContentType="application/vnd.openxmlformats-officedocument.presentationml.slide+xml" PartName="/ppt/slides/slide5.xml"/>
  <Override ContentType="application/vnd.openxmlformats-officedocument.presentationml.tableStyles+xml" PartName="/ppt/tableStyles.xml"/>
</Types>
</file>

<file path=_rels/.rels><?xml version="1.0" encoding="UTF-8" standalone="yes"?><Relationships xmlns="http://schemas.openxmlformats.org/package/2006/relationships"><Relationship Type="http://schemas.openxmlformats.org/officeDocument/2006/relationships/officeDocument" Id="rId1"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c:Ignorable="mv" autoCompressPictures="0" mc:PreserveAttributes="mv:*" saveSubsetFonts="1">
  <p:sldMasterIdLst>
    <p:sldMasterId id="2147483662" r:id="rId4"/>
    <p:sldMasterId id="2147483663" r:id="rId5"/>
    <p:sldMasterId id="214748366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y="7559675" cx="10080625"/>
  <p:notesSz cy="9926625" cx="6669075"/>
  <p:defaultText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ype="http://schemas.openxmlformats.org/officeDocument/2006/relationships/slide" Id="rId19" Target="slides/slide12.xml"/><Relationship Type="http://schemas.openxmlformats.org/officeDocument/2006/relationships/slide" Id="rId18" Target="slides/slide11.xml"/><Relationship Type="http://schemas.openxmlformats.org/officeDocument/2006/relationships/slide" Id="rId17" Target="slides/slide10.xml"/><Relationship Type="http://schemas.openxmlformats.org/officeDocument/2006/relationships/slide" Id="rId16" Target="slides/slide9.xml"/><Relationship Type="http://schemas.openxmlformats.org/officeDocument/2006/relationships/slide" Id="rId15" Target="slides/slide8.xml"/><Relationship Type="http://schemas.openxmlformats.org/officeDocument/2006/relationships/slide" Id="rId14" Target="slides/slide7.xml"/><Relationship Type="http://schemas.openxmlformats.org/officeDocument/2006/relationships/slide" Id="rId21" Target="slides/slide14.xml"/><Relationship Type="http://schemas.openxmlformats.org/officeDocument/2006/relationships/presProps" Id="rId2" Target="presProps.xml"/><Relationship Type="http://schemas.openxmlformats.org/officeDocument/2006/relationships/slide" Id="rId12" Target="slides/slide5.xml"/><Relationship Type="http://schemas.openxmlformats.org/officeDocument/2006/relationships/slide" Id="rId22" Target="slides/slide15.xml"/><Relationship Type="http://schemas.openxmlformats.org/officeDocument/2006/relationships/theme" Id="rId1" Target="theme/theme3.xml"/><Relationship Type="http://schemas.openxmlformats.org/officeDocument/2006/relationships/slide" Id="rId13" Target="slides/slide6.xml"/><Relationship Type="http://schemas.openxmlformats.org/officeDocument/2006/relationships/slide" Id="rId23" Target="slides/slide16.xml"/><Relationship Type="http://schemas.openxmlformats.org/officeDocument/2006/relationships/slideMaster" Id="rId4" Target="slideMasters/slideMaster1.xml"/><Relationship Type="http://schemas.openxmlformats.org/officeDocument/2006/relationships/slide" Id="rId10" Target="slides/slide3.xml"/><Relationship Type="http://schemas.openxmlformats.org/officeDocument/2006/relationships/slide" Id="rId24" Target="slides/slide17.xml"/><Relationship Type="http://schemas.openxmlformats.org/officeDocument/2006/relationships/tableStyles" Id="rId3" Target="tableStyles.xml"/><Relationship Type="http://schemas.openxmlformats.org/officeDocument/2006/relationships/slide" Id="rId11" Target="slides/slide4.xml"/><Relationship Type="http://schemas.openxmlformats.org/officeDocument/2006/relationships/slide" Id="rId20" Target="slides/slide13.xml"/><Relationship Type="http://schemas.openxmlformats.org/officeDocument/2006/relationships/slide" Id="rId9" Target="slides/slide2.xml"/><Relationship Type="http://schemas.openxmlformats.org/officeDocument/2006/relationships/slideMaster" Id="rId6" Target="slideMasters/slideMaster3.xml"/><Relationship Type="http://schemas.openxmlformats.org/officeDocument/2006/relationships/slideMaster" Id="rId5" Target="slideMasters/slideMaster2.xml"/><Relationship Type="http://schemas.openxmlformats.org/officeDocument/2006/relationships/slide" Id="rId8" Target="slides/slide1.xml"/><Relationship Type="http://schemas.openxmlformats.org/officeDocument/2006/relationships/notesMaster" Id="rId7" Target="notesMasters/notesMaster1.xml"/></Relationships>
</file>

<file path=ppt/notesMasters/_rels/notesMaster1.xml.rels><?xml version="1.0" encoding="UTF-8" standalone="yes"?><Relationships xmlns="http://schemas.openxmlformats.org/package/2006/relationships"><Relationship Type="http://schemas.openxmlformats.org/officeDocument/2006/relationships/theme" Id="rId1"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FFFFFF"/>
        </a:solidFill>
      </p:bgPr>
    </p:bg>
    <p:spTree>
      <p:nvGrpSpPr>
        <p:cNvPr name="Shape 1" id="1"/>
        <p:cNvGrpSpPr/>
        <p:nvPr/>
      </p:nvGrpSpPr>
      <p:grpSpPr>
        <a:xfrm>
          <a:off x="0" y="0"/>
          <a:ext cx="0" cy="0"/>
          <a:chOff x="0" y="0"/>
          <a:chExt cx="0" cy="0"/>
        </a:xfrm>
      </p:grpSpPr>
      <p:sp>
        <p:nvSpPr>
          <p:cNvPr name="Shape 2" id="2"/>
          <p:cNvSpPr/>
          <p:nvPr>
            <p:ph idx="2" type="sldImg"/>
          </p:nvPr>
        </p:nvSpPr>
        <p:spPr>
          <a:xfrm>
            <a:off x="852487" y="754062"/>
            <a:ext cx="4960936" cy="3721100"/>
          </a:xfrm>
          <a:custGeom>
            <a:pathLst>
              <a:path w="120000" h="120000" extrusionOk="0">
                <a:moveTo>
                  <a:pt x="0" y="0"/>
                </a:moveTo>
                <a:lnTo>
                  <a:pt x="120000" y="0"/>
                </a:lnTo>
                <a:lnTo>
                  <a:pt x="120000" y="120000"/>
                </a:lnTo>
                <a:lnTo>
                  <a:pt x="0" y="120000"/>
                </a:lnTo>
                <a:close/>
              </a:path>
            </a:pathLst>
          </a:custGeom>
          <a:noFill/>
          <a:ln w="9525" cap="flat">
            <a:solidFill>
              <a:schemeClr val="dk1"/>
            </a:solidFill>
            <a:prstDash val="solid"/>
            <a:miter/>
            <a:headEnd len="med" w="med" type="none"/>
            <a:tailEnd len="med" w="med" type="none"/>
          </a:ln>
        </p:spPr>
      </p:sp>
      <p:sp>
        <p:nvSpPr>
          <p:cNvPr name="Shape 3" id="3"/>
          <p:cNvSpPr txBox="1"/>
          <p:nvPr>
            <p:ph idx="1" type="body"/>
          </p:nvPr>
        </p:nvSpPr>
        <p:spPr>
          <a:xfrm>
            <a:off x="814387" y="4714875"/>
            <a:ext cx="4968875" cy="4465638"/>
          </a:xfrm>
          <a:prstGeom prst="rect">
            <a:avLst/>
          </a:prstGeom>
          <a:noFill/>
          <a:ln>
            <a:noFill/>
          </a:ln>
        </p:spPr>
        <p:txBody>
          <a:bodyPr anchorCtr="0" bIns="91425" tIns="91425" anchor="ctr" lIns="91425" rIns="91425"/>
          <a:lstStyle>
            <a:lvl1pPr>
              <a:defRPr/>
            </a:lvl1pPr>
            <a:lvl2pPr>
              <a:defRPr/>
            </a:lvl2pPr>
            <a:lvl3pPr>
              <a:defRPr/>
            </a:lvl3pPr>
            <a:lvl4pPr>
              <a:defRPr/>
            </a:lvl4pPr>
            <a:lvl5pPr>
              <a:defRPr/>
            </a:lvl5pPr>
            <a:lvl6pPr>
              <a:defRPr/>
            </a:lvl6pPr>
            <a:lvl7pPr>
              <a:defRPr/>
            </a:lvl7pPr>
            <a:lvl8pPr>
              <a:defRPr/>
            </a:lvl8pPr>
            <a:lvl9pPr>
              <a:defRPr/>
            </a:lvl9pPr>
          </a:lstStyle>
          <a:p/>
        </p:txBody>
      </p:sp>
      <p:sp>
        <p:nvSpPr>
          <p:cNvPr name="Shape 4" id="4"/>
          <p:cNvSpPr txBox="1"/>
          <p:nvPr>
            <p:ph idx="3" type="hdr"/>
          </p:nvPr>
        </p:nvSpPr>
        <p:spPr>
          <a:xfrm>
            <a:off x="0" y="0"/>
            <a:ext cx="2892425" cy="495299"/>
          </a:xfrm>
          <a:prstGeom prst="rect">
            <a:avLst/>
          </a:prstGeom>
          <a:noFill/>
          <a:ln>
            <a:noFill/>
          </a:ln>
        </p:spPr>
        <p:txBody>
          <a:bodyPr anchorCtr="0" bIns="91425" tIns="91425" anchor="t" lIns="91425" rIns="91425"/>
          <a:lstStyle>
            <a:lvl1pPr indent="0" marR="0" rtl="0" marL="0" algn="l">
              <a:lnSpc>
                <a:spcPct val="116000"/>
              </a:lnSpc>
              <a:buClr>
                <a:srgbClr val="000000"/>
              </a:buClr>
              <a:buFont typeface="Arial"/>
              <a:buNone/>
              <a:defRPr b="0" u="none" cap="none" i="0" baseline="0" sz="1200" strike="noStrike">
                <a:solidFill>
                  <a:srgbClr val="000000"/>
                </a:solidFill>
                <a:latin typeface="Arial"/>
                <a:ea typeface="Arial"/>
                <a:cs typeface="Arial"/>
                <a:sym typeface="Arial"/>
              </a:defRPr>
            </a:lvl1pPr>
            <a:lvl2pPr>
              <a:defRPr/>
            </a:lvl2pPr>
            <a:lvl3pPr>
              <a:defRPr/>
            </a:lvl3pPr>
            <a:lvl4pPr>
              <a:defRPr/>
            </a:lvl4pPr>
            <a:lvl5pPr>
              <a:defRPr/>
            </a:lvl5pPr>
            <a:lvl6pPr>
              <a:defRPr/>
            </a:lvl6pPr>
            <a:lvl7pPr>
              <a:defRPr/>
            </a:lvl7pPr>
            <a:lvl8pPr>
              <a:defRPr/>
            </a:lvl8pPr>
            <a:lvl9pPr>
              <a:defRPr/>
            </a:lvl9pPr>
          </a:lstStyle>
          <a:p/>
        </p:txBody>
      </p:sp>
      <p:sp>
        <p:nvSpPr>
          <p:cNvPr name="Shape 5" id="5"/>
          <p:cNvSpPr txBox="1"/>
          <p:nvPr>
            <p:ph idx="10" type="dt"/>
          </p:nvPr>
        </p:nvSpPr>
        <p:spPr>
          <a:xfrm>
            <a:off x="3775075" y="0"/>
            <a:ext cx="2892425" cy="495299"/>
          </a:xfrm>
          <a:prstGeom prst="rect">
            <a:avLst/>
          </a:prstGeom>
          <a:noFill/>
          <a:ln>
            <a:noFill/>
          </a:ln>
        </p:spPr>
        <p:txBody>
          <a:bodyPr anchorCtr="0" bIns="91425" tIns="91425" anchor="t" lIns="91425" rIns="91425"/>
          <a:lstStyle>
            <a:lvl1pPr indent="0" marR="0" rtl="0" marL="0" algn="r">
              <a:lnSpc>
                <a:spcPct val="116000"/>
              </a:lnSpc>
              <a:buClr>
                <a:srgbClr val="000000"/>
              </a:buClr>
              <a:buFont typeface="Arial"/>
              <a:buNone/>
              <a:defRPr b="0" u="none" cap="none" i="0" baseline="0" sz="1200" strike="noStrike">
                <a:solidFill>
                  <a:srgbClr val="000000"/>
                </a:solidFill>
                <a:latin typeface="Arial"/>
                <a:ea typeface="Arial"/>
                <a:cs typeface="Arial"/>
                <a:sym typeface="Arial"/>
              </a:defRPr>
            </a:lvl1pPr>
            <a:lvl2pPr>
              <a:defRPr/>
            </a:lvl2pPr>
            <a:lvl3pPr>
              <a:defRPr/>
            </a:lvl3pPr>
            <a:lvl4pPr>
              <a:defRPr/>
            </a:lvl4pPr>
            <a:lvl5pPr>
              <a:defRPr/>
            </a:lvl5pPr>
            <a:lvl6pPr>
              <a:defRPr/>
            </a:lvl6pPr>
            <a:lvl7pPr>
              <a:defRPr/>
            </a:lvl7pPr>
            <a:lvl8pPr>
              <a:defRPr/>
            </a:lvl8pPr>
            <a:lvl9pPr>
              <a:defRPr/>
            </a:lvl9pPr>
          </a:lstStyle>
          <a:p/>
        </p:txBody>
      </p:sp>
      <p:sp>
        <p:nvSpPr>
          <p:cNvPr name="Shape 6" id="6"/>
          <p:cNvSpPr txBox="1"/>
          <p:nvPr>
            <p:ph idx="11" type="ftr"/>
          </p:nvPr>
        </p:nvSpPr>
        <p:spPr>
          <a:xfrm>
            <a:off x="0" y="9431338"/>
            <a:ext cx="2892425" cy="495299"/>
          </a:xfrm>
          <a:prstGeom prst="rect">
            <a:avLst/>
          </a:prstGeom>
          <a:noFill/>
          <a:ln>
            <a:noFill/>
          </a:ln>
        </p:spPr>
        <p:txBody>
          <a:bodyPr anchorCtr="0" bIns="91425" tIns="91425" anchor="b" lIns="91425" rIns="91425"/>
          <a:lstStyle>
            <a:lvl1pPr indent="0" marR="0" rtl="0" marL="0" algn="l">
              <a:lnSpc>
                <a:spcPct val="116000"/>
              </a:lnSpc>
              <a:buClr>
                <a:srgbClr val="000000"/>
              </a:buClr>
              <a:buFont typeface="Arial"/>
              <a:buNone/>
              <a:defRPr b="0" u="none" cap="none" i="0" baseline="0" sz="1300" strike="noStrike">
                <a:solidFill>
                  <a:srgbClr val="000000"/>
                </a:solidFill>
                <a:latin typeface="Arial"/>
                <a:ea typeface="Arial"/>
                <a:cs typeface="Arial"/>
                <a:sym typeface="Arial"/>
              </a:defRPr>
            </a:lvl1pPr>
            <a:lvl2pPr>
              <a:defRPr/>
            </a:lvl2pPr>
            <a:lvl3pPr>
              <a:defRPr/>
            </a:lvl3pPr>
            <a:lvl4pPr>
              <a:defRPr/>
            </a:lvl4pPr>
            <a:lvl5pPr>
              <a:defRPr/>
            </a:lvl5pPr>
            <a:lvl6pPr>
              <a:defRPr/>
            </a:lvl6pPr>
            <a:lvl7pPr>
              <a:defRPr/>
            </a:lvl7pPr>
            <a:lvl8pPr>
              <a:defRPr/>
            </a:lvl8pPr>
            <a:lvl9pPr>
              <a:defRPr/>
            </a:lvl9pPr>
          </a:lstStyle>
          <a:p/>
        </p:txBody>
      </p:sp>
      <p:sp>
        <p:nvSpPr>
          <p:cNvPr name="Shape 7" id="7"/>
          <p:cNvSpPr txBox="1"/>
          <p:nvPr>
            <p:ph idx="12" type="sldNum"/>
          </p:nvPr>
        </p:nvSpPr>
        <p:spPr>
          <a:xfrm>
            <a:off x="3775075" y="9431338"/>
            <a:ext cx="2892425" cy="495299"/>
          </a:xfrm>
          <a:prstGeom prst="rect">
            <a:avLst/>
          </a:prstGeom>
          <a:noFill/>
          <a:ln>
            <a:noFill/>
          </a:ln>
        </p:spPr>
        <p:txBody>
          <a:bodyPr anchorCtr="0" bIns="91425" tIns="91425" anchor="b" lIns="91425" rIns="91425"/>
          <a:lstStyle>
            <a:lvl1pPr indent="0" marR="0" rtl="0" marL="0" algn="r">
              <a:lnSpc>
                <a:spcPct val="116000"/>
              </a:lnSpc>
              <a:buClr>
                <a:srgbClr val="000000"/>
              </a:buClr>
              <a:buFont typeface="Arial"/>
              <a:buNone/>
              <a:defRPr b="0" u="none" cap="none" i="0" baseline="0" sz="1300" strike="noStrike">
                <a:solidFill>
                  <a:srgbClr val="000000"/>
                </a:solidFill>
                <a:latin typeface="Arial"/>
                <a:ea typeface="Arial"/>
                <a:cs typeface="Arial"/>
                <a:sym typeface="Arial"/>
              </a:defRPr>
            </a:lvl1pPr>
            <a:lvl2pPr indent="0" marR="0" rtl="0" marL="0" algn="l">
              <a:defRPr/>
            </a:lvl2pPr>
            <a:lvl3pPr indent="0" marR="0" rtl="0" marL="0" algn="l">
              <a:defRPr/>
            </a:lvl3pPr>
            <a:lvl4pPr indent="0" marR="0" rtl="0" marL="0" algn="l">
              <a:defRPr/>
            </a:lvl4pPr>
            <a:lvl5pPr indent="0" marR="0" rtl="0" marL="0" algn="l">
              <a:defRPr/>
            </a:lvl5pPr>
            <a:lvl6pPr indent="0" marR="0" rtl="0" marL="0" algn="l">
              <a:defRPr/>
            </a:lvl6pPr>
            <a:lvl7pPr indent="0" marR="0" rtl="0" marL="0" algn="l">
              <a:defRPr/>
            </a:lvl7pPr>
            <a:lvl8pPr indent="0" marR="0" rtl="0" marL="0" algn="l">
              <a:defRPr/>
            </a:lvl8pPr>
            <a:lvl9pPr indent="0" marR="0" rtl="0" marL="0" algn="l">
              <a:defRPr/>
            </a:lvl9pPr>
          </a:lstStyle>
          <a:p/>
        </p:txBody>
      </p:sp>
    </p:spTree>
  </p:cSld>
  <p:clrMap accent6="accent6" tx2="lt2" accent5="accent5" bg2="dk2" tx1="dk1" accent4="accent4" bg1="lt1" accent3="accent3" accent2="accent2" accent1="accent1" folHlink="folHlink" hlink="hlink"/>
</p:notesMaster>
</file>

<file path=ppt/notesSlides/_rels/notesSlide1.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2.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3.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4.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5.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6.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7.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8.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9.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0.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1.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2.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3.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4.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5.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6.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7.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76" id="76"/>
        <p:cNvGrpSpPr/>
        <p:nvPr/>
      </p:nvGrpSpPr>
      <p:grpSpPr>
        <a:xfrm>
          <a:off y="0" x="0"/>
          <a:ext cy="0" cx="0"/>
          <a:chOff y="0" x="0"/>
          <a:chExt cy="0" cx="0"/>
        </a:xfrm>
      </p:grpSpPr>
      <p:sp>
        <p:nvSpPr>
          <p:cNvPr name="Shape 77" id="77"/>
          <p:cNvSpPr/>
          <p:nvPr>
            <p:ph type="sldImg" idx="2"/>
          </p:nvPr>
        </p:nvSpPr>
        <p:spPr>
          <a:xfrm>
            <a:off y="754062" x="852487"/>
            <a:ext cy="3721100" cx="4960936"/>
          </a:xfrm>
          <a:custGeom>
            <a:pathLst>
              <a:path extrusionOk="0" h="120000" w="120000">
                <a:moveTo>
                  <a:pt y="0" x="0"/>
                </a:moveTo>
                <a:lnTo>
                  <a:pt y="0" x="120000"/>
                </a:lnTo>
                <a:lnTo>
                  <a:pt y="120000" x="120000"/>
                </a:lnTo>
                <a:lnTo>
                  <a:pt y="120000" x="0"/>
                </a:lnTo>
                <a:close/>
              </a:path>
            </a:pathLst>
          </a:custGeom>
          <a:noFill/>
          <a:ln>
            <a:noFill/>
          </a:ln>
        </p:spPr>
      </p:sp>
      <p:sp>
        <p:nvSpPr>
          <p:cNvPr name="Shape 78" id="78"/>
          <p:cNvSpPr txBox="1"/>
          <p:nvPr>
            <p:ph type="body" idx="1"/>
          </p:nvPr>
        </p:nvSpPr>
        <p:spPr>
          <a:xfrm>
            <a:off y="4714875" x="814387"/>
            <a:ext cy="4465638" cx="4968875"/>
          </a:xfrm>
          <a:prstGeom prst="rect">
            <a:avLst/>
          </a:prstGeom>
          <a:noFill/>
          <a:ln>
            <a:noFill/>
          </a:ln>
        </p:spPr>
        <p:txBody>
          <a:bodyPr bIns="0" tIns="0" lIns="0" anchor="t" anchorCtr="0" rIns="0">
            <a:spAutoFit/>
          </a:bodyPr>
          <a:lstStyle/>
          <a:p>
            <a:pPr>
              <a:buNone/>
            </a:pPr>
            <a:r>
              <a:rPr lang="en_US"/>
              <a:t>
</a:t>
            </a:r>
          </a:p>
        </p:txBody>
      </p:sp>
      <p:sp>
        <p:nvSpPr>
          <p:cNvPr name="Shape 79" id="79"/>
          <p:cNvSpPr txBox="1"/>
          <p:nvPr>
            <p:ph type="sldNum" idx="12"/>
          </p:nvPr>
        </p:nvSpPr>
        <p:spPr>
          <a:xfrm>
            <a:off y="9431338" x="3775075"/>
            <a:ext cy="495299" cx="2892425"/>
          </a:xfrm>
          <a:prstGeom prst="rect">
            <a:avLst/>
          </a:prstGeom>
          <a:noFill/>
          <a:ln>
            <a:noFill/>
          </a:ln>
        </p:spPr>
        <p:txBody>
          <a:bodyPr bIns="0" tIns="0" lIns="0" anchor="b" anchorCtr="0" rIns="0">
            <a:spAutoFit/>
          </a:bodyPr>
          <a:lstStyle/>
          <a:p>
            <a:pPr indent="0" marR="0" algn="r" marL="0" rtl="0" lvl="0">
              <a:lnSpc>
                <a:spcPct val="116000"/>
              </a:lnSpc>
              <a:buClr>
                <a:srgbClr val="000000"/>
              </a:buClr>
              <a:buSzPct val="25000"/>
              <a:buFont typeface="Arial"/>
              <a:buNone/>
            </a:pPr>
            <a:r>
              <a:rPr lang="en_US"/>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83" id="83"/>
        <p:cNvGrpSpPr/>
        <p:nvPr/>
      </p:nvGrpSpPr>
      <p:grpSpPr>
        <a:xfrm>
          <a:off y="0" x="0"/>
          <a:ext cy="0" cx="0"/>
          <a:chOff y="0" x="0"/>
          <a:chExt cy="0" cx="0"/>
        </a:xfrm>
      </p:grpSpPr>
      <p:sp>
        <p:nvSpPr>
          <p:cNvPr name="Shape 84" id="84"/>
          <p:cNvSpPr/>
          <p:nvPr>
            <p:ph type="sldImg" idx="2"/>
          </p:nvPr>
        </p:nvSpPr>
        <p:spPr>
          <a:xfrm>
            <a:off y="754062" x="852487"/>
            <a:ext cy="3721100" cx="4960936"/>
          </a:xfrm>
          <a:custGeom>
            <a:pathLst>
              <a:path extrusionOk="0" h="120000" w="120000">
                <a:moveTo>
                  <a:pt y="0" x="0"/>
                </a:moveTo>
                <a:lnTo>
                  <a:pt y="0" x="120000"/>
                </a:lnTo>
                <a:lnTo>
                  <a:pt y="120000" x="120000"/>
                </a:lnTo>
                <a:lnTo>
                  <a:pt y="120000" x="0"/>
                </a:lnTo>
                <a:close/>
              </a:path>
            </a:pathLst>
          </a:custGeom>
          <a:noFill/>
          <a:ln>
            <a:noFill/>
          </a:ln>
        </p:spPr>
      </p:sp>
      <p:sp>
        <p:nvSpPr>
          <p:cNvPr name="Shape 85" id="85"/>
          <p:cNvSpPr txBox="1"/>
          <p:nvPr>
            <p:ph type="body" idx="1"/>
          </p:nvPr>
        </p:nvSpPr>
        <p:spPr>
          <a:xfrm>
            <a:off y="4714875" x="814387"/>
            <a:ext cy="4465638" cx="4968875"/>
          </a:xfrm>
          <a:prstGeom prst="rect">
            <a:avLst/>
          </a:prstGeom>
          <a:noFill/>
          <a:ln>
            <a:noFill/>
          </a:ln>
        </p:spPr>
        <p:txBody>
          <a:bodyPr bIns="0" tIns="0" lIns="0" anchor="t" anchorCtr="0" rIns="0">
            <a:spAutoFit/>
          </a:bodyPr>
          <a:lstStyle/>
          <a:p/>
        </p:txBody>
      </p:sp>
      <p:sp>
        <p:nvSpPr>
          <p:cNvPr name="Shape 86" id="86"/>
          <p:cNvSpPr txBox="1"/>
          <p:nvPr>
            <p:ph type="sldNum" idx="12"/>
          </p:nvPr>
        </p:nvSpPr>
        <p:spPr>
          <a:xfrm>
            <a:off y="9431338" x="3775075"/>
            <a:ext cy="495299" cx="2892425"/>
          </a:xfrm>
          <a:prstGeom prst="rect">
            <a:avLst/>
          </a:prstGeom>
          <a:noFill/>
          <a:ln>
            <a:noFill/>
          </a:ln>
        </p:spPr>
        <p:txBody>
          <a:bodyPr bIns="0" tIns="0" lIns="0" anchor="b" anchorCtr="0" rIns="0">
            <a:spAutoFit/>
          </a:bodyPr>
          <a:lstStyle/>
          <a:p>
            <a:pPr indent="0" marR="0" algn="r" marL="0" rtl="0" lvl="0">
              <a:lnSpc>
                <a:spcPct val="116000"/>
              </a:lnSpc>
              <a:buClr>
                <a:srgbClr val="000000"/>
              </a:buClr>
              <a:buSzPct val="25000"/>
              <a:buFont typeface="Arial"/>
              <a:buNone/>
            </a:pPr>
            <a:r>
              <a:rPr lang="en_US"/>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90" id="90"/>
        <p:cNvGrpSpPr/>
        <p:nvPr/>
      </p:nvGrpSpPr>
      <p:grpSpPr>
        <a:xfrm>
          <a:off y="0" x="0"/>
          <a:ext cy="0" cx="0"/>
          <a:chOff y="0" x="0"/>
          <a:chExt cy="0" cx="0"/>
        </a:xfrm>
      </p:grpSpPr>
      <p:sp>
        <p:nvSpPr>
          <p:cNvPr name="Shape 91" id="91"/>
          <p:cNvSpPr/>
          <p:nvPr>
            <p:ph type="sldImg" idx="2"/>
          </p:nvPr>
        </p:nvSpPr>
        <p:spPr>
          <a:xfrm>
            <a:off y="754062" x="852487"/>
            <a:ext cy="3721199" cx="4960799"/>
          </a:xfrm>
          <a:custGeom>
            <a:pathLst>
              <a:path extrusionOk="0" h="120000" w="120000">
                <a:moveTo>
                  <a:pt y="0" x="0"/>
                </a:moveTo>
                <a:lnTo>
                  <a:pt y="0" x="120000"/>
                </a:lnTo>
                <a:lnTo>
                  <a:pt y="120000" x="120000"/>
                </a:lnTo>
                <a:lnTo>
                  <a:pt y="120000" x="0"/>
                </a:lnTo>
                <a:close/>
              </a:path>
            </a:pathLst>
          </a:custGeom>
        </p:spPr>
      </p:sp>
      <p:sp>
        <p:nvSpPr>
          <p:cNvPr name="Shape 92" id="92"/>
          <p:cNvSpPr txBox="1"/>
          <p:nvPr>
            <p:ph type="body" idx="1"/>
          </p:nvPr>
        </p:nvSpPr>
        <p:spPr>
          <a:xfrm>
            <a:off y="4714875" x="814387"/>
            <a:ext cy="4465499" cx="4968899"/>
          </a:xfrm>
          <a:prstGeom prst="rect">
            <a:avLst/>
          </a:prstGeom>
        </p:spPr>
        <p:txBody>
          <a:bodyPr bIns="91425" tIns="91425" lIns="91425" anchor="ctr" anchorCtr="0" rIns="91425">
            <a:spAutoFit/>
          </a:bodyPr>
          <a:lstStyle/>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96" id="96"/>
        <p:cNvGrpSpPr/>
        <p:nvPr/>
      </p:nvGrpSpPr>
      <p:grpSpPr>
        <a:xfrm>
          <a:off y="0" x="0"/>
          <a:ext cy="0" cx="0"/>
          <a:chOff y="0" x="0"/>
          <a:chExt cy="0" cx="0"/>
        </a:xfrm>
      </p:grpSpPr>
      <p:sp>
        <p:nvSpPr>
          <p:cNvPr name="Shape 97" id="97"/>
          <p:cNvSpPr/>
          <p:nvPr>
            <p:ph type="sldImg" idx="2"/>
          </p:nvPr>
        </p:nvSpPr>
        <p:spPr>
          <a:xfrm>
            <a:off y="754062" x="852487"/>
            <a:ext cy="3721199" cx="4960799"/>
          </a:xfrm>
          <a:custGeom>
            <a:pathLst>
              <a:path extrusionOk="0" h="120000" w="120000">
                <a:moveTo>
                  <a:pt y="0" x="0"/>
                </a:moveTo>
                <a:lnTo>
                  <a:pt y="0" x="120000"/>
                </a:lnTo>
                <a:lnTo>
                  <a:pt y="120000" x="120000"/>
                </a:lnTo>
                <a:lnTo>
                  <a:pt y="120000" x="0"/>
                </a:lnTo>
                <a:close/>
              </a:path>
            </a:pathLst>
          </a:custGeom>
        </p:spPr>
      </p:sp>
      <p:sp>
        <p:nvSpPr>
          <p:cNvPr name="Shape 98" id="98"/>
          <p:cNvSpPr txBox="1"/>
          <p:nvPr>
            <p:ph type="body" idx="1"/>
          </p:nvPr>
        </p:nvSpPr>
        <p:spPr>
          <a:xfrm>
            <a:off y="4714875" x="814387"/>
            <a:ext cy="4465499" cx="4968899"/>
          </a:xfrm>
          <a:prstGeom prst="rect">
            <a:avLst/>
          </a:prstGeom>
        </p:spPr>
        <p:txBody>
          <a:bodyPr bIns="91425" tIns="91425" lIns="91425" anchor="ctr" anchorCtr="0" rIns="91425">
            <a:spAutoFit/>
          </a:bodyPr>
          <a:lstStyle/>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02" id="102"/>
        <p:cNvGrpSpPr/>
        <p:nvPr/>
      </p:nvGrpSpPr>
      <p:grpSpPr>
        <a:xfrm>
          <a:off y="0" x="0"/>
          <a:ext cy="0" cx="0"/>
          <a:chOff y="0" x="0"/>
          <a:chExt cy="0" cx="0"/>
        </a:xfrm>
      </p:grpSpPr>
      <p:sp>
        <p:nvSpPr>
          <p:cNvPr name="Shape 103" id="103"/>
          <p:cNvSpPr/>
          <p:nvPr>
            <p:ph type="sldImg" idx="2"/>
          </p:nvPr>
        </p:nvSpPr>
        <p:spPr>
          <a:xfrm>
            <a:off y="754062" x="852487"/>
            <a:ext cy="3721199" cx="4960799"/>
          </a:xfrm>
          <a:custGeom>
            <a:pathLst>
              <a:path extrusionOk="0" h="120000" w="120000">
                <a:moveTo>
                  <a:pt y="0" x="0"/>
                </a:moveTo>
                <a:lnTo>
                  <a:pt y="0" x="120000"/>
                </a:lnTo>
                <a:lnTo>
                  <a:pt y="120000" x="120000"/>
                </a:lnTo>
                <a:lnTo>
                  <a:pt y="120000" x="0"/>
                </a:lnTo>
                <a:close/>
              </a:path>
            </a:pathLst>
          </a:custGeom>
        </p:spPr>
      </p:sp>
      <p:sp>
        <p:nvSpPr>
          <p:cNvPr name="Shape 104" id="104"/>
          <p:cNvSpPr txBox="1"/>
          <p:nvPr>
            <p:ph type="body" idx="1"/>
          </p:nvPr>
        </p:nvSpPr>
        <p:spPr>
          <a:xfrm>
            <a:off y="4714875" x="814387"/>
            <a:ext cy="4465499" cx="4968899"/>
          </a:xfrm>
          <a:prstGeom prst="rect">
            <a:avLst/>
          </a:prstGeom>
        </p:spPr>
        <p:txBody>
          <a:bodyPr bIns="91425" tIns="91425" lIns="91425" anchor="ctr" anchorCtr="0" rIns="91425">
            <a:spAutoFit/>
          </a:bodyPr>
          <a:lstStyle/>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08" id="108"/>
        <p:cNvGrpSpPr/>
        <p:nvPr/>
      </p:nvGrpSpPr>
      <p:grpSpPr>
        <a:xfrm>
          <a:off y="0" x="0"/>
          <a:ext cy="0" cx="0"/>
          <a:chOff y="0" x="0"/>
          <a:chExt cy="0" cx="0"/>
        </a:xfrm>
      </p:grpSpPr>
      <p:sp>
        <p:nvSpPr>
          <p:cNvPr name="Shape 109" id="109"/>
          <p:cNvSpPr/>
          <p:nvPr>
            <p:ph type="sldImg" idx="2"/>
          </p:nvPr>
        </p:nvSpPr>
        <p:spPr>
          <a:xfrm>
            <a:off y="754062" x="852487"/>
            <a:ext cy="3721199" cx="4960799"/>
          </a:xfrm>
          <a:custGeom>
            <a:pathLst>
              <a:path extrusionOk="0" h="120000" w="120000">
                <a:moveTo>
                  <a:pt y="0" x="0"/>
                </a:moveTo>
                <a:lnTo>
                  <a:pt y="0" x="120000"/>
                </a:lnTo>
                <a:lnTo>
                  <a:pt y="120000" x="120000"/>
                </a:lnTo>
                <a:lnTo>
                  <a:pt y="120000" x="0"/>
                </a:lnTo>
                <a:close/>
              </a:path>
            </a:pathLst>
          </a:custGeom>
        </p:spPr>
      </p:sp>
      <p:sp>
        <p:nvSpPr>
          <p:cNvPr name="Shape 110" id="110"/>
          <p:cNvSpPr txBox="1"/>
          <p:nvPr>
            <p:ph type="body" idx="1"/>
          </p:nvPr>
        </p:nvSpPr>
        <p:spPr>
          <a:xfrm>
            <a:off y="4714875" x="814387"/>
            <a:ext cy="4465499" cx="4968899"/>
          </a:xfrm>
          <a:prstGeom prst="rect">
            <a:avLst/>
          </a:prstGeom>
        </p:spPr>
        <p:txBody>
          <a:bodyPr bIns="91425" tIns="91425" lIns="91425" anchor="ctr" anchorCtr="0" rIns="91425">
            <a:spAutoFit/>
          </a:bodyPr>
          <a:lstStyle/>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14" id="114"/>
        <p:cNvGrpSpPr/>
        <p:nvPr/>
      </p:nvGrpSpPr>
      <p:grpSpPr>
        <a:xfrm>
          <a:off y="0" x="0"/>
          <a:ext cy="0" cx="0"/>
          <a:chOff y="0" x="0"/>
          <a:chExt cy="0" cx="0"/>
        </a:xfrm>
      </p:grpSpPr>
      <p:sp>
        <p:nvSpPr>
          <p:cNvPr name="Shape 115" id="115"/>
          <p:cNvSpPr/>
          <p:nvPr>
            <p:ph type="sldImg" idx="2"/>
          </p:nvPr>
        </p:nvSpPr>
        <p:spPr>
          <a:xfrm>
            <a:off y="754062" x="852487"/>
            <a:ext cy="3721199" cx="4960799"/>
          </a:xfrm>
          <a:custGeom>
            <a:pathLst>
              <a:path extrusionOk="0" h="120000" w="120000">
                <a:moveTo>
                  <a:pt y="0" x="0"/>
                </a:moveTo>
                <a:lnTo>
                  <a:pt y="0" x="120000"/>
                </a:lnTo>
                <a:lnTo>
                  <a:pt y="120000" x="120000"/>
                </a:lnTo>
                <a:lnTo>
                  <a:pt y="120000" x="0"/>
                </a:lnTo>
                <a:close/>
              </a:path>
            </a:pathLst>
          </a:custGeom>
        </p:spPr>
      </p:sp>
      <p:sp>
        <p:nvSpPr>
          <p:cNvPr name="Shape 116" id="116"/>
          <p:cNvSpPr txBox="1"/>
          <p:nvPr>
            <p:ph type="body" idx="1"/>
          </p:nvPr>
        </p:nvSpPr>
        <p:spPr>
          <a:xfrm>
            <a:off y="4714875" x="814387"/>
            <a:ext cy="4465499" cx="4968899"/>
          </a:xfrm>
          <a:prstGeom prst="rect">
            <a:avLst/>
          </a:prstGeom>
        </p:spPr>
        <p:txBody>
          <a:bodyPr bIns="91425" tIns="91425" lIns="91425" anchor="ctr" anchorCtr="0" rIns="91425">
            <a:spAutoFit/>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21" id="121"/>
        <p:cNvGrpSpPr/>
        <p:nvPr/>
      </p:nvGrpSpPr>
      <p:grpSpPr>
        <a:xfrm>
          <a:off y="0" x="0"/>
          <a:ext cy="0" cx="0"/>
          <a:chOff y="0" x="0"/>
          <a:chExt cy="0" cx="0"/>
        </a:xfrm>
      </p:grpSpPr>
      <p:sp>
        <p:nvSpPr>
          <p:cNvPr name="Shape 122" id="122"/>
          <p:cNvSpPr/>
          <p:nvPr>
            <p:ph type="sldImg" idx="2"/>
          </p:nvPr>
        </p:nvSpPr>
        <p:spPr>
          <a:xfrm>
            <a:off y="754062" x="852487"/>
            <a:ext cy="3721199" cx="4960799"/>
          </a:xfrm>
          <a:custGeom>
            <a:pathLst>
              <a:path extrusionOk="0" h="120000" w="120000">
                <a:moveTo>
                  <a:pt y="0" x="0"/>
                </a:moveTo>
                <a:lnTo>
                  <a:pt y="0" x="120000"/>
                </a:lnTo>
                <a:lnTo>
                  <a:pt y="120000" x="120000"/>
                </a:lnTo>
                <a:lnTo>
                  <a:pt y="120000" x="0"/>
                </a:lnTo>
                <a:close/>
              </a:path>
            </a:pathLst>
          </a:custGeom>
        </p:spPr>
      </p:sp>
      <p:sp>
        <p:nvSpPr>
          <p:cNvPr name="Shape 123" id="123"/>
          <p:cNvSpPr txBox="1"/>
          <p:nvPr>
            <p:ph type="body" idx="1"/>
          </p:nvPr>
        </p:nvSpPr>
        <p:spPr>
          <a:xfrm>
            <a:off y="4714875" x="814387"/>
            <a:ext cy="4465499" cx="4968899"/>
          </a:xfrm>
          <a:prstGeom prst="rect">
            <a:avLst/>
          </a:prstGeom>
        </p:spPr>
        <p:txBody>
          <a:bodyPr bIns="91425" tIns="91425" lIns="91425" anchor="ctr" anchorCtr="0" rIns="91425">
            <a:spAutoFit/>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27" id="127"/>
        <p:cNvGrpSpPr/>
        <p:nvPr/>
      </p:nvGrpSpPr>
      <p:grpSpPr>
        <a:xfrm>
          <a:off y="0" x="0"/>
          <a:ext cy="0" cx="0"/>
          <a:chOff y="0" x="0"/>
          <a:chExt cy="0" cx="0"/>
        </a:xfrm>
      </p:grpSpPr>
      <p:sp>
        <p:nvSpPr>
          <p:cNvPr name="Shape 128" id="128"/>
          <p:cNvSpPr/>
          <p:nvPr>
            <p:ph type="sldImg" idx="2"/>
          </p:nvPr>
        </p:nvSpPr>
        <p:spPr>
          <a:xfrm>
            <a:off y="754062" x="852487"/>
            <a:ext cy="3721199" cx="4960799"/>
          </a:xfrm>
          <a:custGeom>
            <a:pathLst>
              <a:path extrusionOk="0" h="120000" w="120000">
                <a:moveTo>
                  <a:pt y="0" x="0"/>
                </a:moveTo>
                <a:lnTo>
                  <a:pt y="0" x="120000"/>
                </a:lnTo>
                <a:lnTo>
                  <a:pt y="120000" x="120000"/>
                </a:lnTo>
                <a:lnTo>
                  <a:pt y="120000" x="0"/>
                </a:lnTo>
                <a:close/>
              </a:path>
            </a:pathLst>
          </a:custGeom>
        </p:spPr>
      </p:sp>
      <p:sp>
        <p:nvSpPr>
          <p:cNvPr name="Shape 129" id="129"/>
          <p:cNvSpPr txBox="1"/>
          <p:nvPr>
            <p:ph type="body" idx="1"/>
          </p:nvPr>
        </p:nvSpPr>
        <p:spPr>
          <a:xfrm>
            <a:off y="4714875" x="814387"/>
            <a:ext cy="4465499" cx="4968899"/>
          </a:xfrm>
          <a:prstGeom prst="rect">
            <a:avLst/>
          </a:prstGeom>
        </p:spPr>
        <p:txBody>
          <a:bodyPr bIns="91425" tIns="91425" lIns="91425" anchor="ctr" anchorCtr="0" rIns="91425">
            <a:spAutoFit/>
          </a:bodyPr>
          <a:lstStyle/>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33" id="133"/>
        <p:cNvGrpSpPr/>
        <p:nvPr/>
      </p:nvGrpSpPr>
      <p:grpSpPr>
        <a:xfrm>
          <a:off y="0" x="0"/>
          <a:ext cy="0" cx="0"/>
          <a:chOff y="0" x="0"/>
          <a:chExt cy="0" cx="0"/>
        </a:xfrm>
      </p:grpSpPr>
      <p:sp>
        <p:nvSpPr>
          <p:cNvPr name="Shape 134" id="134"/>
          <p:cNvSpPr/>
          <p:nvPr>
            <p:ph type="sldImg" idx="2"/>
          </p:nvPr>
        </p:nvSpPr>
        <p:spPr>
          <a:xfrm>
            <a:off y="754062" x="852487"/>
            <a:ext cy="3721199" cx="4960799"/>
          </a:xfrm>
          <a:custGeom>
            <a:pathLst>
              <a:path extrusionOk="0" h="120000" w="120000">
                <a:moveTo>
                  <a:pt y="0" x="0"/>
                </a:moveTo>
                <a:lnTo>
                  <a:pt y="0" x="120000"/>
                </a:lnTo>
                <a:lnTo>
                  <a:pt y="120000" x="120000"/>
                </a:lnTo>
                <a:lnTo>
                  <a:pt y="120000" x="0"/>
                </a:lnTo>
                <a:close/>
              </a:path>
            </a:pathLst>
          </a:custGeom>
        </p:spPr>
      </p:sp>
      <p:sp>
        <p:nvSpPr>
          <p:cNvPr name="Shape 135" id="135"/>
          <p:cNvSpPr txBox="1"/>
          <p:nvPr>
            <p:ph type="body" idx="1"/>
          </p:nvPr>
        </p:nvSpPr>
        <p:spPr>
          <a:xfrm>
            <a:off y="4714875" x="814387"/>
            <a:ext cy="4465499" cx="4968899"/>
          </a:xfrm>
          <a:prstGeom prst="rect">
            <a:avLst/>
          </a:prstGeom>
        </p:spPr>
        <p:txBody>
          <a:bodyPr bIns="91425" tIns="91425" lIns="91425" anchor="ctr" anchorCtr="0" rIns="91425">
            <a:spAutoFit/>
          </a:bodyPr>
          <a:lstStyle/>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39" id="139"/>
        <p:cNvGrpSpPr/>
        <p:nvPr/>
      </p:nvGrpSpPr>
      <p:grpSpPr>
        <a:xfrm>
          <a:off y="0" x="0"/>
          <a:ext cy="0" cx="0"/>
          <a:chOff y="0" x="0"/>
          <a:chExt cy="0" cx="0"/>
        </a:xfrm>
      </p:grpSpPr>
      <p:sp>
        <p:nvSpPr>
          <p:cNvPr name="Shape 140" id="140"/>
          <p:cNvSpPr/>
          <p:nvPr>
            <p:ph type="sldImg" idx="2"/>
          </p:nvPr>
        </p:nvSpPr>
        <p:spPr>
          <a:xfrm>
            <a:off y="755967" x="1260326"/>
            <a:ext cy="3779837" cx="5040643"/>
          </a:xfrm>
          <a:custGeom>
            <a:pathLst>
              <a:path extrusionOk="0" h="120000" w="120000">
                <a:moveTo>
                  <a:pt y="0" x="0"/>
                </a:moveTo>
                <a:lnTo>
                  <a:pt y="0" x="120000"/>
                </a:lnTo>
                <a:lnTo>
                  <a:pt y="120000" x="120000"/>
                </a:lnTo>
                <a:lnTo>
                  <a:pt y="120000" x="0"/>
                </a:lnTo>
                <a:close/>
              </a:path>
            </a:pathLst>
          </a:custGeom>
        </p:spPr>
      </p:sp>
      <p:sp>
        <p:nvSpPr>
          <p:cNvPr name="Shape 141" id="141"/>
          <p:cNvSpPr txBox="1"/>
          <p:nvPr>
            <p:ph type="body" idx="1"/>
          </p:nvPr>
        </p:nvSpPr>
        <p:spPr>
          <a:xfrm>
            <a:off y="4787794" x="756046"/>
            <a:ext cy="4535804" cx="6048374"/>
          </a:xfrm>
          <a:prstGeom prst="rect">
            <a:avLst/>
          </a:prstGeom>
        </p:spPr>
        <p:txBody>
          <a:bodyPr bIns="91425" tIns="91425" lIns="91425" anchor="ctr" anchorCtr="0" rIns="91425">
            <a:spAutoFit/>
          </a:bodyPr>
          <a:lstStyle/>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47" id="147"/>
        <p:cNvGrpSpPr/>
        <p:nvPr/>
      </p:nvGrpSpPr>
      <p:grpSpPr>
        <a:xfrm>
          <a:off y="0" x="0"/>
          <a:ext cy="0" cx="0"/>
          <a:chOff y="0" x="0"/>
          <a:chExt cy="0" cx="0"/>
        </a:xfrm>
      </p:grpSpPr>
      <p:sp>
        <p:nvSpPr>
          <p:cNvPr name="Shape 148" id="148"/>
          <p:cNvSpPr/>
          <p:nvPr>
            <p:ph type="sldImg" idx="2"/>
          </p:nvPr>
        </p:nvSpPr>
        <p:spPr>
          <a:xfrm>
            <a:off y="754062" x="852487"/>
            <a:ext cy="3721199" cx="4960799"/>
          </a:xfrm>
          <a:custGeom>
            <a:pathLst>
              <a:path extrusionOk="0" h="120000" w="120000">
                <a:moveTo>
                  <a:pt y="0" x="0"/>
                </a:moveTo>
                <a:lnTo>
                  <a:pt y="0" x="120000"/>
                </a:lnTo>
                <a:lnTo>
                  <a:pt y="120000" x="120000"/>
                </a:lnTo>
                <a:lnTo>
                  <a:pt y="120000" x="0"/>
                </a:lnTo>
                <a:close/>
              </a:path>
            </a:pathLst>
          </a:custGeom>
        </p:spPr>
      </p:sp>
      <p:sp>
        <p:nvSpPr>
          <p:cNvPr name="Shape 149" id="149"/>
          <p:cNvSpPr txBox="1"/>
          <p:nvPr>
            <p:ph type="body" idx="1"/>
          </p:nvPr>
        </p:nvSpPr>
        <p:spPr>
          <a:xfrm>
            <a:off y="4714875" x="814387"/>
            <a:ext cy="4465499" cx="4968899"/>
          </a:xfrm>
          <a:prstGeom prst="rect">
            <a:avLst/>
          </a:prstGeom>
        </p:spPr>
        <p:txBody>
          <a:bodyPr bIns="91425" tIns="91425" lIns="91425" anchor="ctr" anchorCtr="0" rIns="91425">
            <a:spAutoFit/>
          </a:bodyPr>
          <a:lstStyle/>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55" id="155"/>
        <p:cNvGrpSpPr/>
        <p:nvPr/>
      </p:nvGrpSpPr>
      <p:grpSpPr>
        <a:xfrm>
          <a:off y="0" x="0"/>
          <a:ext cy="0" cx="0"/>
          <a:chOff y="0" x="0"/>
          <a:chExt cy="0" cx="0"/>
        </a:xfrm>
      </p:grpSpPr>
      <p:sp>
        <p:nvSpPr>
          <p:cNvPr name="Shape 156" id="156"/>
          <p:cNvSpPr/>
          <p:nvPr>
            <p:ph type="sldImg" idx="2"/>
          </p:nvPr>
        </p:nvSpPr>
        <p:spPr>
          <a:xfrm>
            <a:off y="755967" x="1260326"/>
            <a:ext cy="3779837" cx="5040643"/>
          </a:xfrm>
          <a:custGeom>
            <a:pathLst>
              <a:path extrusionOk="0" h="120000" w="120000">
                <a:moveTo>
                  <a:pt y="0" x="0"/>
                </a:moveTo>
                <a:lnTo>
                  <a:pt y="0" x="120000"/>
                </a:lnTo>
                <a:lnTo>
                  <a:pt y="120000" x="120000"/>
                </a:lnTo>
                <a:lnTo>
                  <a:pt y="120000" x="0"/>
                </a:lnTo>
                <a:close/>
              </a:path>
            </a:pathLst>
          </a:custGeom>
        </p:spPr>
      </p:sp>
      <p:sp>
        <p:nvSpPr>
          <p:cNvPr name="Shape 157" id="157"/>
          <p:cNvSpPr txBox="1"/>
          <p:nvPr>
            <p:ph type="body" idx="1"/>
          </p:nvPr>
        </p:nvSpPr>
        <p:spPr>
          <a:xfrm>
            <a:off y="4787794" x="756046"/>
            <a:ext cy="4535804" cx="6048374"/>
          </a:xfrm>
          <a:prstGeom prst="rect">
            <a:avLst/>
          </a:prstGeom>
        </p:spPr>
        <p:txBody>
          <a:bodyPr bIns="91425" tIns="91425" lIns="91425" anchor="ctr" anchorCtr="0" rIns="91425">
            <a:spAutoFit/>
          </a:bodyPr>
          <a:lstStyle/>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62" id="162"/>
        <p:cNvGrpSpPr/>
        <p:nvPr/>
      </p:nvGrpSpPr>
      <p:grpSpPr>
        <a:xfrm>
          <a:off y="0" x="0"/>
          <a:ext cy="0" cx="0"/>
          <a:chOff y="0" x="0"/>
          <a:chExt cy="0" cx="0"/>
        </a:xfrm>
      </p:grpSpPr>
      <p:sp>
        <p:nvSpPr>
          <p:cNvPr name="Shape 163" id="163"/>
          <p:cNvSpPr/>
          <p:nvPr>
            <p:ph type="sldImg" idx="2"/>
          </p:nvPr>
        </p:nvSpPr>
        <p:spPr>
          <a:xfrm>
            <a:off y="755967" x="1260326"/>
            <a:ext cy="3779837" cx="5040643"/>
          </a:xfrm>
          <a:custGeom>
            <a:pathLst>
              <a:path extrusionOk="0" h="120000" w="120000">
                <a:moveTo>
                  <a:pt y="0" x="0"/>
                </a:moveTo>
                <a:lnTo>
                  <a:pt y="0" x="120000"/>
                </a:lnTo>
                <a:lnTo>
                  <a:pt y="120000" x="120000"/>
                </a:lnTo>
                <a:lnTo>
                  <a:pt y="120000" x="0"/>
                </a:lnTo>
                <a:close/>
              </a:path>
            </a:pathLst>
          </a:custGeom>
        </p:spPr>
      </p:sp>
      <p:sp>
        <p:nvSpPr>
          <p:cNvPr name="Shape 164" id="164"/>
          <p:cNvSpPr txBox="1"/>
          <p:nvPr>
            <p:ph type="body" idx="1"/>
          </p:nvPr>
        </p:nvSpPr>
        <p:spPr>
          <a:xfrm>
            <a:off y="4787794" x="756046"/>
            <a:ext cy="4535804" cx="6048374"/>
          </a:xfrm>
          <a:prstGeom prst="rect">
            <a:avLst/>
          </a:prstGeom>
        </p:spPr>
        <p:txBody>
          <a:bodyPr bIns="91425" tIns="91425" lIns="91425" anchor="ctr" anchorCtr="0" rIns="91425">
            <a:spAutoFit/>
          </a:bodyPr>
          <a:lstStyle/>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69" id="169"/>
        <p:cNvGrpSpPr/>
        <p:nvPr/>
      </p:nvGrpSpPr>
      <p:grpSpPr>
        <a:xfrm>
          <a:off y="0" x="0"/>
          <a:ext cy="0" cx="0"/>
          <a:chOff y="0" x="0"/>
          <a:chExt cy="0" cx="0"/>
        </a:xfrm>
      </p:grpSpPr>
      <p:sp>
        <p:nvSpPr>
          <p:cNvPr name="Shape 170" id="170"/>
          <p:cNvSpPr/>
          <p:nvPr>
            <p:ph type="sldImg" idx="2"/>
          </p:nvPr>
        </p:nvSpPr>
        <p:spPr>
          <a:xfrm>
            <a:off y="755967" x="1260326"/>
            <a:ext cy="3779837" cx="5040643"/>
          </a:xfrm>
          <a:custGeom>
            <a:pathLst>
              <a:path extrusionOk="0" h="120000" w="120000">
                <a:moveTo>
                  <a:pt y="0" x="0"/>
                </a:moveTo>
                <a:lnTo>
                  <a:pt y="0" x="120000"/>
                </a:lnTo>
                <a:lnTo>
                  <a:pt y="120000" x="120000"/>
                </a:lnTo>
                <a:lnTo>
                  <a:pt y="120000" x="0"/>
                </a:lnTo>
                <a:close/>
              </a:path>
            </a:pathLst>
          </a:custGeom>
        </p:spPr>
      </p:sp>
      <p:sp>
        <p:nvSpPr>
          <p:cNvPr name="Shape 171" id="171"/>
          <p:cNvSpPr txBox="1"/>
          <p:nvPr>
            <p:ph type="body" idx="1"/>
          </p:nvPr>
        </p:nvSpPr>
        <p:spPr>
          <a:xfrm>
            <a:off y="4787794" x="756046"/>
            <a:ext cy="4535804" cx="6048374"/>
          </a:xfrm>
          <a:prstGeom prst="rect">
            <a:avLst/>
          </a:prstGeom>
        </p:spPr>
        <p:txBody>
          <a:bodyPr bIns="91425" tIns="91425" lIns="91425" anchor="ctr" anchorCtr="0" rIns="91425">
            <a:spAutoFit/>
          </a:bodyPr>
          <a:lstStyle/>
          <a:p>
            <a:pPr>
              <a:buNone/>
            </a:pPr>
            <a:r>
              <a:rPr lang="en_US"/>
              <a:t>image: adamr/freedigitalphotos.net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78" id="178"/>
        <p:cNvGrpSpPr/>
        <p:nvPr/>
      </p:nvGrpSpPr>
      <p:grpSpPr>
        <a:xfrm>
          <a:off y="0" x="0"/>
          <a:ext cy="0" cx="0"/>
          <a:chOff y="0" x="0"/>
          <a:chExt cy="0" cx="0"/>
        </a:xfrm>
      </p:grpSpPr>
      <p:sp>
        <p:nvSpPr>
          <p:cNvPr name="Shape 179" id="179"/>
          <p:cNvSpPr/>
          <p:nvPr>
            <p:ph type="sldImg" idx="2"/>
          </p:nvPr>
        </p:nvSpPr>
        <p:spPr>
          <a:xfrm>
            <a:off y="755967" x="1260326"/>
            <a:ext cy="3779837" cx="5040643"/>
          </a:xfrm>
          <a:custGeom>
            <a:pathLst>
              <a:path extrusionOk="0" h="120000" w="120000">
                <a:moveTo>
                  <a:pt y="0" x="0"/>
                </a:moveTo>
                <a:lnTo>
                  <a:pt y="0" x="120000"/>
                </a:lnTo>
                <a:lnTo>
                  <a:pt y="120000" x="120000"/>
                </a:lnTo>
                <a:lnTo>
                  <a:pt y="120000" x="0"/>
                </a:lnTo>
                <a:close/>
              </a:path>
            </a:pathLst>
          </a:custGeom>
        </p:spPr>
      </p:sp>
      <p:sp>
        <p:nvSpPr>
          <p:cNvPr name="Shape 180" id="180"/>
          <p:cNvSpPr txBox="1"/>
          <p:nvPr>
            <p:ph type="body" idx="1"/>
          </p:nvPr>
        </p:nvSpPr>
        <p:spPr>
          <a:xfrm>
            <a:off y="4787794" x="756046"/>
            <a:ext cy="4535804" cx="6048374"/>
          </a:xfrm>
          <a:prstGeom prst="rect">
            <a:avLst/>
          </a:prstGeom>
        </p:spPr>
        <p:txBody>
          <a:bodyPr bIns="91425" tIns="91425" lIns="91425" anchor="ctr" anchorCtr="0" rIns="91425">
            <a:spAutoFit/>
          </a:bodyPr>
          <a:lstStyle/>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85" id="185"/>
        <p:cNvGrpSpPr/>
        <p:nvPr/>
      </p:nvGrpSpPr>
      <p:grpSpPr>
        <a:xfrm>
          <a:off y="0" x="0"/>
          <a:ext cy="0" cx="0"/>
          <a:chOff y="0" x="0"/>
          <a:chExt cy="0" cx="0"/>
        </a:xfrm>
      </p:grpSpPr>
      <p:sp>
        <p:nvSpPr>
          <p:cNvPr name="Shape 186" id="186"/>
          <p:cNvSpPr/>
          <p:nvPr>
            <p:ph type="sldImg" idx="2"/>
          </p:nvPr>
        </p:nvSpPr>
        <p:spPr>
          <a:xfrm>
            <a:off y="755967" x="1260326"/>
            <a:ext cy="3779837" cx="5040643"/>
          </a:xfrm>
          <a:custGeom>
            <a:pathLst>
              <a:path extrusionOk="0" h="120000" w="120000">
                <a:moveTo>
                  <a:pt y="0" x="0"/>
                </a:moveTo>
                <a:lnTo>
                  <a:pt y="0" x="120000"/>
                </a:lnTo>
                <a:lnTo>
                  <a:pt y="120000" x="120000"/>
                </a:lnTo>
                <a:lnTo>
                  <a:pt y="120000" x="0"/>
                </a:lnTo>
                <a:close/>
              </a:path>
            </a:pathLst>
          </a:custGeom>
        </p:spPr>
      </p:sp>
      <p:sp>
        <p:nvSpPr>
          <p:cNvPr name="Shape 187" id="187"/>
          <p:cNvSpPr txBox="1"/>
          <p:nvPr>
            <p:ph type="body" idx="1"/>
          </p:nvPr>
        </p:nvSpPr>
        <p:spPr>
          <a:xfrm>
            <a:off y="4787794" x="756046"/>
            <a:ext cy="4535804" cx="6048374"/>
          </a:xfrm>
          <a:prstGeom prst="rect">
            <a:avLst/>
          </a:prstGeom>
        </p:spPr>
        <p:txBody>
          <a:bodyPr bIns="91425" tIns="91425" lIns="91425" anchor="ctr" anchorCtr="0" rIns="91425">
            <a:spAutoFit/>
          </a:bodyPr>
          <a:lstStyle/>
          <a:p/>
        </p:txBody>
      </p:sp>
    </p:spTree>
  </p:cSld>
  <p:clrMapOvr>
    <a:masterClrMapping/>
  </p:clrMapOvr>
</p:notes>
</file>

<file path=ppt/slideLayouts/_rels/slideLayout1.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2.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3.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4.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5.xml.rels><?xml version="1.0" encoding="UTF-8" standalone="yes"?><Relationships xmlns="http://schemas.openxmlformats.org/package/2006/relationships"><Relationship Type="http://schemas.openxmlformats.org/officeDocument/2006/relationships/slideMaster" Id="rId1" Target="../slideMasters/slideMaster2.xml"/></Relationships>
</file>

<file path=ppt/slideLayouts/_rels/slideLayout6.xml.rels><?xml version="1.0" encoding="UTF-8" standalone="yes"?><Relationships xmlns="http://schemas.openxmlformats.org/package/2006/relationships"><Relationship Type="http://schemas.openxmlformats.org/officeDocument/2006/relationships/slideMaster" Id="rId1" Target="../slideMasters/slideMaster2.xml"/></Relationships>
</file>

<file path=ppt/slideLayouts/_rels/slideLayout7.xml.rels><?xml version="1.0" encoding="UTF-8" standalone="yes"?><Relationships xmlns="http://schemas.openxmlformats.org/package/2006/relationships"><Relationship Type="http://schemas.openxmlformats.org/officeDocument/2006/relationships/slideMaster" Id="rId1" Target="../slideMasters/slideMaster2.xml"/></Relationships>
</file>

<file path=ppt/slideLayouts/_rels/slideLayout8.xml.rels><?xml version="1.0" encoding="UTF-8" standalone="yes"?><Relationships xmlns="http://schemas.openxmlformats.org/package/2006/relationships"><Relationship Type="http://schemas.openxmlformats.org/officeDocument/2006/relationships/slideMaster" Id="rId1" Target="../slideMasters/slideMaster2.xml"/></Relationships>
</file>

<file path=ppt/slideLayouts/_rels/slideLayout9.xml.rels><?xml version="1.0" encoding="UTF-8" standalone="yes"?><Relationships xmlns="http://schemas.openxmlformats.org/package/2006/relationships"><Relationship Type="http://schemas.openxmlformats.org/officeDocument/2006/relationships/slideMaster" Id="rId1" Target="../slideMasters/slideMaster2.xml"/></Relationships>
</file>

<file path=ppt/slideLayouts/_rels/slideLayout10.xml.rels><?xml version="1.0" encoding="UTF-8" standalone="yes"?><Relationships xmlns="http://schemas.openxmlformats.org/package/2006/relationships"><Relationship Type="http://schemas.openxmlformats.org/officeDocument/2006/relationships/slideMaster" Id="rId1" Target="../slideMasters/slideMaster3.xml"/></Relationships>
</file>

<file path=ppt/slideLayouts/_rels/slideLayout11.xml.rels><?xml version="1.0" encoding="UTF-8" standalone="yes"?><Relationships xmlns="http://schemas.openxmlformats.org/package/2006/relationships"><Relationship Type="http://schemas.openxmlformats.org/officeDocument/2006/relationships/slideMaster" Id="rId1" Target="../slideMasters/slideMaster3.xml"/></Relationships>
</file>

<file path=ppt/slideLayouts/_rels/slideLayout12.xml.rels><?xml version="1.0" encoding="UTF-8" standalone="yes"?><Relationships xmlns="http://schemas.openxmlformats.org/package/2006/relationships"><Relationship Type="http://schemas.openxmlformats.org/officeDocument/2006/relationships/slideMaster" Id="rId1" Target="../slideMasters/slideMaster3.xml"/></Relationships>
</file>

<file path=ppt/slideLayouts/_rels/slideLayout13.xml.rels><?xml version="1.0" encoding="UTF-8" standalone="yes"?><Relationships xmlns="http://schemas.openxmlformats.org/package/2006/relationships"><Relationship Type="http://schemas.openxmlformats.org/officeDocument/2006/relationships/slideMaster" Id="rId1" Target="../slideMasters/slideMaster3.xml"/></Relationships>
</file>

<file path=ppt/slideLayouts/_rels/slideLayout14.xml.rels><?xml version="1.0" encoding="UTF-8" standalone="yes"?><Relationships xmlns="http://schemas.openxmlformats.org/package/2006/relationships"><Relationship Type="http://schemas.openxmlformats.org/officeDocument/2006/relationships/slideMaster" Id="rId1"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Custom Layout">
  <p:cSld name="Custom Layout">
    <p:spTree>
      <p:nvGrpSpPr>
        <p:cNvPr name="Shape 14" id="14"/>
        <p:cNvGrpSpPr/>
        <p:nvPr/>
      </p:nvGrpSpPr>
      <p:grpSpPr>
        <a:xfrm>
          <a:off y="0" x="0"/>
          <a:ext cy="0" cx="0"/>
          <a:chOff y="0" x="0"/>
          <a:chExt cy="0" cx="0"/>
        </a:xfrm>
      </p:grpSpPr>
      <p:sp>
        <p:nvSpPr>
          <p:cNvPr name="Shape 15" id="15"/>
          <p:cNvSpPr txBox="1"/>
          <p:nvPr>
            <p:ph type="title"/>
          </p:nvPr>
        </p:nvSpPr>
        <p:spPr>
          <a:xfrm>
            <a:off y="2123652" x="503237"/>
            <a:ext cy="921222" cx="9074149"/>
          </a:xfrm>
          <a:prstGeom prst="rect">
            <a:avLst/>
          </a:prstGeom>
          <a:noFill/>
          <a:ln>
            <a:noFill/>
          </a:ln>
        </p:spPr>
        <p:txBody>
          <a:bodyPr bIns="91425" tIns="91425" lIns="91425" anchor="b" anchorCtr="0" rIns="91425"/>
          <a:lstStyle>
            <a:lvl1pPr algn="l" rtl="0">
              <a:spcBef>
                <a:spcPts val="0"/>
              </a:spcBef>
              <a:spcAft>
                <a:spcPts val="0"/>
              </a:spcAft>
              <a:defRPr sz="3600">
                <a:solidFill>
                  <a:srgbClr val="093B67"/>
                </a:solidFill>
              </a:defRPr>
            </a:lvl1pPr>
            <a:lvl2pPr algn="l" rtl="0">
              <a:spcBef>
                <a:spcPts val="0"/>
              </a:spcBef>
              <a:spcAft>
                <a:spcPts val="0"/>
              </a:spcAft>
              <a:defRPr sz="3600">
                <a:solidFill>
                  <a:srgbClr val="093B67"/>
                </a:solidFill>
              </a:defRPr>
            </a:lvl2pPr>
            <a:lvl3pPr algn="l" rtl="0">
              <a:spcBef>
                <a:spcPts val="0"/>
              </a:spcBef>
              <a:spcAft>
                <a:spcPts val="0"/>
              </a:spcAft>
              <a:defRPr sz="3600">
                <a:solidFill>
                  <a:srgbClr val="093B67"/>
                </a:solidFill>
              </a:defRPr>
            </a:lvl3pPr>
            <a:lvl4pPr algn="l" rtl="0">
              <a:spcBef>
                <a:spcPts val="0"/>
              </a:spcBef>
              <a:spcAft>
                <a:spcPts val="0"/>
              </a:spcAft>
              <a:defRPr sz="3600">
                <a:solidFill>
                  <a:srgbClr val="093B67"/>
                </a:solidFill>
              </a:defRPr>
            </a:lvl4pPr>
            <a:lvl5pPr algn="l" rtl="0">
              <a:spcBef>
                <a:spcPts val="0"/>
              </a:spcBef>
              <a:spcAft>
                <a:spcPts val="0"/>
              </a:spcAft>
              <a:defRPr sz="3600">
                <a:solidFill>
                  <a:srgbClr val="093B67"/>
                </a:solidFill>
              </a:defRPr>
            </a:lvl5pPr>
            <a:lvl6pPr algn="l" marL="457200" rtl="0">
              <a:spcBef>
                <a:spcPts val="0"/>
              </a:spcBef>
              <a:spcAft>
                <a:spcPts val="0"/>
              </a:spcAft>
              <a:defRPr sz="5500">
                <a:solidFill>
                  <a:schemeClr val="dk2"/>
                </a:solidFill>
              </a:defRPr>
            </a:lvl6pPr>
            <a:lvl7pPr algn="l" marL="914400" rtl="0">
              <a:spcBef>
                <a:spcPts val="0"/>
              </a:spcBef>
              <a:spcAft>
                <a:spcPts val="0"/>
              </a:spcAft>
              <a:defRPr sz="5500">
                <a:solidFill>
                  <a:schemeClr val="dk2"/>
                </a:solidFill>
              </a:defRPr>
            </a:lvl7pPr>
            <a:lvl8pPr algn="l" marL="1371600" rtl="0">
              <a:spcBef>
                <a:spcPts val="0"/>
              </a:spcBef>
              <a:spcAft>
                <a:spcPts val="0"/>
              </a:spcAft>
              <a:defRPr sz="5500">
                <a:solidFill>
                  <a:schemeClr val="dk2"/>
                </a:solidFill>
              </a:defRPr>
            </a:lvl8pPr>
            <a:lvl9pPr algn="l" marL="1828800" rtl="0">
              <a:spcBef>
                <a:spcPts val="0"/>
              </a:spcBef>
              <a:spcAft>
                <a:spcPts val="0"/>
              </a:spcAft>
              <a:defRPr sz="5500">
                <a:solidFill>
                  <a:schemeClr val="dk2"/>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obj" type="obj">
  <p:cSld name="obj">
    <p:spTree>
      <p:nvGrpSpPr>
        <p:cNvPr name="Shape 16" id="16"/>
        <p:cNvGrpSpPr/>
        <p:nvPr/>
      </p:nvGrpSpPr>
      <p:grpSpPr>
        <a:xfrm>
          <a:off y="0" x="0"/>
          <a:ext cy="0" cx="0"/>
          <a:chOff y="0" x="0"/>
          <a:chExt cy="0" cx="0"/>
        </a:xfrm>
      </p:grpSpPr>
      <p:sp>
        <p:nvSpPr>
          <p:cNvPr name="Shape 17" id="17"/>
          <p:cNvSpPr txBox="1"/>
          <p:nvPr>
            <p:ph type="title"/>
          </p:nvPr>
        </p:nvSpPr>
        <p:spPr>
          <a:xfrm>
            <a:off y="1116012" x="503237"/>
            <a:ext cy="920749" cx="9074149"/>
          </a:xfrm>
          <a:prstGeom prst="rect">
            <a:avLst/>
          </a:prstGeom>
          <a:noFill/>
          <a:ln>
            <a:noFill/>
          </a:ln>
        </p:spPr>
        <p:txBody>
          <a:bodyPr bIns="91425" tIns="91425" lIns="91425" anchor="b" anchorCtr="0" rIns="91425"/>
          <a:lstStyle>
            <a:lvl1pPr algn="l" rtl="0">
              <a:defRPr baseline="0" sz="3600"/>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18" id="18"/>
          <p:cNvSpPr txBox="1"/>
          <p:nvPr>
            <p:ph type="body" idx="1"/>
          </p:nvPr>
        </p:nvSpPr>
        <p:spPr>
          <a:xfrm>
            <a:off y="2267668" x="503237"/>
            <a:ext cy="4464496" cx="9074149"/>
          </a:xfrm>
          <a:prstGeom prst="rect">
            <a:avLst/>
          </a:prstGeom>
          <a:noFill/>
          <a:ln>
            <a:noFill/>
          </a:ln>
        </p:spPr>
        <p:txBody>
          <a:bodyPr bIns="91425" tIns="91425" lIns="91425" anchor="t" anchorCtr="0" rIns="91425"/>
          <a:lstStyle>
            <a:lvl1pPr rtl="0">
              <a:defRPr sz="2000" b="0"/>
            </a:lvl1pPr>
            <a:lvl2pPr rtl="0">
              <a:buClr>
                <a:schemeClr val="dk2"/>
              </a:buClr>
              <a:buFont typeface="Arial"/>
              <a:buChar char="•"/>
              <a:defRPr sz="2000" b="0"/>
            </a:lvl2pPr>
            <a:lvl3pPr rtl="0">
              <a:defRPr sz="1800" b="0"/>
            </a:lvl3pPr>
            <a:lvl4pPr rtl="0">
              <a:defRPr sz="1800" b="0"/>
            </a:lvl4pPr>
            <a:lvl5pPr rtl="0">
              <a:defRPr sz="1800" b="0"/>
            </a:lvl5pPr>
            <a:lvl6pPr rtl="0">
              <a:defRPr/>
            </a:lvl6pPr>
            <a:lvl7pPr rtl="0">
              <a:defRPr/>
            </a:lvl7pPr>
            <a:lvl8pPr rtl="0">
              <a:defRPr/>
            </a:lvl8pPr>
            <a:lvl9pPr rtl="0">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woObj" type="twoObj">
  <p:cSld name="twoObj">
    <p:spTree>
      <p:nvGrpSpPr>
        <p:cNvPr name="Shape 19" id="19"/>
        <p:cNvGrpSpPr/>
        <p:nvPr/>
      </p:nvGrpSpPr>
      <p:grpSpPr>
        <a:xfrm>
          <a:off y="0" x="0"/>
          <a:ext cy="0" cx="0"/>
          <a:chOff y="0" x="0"/>
          <a:chExt cy="0" cx="0"/>
        </a:xfrm>
      </p:grpSpPr>
      <p:sp>
        <p:nvSpPr>
          <p:cNvPr name="Shape 20" id="20"/>
          <p:cNvSpPr txBox="1"/>
          <p:nvPr>
            <p:ph type="title"/>
          </p:nvPr>
        </p:nvSpPr>
        <p:spPr>
          <a:xfrm>
            <a:off y="776127" x="504031"/>
            <a:ext cy="1259945" cx="9072562"/>
          </a:xfrm>
          <a:prstGeom prst="rect">
            <a:avLst/>
          </a:prstGeom>
          <a:noFill/>
          <a:ln>
            <a:noFill/>
          </a:ln>
        </p:spPr>
        <p:txBody>
          <a:bodyPr bIns="91425" tIns="91425" lIns="91425" anchor="b" anchorCtr="0" rIns="91425"/>
          <a:lstStyle>
            <a:lvl1pPr rtl="0">
              <a:defRPr sz="3600"/>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21" id="21"/>
          <p:cNvSpPr txBox="1"/>
          <p:nvPr>
            <p:ph type="body" idx="1"/>
          </p:nvPr>
        </p:nvSpPr>
        <p:spPr>
          <a:xfrm>
            <a:off y="2267667" x="504031"/>
            <a:ext cy="4737458" cx="4452275"/>
          </a:xfrm>
          <a:prstGeom prst="rect">
            <a:avLst/>
          </a:prstGeom>
          <a:noFill/>
          <a:ln>
            <a:noFill/>
          </a:ln>
        </p:spPr>
        <p:txBody>
          <a:bodyPr bIns="91425" tIns="91425" lIns="91425" anchor="t" anchorCtr="0" rIns="91425"/>
          <a:lstStyle>
            <a:lvl1pPr rtl="0">
              <a:defRPr sz="2000"/>
            </a:lvl1pPr>
            <a:lvl2pPr rtl="0">
              <a:defRPr sz="2000"/>
            </a:lvl2pPr>
            <a:lvl3pPr rtl="0">
              <a:defRPr sz="2200"/>
            </a:lvl3pPr>
            <a:lvl4pPr rtl="0">
              <a:defRPr sz="2000"/>
            </a:lvl4pPr>
            <a:lvl5pPr rtl="0">
              <a:defRPr sz="2000"/>
            </a:lvl5pPr>
            <a:lvl6pPr rtl="0">
              <a:defRPr/>
            </a:lvl6pPr>
            <a:lvl7pPr rtl="0">
              <a:defRPr/>
            </a:lvl7pPr>
            <a:lvl8pPr rtl="0">
              <a:defRPr/>
            </a:lvl8pPr>
            <a:lvl9pPr rtl="0">
              <a:defRPr/>
            </a:lvl9pPr>
          </a:lstStyle>
          <a:p/>
        </p:txBody>
      </p:sp>
      <p:sp>
        <p:nvSpPr>
          <p:cNvPr name="Shape 22" id="22"/>
          <p:cNvSpPr txBox="1"/>
          <p:nvPr>
            <p:ph type="body" idx="2"/>
          </p:nvPr>
        </p:nvSpPr>
        <p:spPr>
          <a:xfrm>
            <a:off y="2267669" x="5124317"/>
            <a:ext cy="4737458" cx="4452275"/>
          </a:xfrm>
          <a:prstGeom prst="rect">
            <a:avLst/>
          </a:prstGeom>
          <a:noFill/>
          <a:ln>
            <a:noFill/>
          </a:ln>
        </p:spPr>
        <p:txBody>
          <a:bodyPr bIns="91425" tIns="91425" lIns="91425" anchor="t" anchorCtr="0" rIns="91425"/>
          <a:lstStyle>
            <a:lvl1pPr rtl="0">
              <a:defRPr sz="2000"/>
            </a:lvl1pPr>
            <a:lvl2pPr rtl="0">
              <a:defRPr sz="2000"/>
            </a:lvl2pPr>
            <a:lvl3pPr rtl="0">
              <a:defRPr sz="2200"/>
            </a:lvl3pPr>
            <a:lvl4pPr rtl="0">
              <a:defRPr sz="2000"/>
            </a:lvl4pPr>
            <a:lvl5pPr rtl="0">
              <a:defRPr sz="2000"/>
            </a:lvl5pPr>
            <a:lvl6pPr rtl="0">
              <a:defRPr/>
            </a:lvl6pPr>
            <a:lvl7pPr rtl="0">
              <a:defRPr/>
            </a:lvl7pPr>
            <a:lvl8pPr rtl="0">
              <a:defRPr/>
            </a:lvl8pPr>
            <a:lvl9pPr rtl="0">
              <a:defRPr/>
            </a:lvl9pPr>
          </a:lstStyle>
          <a:p/>
        </p:txBody>
      </p:sp>
      <p:sp>
        <p:nvSpPr>
          <p:cNvPr name="Shape 23" id="23"/>
          <p:cNvSpPr txBox="1"/>
          <p:nvPr>
            <p:ph type="dt" idx="10"/>
          </p:nvPr>
        </p:nvSpPr>
        <p:spPr>
          <a:xfrm>
            <a:off y="7007225" x="503237"/>
            <a:ext cy="401638" cx="2352674"/>
          </a:xfrm>
          <a:prstGeom prst="rect">
            <a:avLst/>
          </a:prstGeom>
          <a:noFill/>
          <a:ln>
            <a:noFill/>
          </a:ln>
        </p:spPr>
        <p:txBody>
          <a:bodyPr bIns="91425" tIns="91425" lIns="91425" anchor="t" anchorCtr="0" rIns="91425"/>
          <a:lstStyle>
            <a:lvl1pPr indent="0" marR="0" algn="l" marL="0" rtl="0">
              <a:defRPr i="0" baseline="0" strike="noStrike" sz="1800" b="0" cap="none" u="none">
                <a:solidFill>
                  <a:schemeClr val="dk1"/>
                </a:solidFill>
                <a:latin typeface="Arial"/>
                <a:ea typeface="Arial"/>
                <a:cs typeface="Arial"/>
                <a:sym typeface="Arial"/>
              </a:defRPr>
            </a:lvl1pPr>
            <a:lvl2pPr indent="-8672" marR="0" algn="l" marL="503972" rtl="0">
              <a:defRPr i="0" baseline="0" strike="noStrike" sz="1800" b="0" cap="none" u="none">
                <a:solidFill>
                  <a:schemeClr val="dk1"/>
                </a:solidFill>
                <a:latin typeface="Arial"/>
                <a:ea typeface="Arial"/>
                <a:cs typeface="Arial"/>
                <a:sym typeface="Arial"/>
              </a:defRPr>
            </a:lvl2pPr>
            <a:lvl3pPr indent="-4643" marR="0" algn="l" marL="1007943" rtl="0">
              <a:defRPr i="0" baseline="0" strike="noStrike" sz="1800" b="0" cap="none" u="none">
                <a:solidFill>
                  <a:schemeClr val="dk1"/>
                </a:solidFill>
                <a:latin typeface="Arial"/>
                <a:ea typeface="Arial"/>
                <a:cs typeface="Arial"/>
                <a:sym typeface="Arial"/>
              </a:defRPr>
            </a:lvl3pPr>
            <a:lvl4pPr indent="-614" marR="0" algn="l" marL="1511915" rtl="0">
              <a:defRPr i="0" baseline="0" strike="noStrike" sz="1800" b="0" cap="none" u="none">
                <a:solidFill>
                  <a:schemeClr val="dk1"/>
                </a:solidFill>
                <a:latin typeface="Arial"/>
                <a:ea typeface="Arial"/>
                <a:cs typeface="Arial"/>
                <a:sym typeface="Arial"/>
              </a:defRPr>
            </a:lvl4pPr>
            <a:lvl5pPr indent="-9286" marR="0" algn="l" marL="2015886" rtl="0">
              <a:defRPr i="0" baseline="0" strike="noStrike" sz="1800" b="0" cap="none" u="none">
                <a:solidFill>
                  <a:schemeClr val="dk1"/>
                </a:solidFill>
                <a:latin typeface="Arial"/>
                <a:ea typeface="Arial"/>
                <a:cs typeface="Arial"/>
                <a:sym typeface="Arial"/>
              </a:defRPr>
            </a:lvl5pPr>
            <a:lvl6pPr indent="-5258" marR="0" algn="l" marL="2519858" rtl="0">
              <a:defRPr i="0" baseline="0" strike="noStrike" sz="1800" b="0" cap="none" u="none">
                <a:solidFill>
                  <a:schemeClr val="dk1"/>
                </a:solidFill>
                <a:latin typeface="Arial"/>
                <a:ea typeface="Arial"/>
                <a:cs typeface="Arial"/>
                <a:sym typeface="Arial"/>
              </a:defRPr>
            </a:lvl6pPr>
            <a:lvl7pPr indent="-1228" marR="0" algn="l" marL="3023829" rtl="0">
              <a:defRPr i="0" baseline="0" strike="noStrike" sz="1800" b="0" cap="none" u="none">
                <a:solidFill>
                  <a:schemeClr val="dk1"/>
                </a:solidFill>
                <a:latin typeface="Arial"/>
                <a:ea typeface="Arial"/>
                <a:cs typeface="Arial"/>
                <a:sym typeface="Arial"/>
              </a:defRPr>
            </a:lvl7pPr>
            <a:lvl8pPr indent="-9900" marR="0" algn="l" marL="3527801" rtl="0">
              <a:defRPr i="0" baseline="0" strike="noStrike" sz="1800" b="0" cap="none" u="none">
                <a:solidFill>
                  <a:schemeClr val="dk1"/>
                </a:solidFill>
                <a:latin typeface="Arial"/>
                <a:ea typeface="Arial"/>
                <a:cs typeface="Arial"/>
                <a:sym typeface="Arial"/>
              </a:defRPr>
            </a:lvl8pPr>
            <a:lvl9pPr indent="-5872" marR="0" algn="l" marL="4031772" rtl="0">
              <a:defRPr i="0" baseline="0" strike="noStrike" sz="1800" b="0" cap="none" u="none">
                <a:solidFill>
                  <a:schemeClr val="dk1"/>
                </a:solidFill>
                <a:latin typeface="Arial"/>
                <a:ea typeface="Arial"/>
                <a:cs typeface="Arial"/>
                <a:sym typeface="Arial"/>
              </a:defRPr>
            </a:lvl9pPr>
          </a:lstStyle>
          <a:p/>
        </p:txBody>
      </p:sp>
      <p:sp>
        <p:nvSpPr>
          <p:cNvPr name="Shape 24" id="24"/>
          <p:cNvSpPr txBox="1"/>
          <p:nvPr>
            <p:ph type="ftr" idx="11"/>
          </p:nvPr>
        </p:nvSpPr>
        <p:spPr>
          <a:xfrm>
            <a:off y="7007225" x="2940050"/>
            <a:ext cy="401638" cx="3695699"/>
          </a:xfrm>
          <a:prstGeom prst="rect">
            <a:avLst/>
          </a:prstGeom>
          <a:noFill/>
          <a:ln>
            <a:noFill/>
          </a:ln>
        </p:spPr>
        <p:txBody>
          <a:bodyPr bIns="91425" tIns="91425" lIns="91425" anchor="t" anchorCtr="0" rIns="91425"/>
          <a:lstStyle>
            <a:lvl1pPr indent="0" marR="0" algn="l" marL="0" rtl="0">
              <a:defRPr i="0" baseline="0" strike="noStrike" sz="1800" b="0" cap="none" u="none">
                <a:solidFill>
                  <a:schemeClr val="dk1"/>
                </a:solidFill>
                <a:latin typeface="Arial"/>
                <a:ea typeface="Arial"/>
                <a:cs typeface="Arial"/>
                <a:sym typeface="Arial"/>
              </a:defRPr>
            </a:lvl1pPr>
            <a:lvl2pPr indent="-8672" marR="0" algn="l" marL="503972" rtl="0">
              <a:defRPr i="0" baseline="0" strike="noStrike" sz="1800" b="0" cap="none" u="none">
                <a:solidFill>
                  <a:schemeClr val="dk1"/>
                </a:solidFill>
                <a:latin typeface="Arial"/>
                <a:ea typeface="Arial"/>
                <a:cs typeface="Arial"/>
                <a:sym typeface="Arial"/>
              </a:defRPr>
            </a:lvl2pPr>
            <a:lvl3pPr indent="-4643" marR="0" algn="l" marL="1007943" rtl="0">
              <a:defRPr i="0" baseline="0" strike="noStrike" sz="1800" b="0" cap="none" u="none">
                <a:solidFill>
                  <a:schemeClr val="dk1"/>
                </a:solidFill>
                <a:latin typeface="Arial"/>
                <a:ea typeface="Arial"/>
                <a:cs typeface="Arial"/>
                <a:sym typeface="Arial"/>
              </a:defRPr>
            </a:lvl3pPr>
            <a:lvl4pPr indent="-614" marR="0" algn="l" marL="1511915" rtl="0">
              <a:defRPr i="0" baseline="0" strike="noStrike" sz="1800" b="0" cap="none" u="none">
                <a:solidFill>
                  <a:schemeClr val="dk1"/>
                </a:solidFill>
                <a:latin typeface="Arial"/>
                <a:ea typeface="Arial"/>
                <a:cs typeface="Arial"/>
                <a:sym typeface="Arial"/>
              </a:defRPr>
            </a:lvl4pPr>
            <a:lvl5pPr indent="-9286" marR="0" algn="l" marL="2015886" rtl="0">
              <a:defRPr i="0" baseline="0" strike="noStrike" sz="1800" b="0" cap="none" u="none">
                <a:solidFill>
                  <a:schemeClr val="dk1"/>
                </a:solidFill>
                <a:latin typeface="Arial"/>
                <a:ea typeface="Arial"/>
                <a:cs typeface="Arial"/>
                <a:sym typeface="Arial"/>
              </a:defRPr>
            </a:lvl5pPr>
            <a:lvl6pPr indent="-5258" marR="0" algn="l" marL="2519858" rtl="0">
              <a:defRPr i="0" baseline="0" strike="noStrike" sz="1800" b="0" cap="none" u="none">
                <a:solidFill>
                  <a:schemeClr val="dk1"/>
                </a:solidFill>
                <a:latin typeface="Arial"/>
                <a:ea typeface="Arial"/>
                <a:cs typeface="Arial"/>
                <a:sym typeface="Arial"/>
              </a:defRPr>
            </a:lvl6pPr>
            <a:lvl7pPr indent="-1228" marR="0" algn="l" marL="3023829" rtl="0">
              <a:defRPr i="0" baseline="0" strike="noStrike" sz="1800" b="0" cap="none" u="none">
                <a:solidFill>
                  <a:schemeClr val="dk1"/>
                </a:solidFill>
                <a:latin typeface="Arial"/>
                <a:ea typeface="Arial"/>
                <a:cs typeface="Arial"/>
                <a:sym typeface="Arial"/>
              </a:defRPr>
            </a:lvl7pPr>
            <a:lvl8pPr indent="-9900" marR="0" algn="l" marL="3527801" rtl="0">
              <a:defRPr i="0" baseline="0" strike="noStrike" sz="1800" b="0" cap="none" u="none">
                <a:solidFill>
                  <a:schemeClr val="dk1"/>
                </a:solidFill>
                <a:latin typeface="Arial"/>
                <a:ea typeface="Arial"/>
                <a:cs typeface="Arial"/>
                <a:sym typeface="Arial"/>
              </a:defRPr>
            </a:lvl8pPr>
            <a:lvl9pPr indent="-5872" marR="0" algn="l" marL="4031772" rtl="0">
              <a:defRPr i="0" baseline="0" strike="noStrike" sz="1800" b="0" cap="none" u="none">
                <a:solidFill>
                  <a:schemeClr val="dk1"/>
                </a:solidFill>
                <a:latin typeface="Arial"/>
                <a:ea typeface="Arial"/>
                <a:cs typeface="Arial"/>
                <a:sym typeface="Arial"/>
              </a:defRPr>
            </a:lvl9pPr>
          </a:lstStyle>
          <a:p/>
        </p:txBody>
      </p:sp>
      <p:sp>
        <p:nvSpPr>
          <p:cNvPr name="Shape 25" id="25"/>
          <p:cNvSpPr txBox="1"/>
          <p:nvPr>
            <p:ph type="sldNum" idx="12"/>
          </p:nvPr>
        </p:nvSpPr>
        <p:spPr>
          <a:xfrm>
            <a:off y="7007225" x="8736013"/>
            <a:ext cy="401638" cx="841374"/>
          </a:xfrm>
          <a:prstGeom prst="rect">
            <a:avLst/>
          </a:prstGeom>
          <a:noFill/>
          <a:ln>
            <a:noFill/>
          </a:ln>
        </p:spPr>
        <p:txBody>
          <a:bodyPr bIns="91425" tIns="91425" lIns="91425" anchor="b" anchorCtr="0" rIns="91425"/>
          <a:lstStyle>
            <a:lvl1pPr indent="0" marR="0" algn="r" marL="0" rtl="0">
              <a:lnSpc>
                <a:spcPct val="102000"/>
              </a:lnSpc>
              <a:buClr>
                <a:srgbClr val="000000"/>
              </a:buClr>
              <a:buFont typeface="Arial"/>
              <a:buNone/>
              <a:defRPr i="0" baseline="0" strike="noStrike" sz="1200" b="0" cap="none" u="none">
                <a:solidFill>
                  <a:srgbClr val="001C56"/>
                </a:solidFill>
                <a:latin typeface="Arial"/>
                <a:ea typeface="Arial"/>
                <a:cs typeface="Arial"/>
                <a:sym typeface="Arial"/>
              </a:defRPr>
            </a:lvl1pPr>
            <a:lvl2pPr indent="-8672" marR="0" algn="l" marL="503972" rtl="0">
              <a:defRPr i="0" baseline="0" strike="noStrike" sz="1800" b="0" cap="none" u="none">
                <a:solidFill>
                  <a:schemeClr val="dk1"/>
                </a:solidFill>
                <a:latin typeface="Arial"/>
                <a:ea typeface="Arial"/>
                <a:cs typeface="Arial"/>
                <a:sym typeface="Arial"/>
              </a:defRPr>
            </a:lvl2pPr>
            <a:lvl3pPr indent="-4643" marR="0" algn="l" marL="1007943" rtl="0">
              <a:defRPr i="0" baseline="0" strike="noStrike" sz="1800" b="0" cap="none" u="none">
                <a:solidFill>
                  <a:schemeClr val="dk1"/>
                </a:solidFill>
                <a:latin typeface="Arial"/>
                <a:ea typeface="Arial"/>
                <a:cs typeface="Arial"/>
                <a:sym typeface="Arial"/>
              </a:defRPr>
            </a:lvl3pPr>
            <a:lvl4pPr indent="-614" marR="0" algn="l" marL="1511915" rtl="0">
              <a:defRPr i="0" baseline="0" strike="noStrike" sz="1800" b="0" cap="none" u="none">
                <a:solidFill>
                  <a:schemeClr val="dk1"/>
                </a:solidFill>
                <a:latin typeface="Arial"/>
                <a:ea typeface="Arial"/>
                <a:cs typeface="Arial"/>
                <a:sym typeface="Arial"/>
              </a:defRPr>
            </a:lvl4pPr>
            <a:lvl5pPr indent="-9286" marR="0" algn="l" marL="2015886" rtl="0">
              <a:defRPr i="0" baseline="0" strike="noStrike" sz="1800" b="0" cap="none" u="none">
                <a:solidFill>
                  <a:schemeClr val="dk1"/>
                </a:solidFill>
                <a:latin typeface="Arial"/>
                <a:ea typeface="Arial"/>
                <a:cs typeface="Arial"/>
                <a:sym typeface="Arial"/>
              </a:defRPr>
            </a:lvl5pPr>
            <a:lvl6pPr indent="-5258" marR="0" algn="l" marL="2519858" rtl="0">
              <a:defRPr i="0" baseline="0" strike="noStrike" sz="1800" b="0" cap="none" u="none">
                <a:solidFill>
                  <a:schemeClr val="dk1"/>
                </a:solidFill>
                <a:latin typeface="Arial"/>
                <a:ea typeface="Arial"/>
                <a:cs typeface="Arial"/>
                <a:sym typeface="Arial"/>
              </a:defRPr>
            </a:lvl6pPr>
            <a:lvl7pPr indent="-1228" marR="0" algn="l" marL="3023829" rtl="0">
              <a:defRPr i="0" baseline="0" strike="noStrike" sz="1800" b="0" cap="none" u="none">
                <a:solidFill>
                  <a:schemeClr val="dk1"/>
                </a:solidFill>
                <a:latin typeface="Arial"/>
                <a:ea typeface="Arial"/>
                <a:cs typeface="Arial"/>
                <a:sym typeface="Arial"/>
              </a:defRPr>
            </a:lvl7pPr>
            <a:lvl8pPr indent="-9900" marR="0" algn="l" marL="3527801" rtl="0">
              <a:defRPr i="0" baseline="0" strike="noStrike" sz="1800" b="0" cap="none" u="none">
                <a:solidFill>
                  <a:schemeClr val="dk1"/>
                </a:solidFill>
                <a:latin typeface="Arial"/>
                <a:ea typeface="Arial"/>
                <a:cs typeface="Arial"/>
                <a:sym typeface="Arial"/>
              </a:defRPr>
            </a:lvl8pPr>
            <a:lvl9pPr indent="-5872" marR="0" algn="l" marL="4031772" rtl="0">
              <a:defRPr i="0" baseline="0" strike="noStrike" sz="1800" b="0" cap="none" u="none">
                <a:solidFill>
                  <a:schemeClr val="dk1"/>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 Slide">
  <p:cSld name="Title Slide">
    <p:bg>
      <p:bgPr>
        <a:solidFill>
          <a:schemeClr val="lt1"/>
        </a:solidFill>
      </p:bgPr>
    </p:bg>
    <p:spTree>
      <p:nvGrpSpPr>
        <p:cNvPr name="Shape 26" id="26"/>
        <p:cNvGrpSpPr/>
        <p:nvPr/>
      </p:nvGrpSpPr>
      <p:grpSpPr>
        <a:xfrm>
          <a:off y="0" x="0"/>
          <a:ext cy="0" cx="0"/>
          <a:chOff y="0" x="0"/>
          <a:chExt cy="0" cx="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Custom Layout">
  <p:cSld name="Custom Layout">
    <p:spTree>
      <p:nvGrpSpPr>
        <p:cNvPr name="Shape 33" id="33"/>
        <p:cNvGrpSpPr/>
        <p:nvPr/>
      </p:nvGrpSpPr>
      <p:grpSpPr>
        <a:xfrm>
          <a:off y="0" x="0"/>
          <a:ext cy="0" cx="0"/>
          <a:chOff y="0" x="0"/>
          <a:chExt cy="0" cx="0"/>
        </a:xfrm>
      </p:grpSpPr>
      <p:sp>
        <p:nvSpPr>
          <p:cNvPr name="Shape 34" id="34"/>
          <p:cNvSpPr txBox="1"/>
          <p:nvPr>
            <p:ph type="title"/>
          </p:nvPr>
        </p:nvSpPr>
        <p:spPr>
          <a:xfrm>
            <a:off y="2123652" x="503237"/>
            <a:ext cy="921222" cx="9074149"/>
          </a:xfrm>
          <a:prstGeom prst="rect">
            <a:avLst/>
          </a:prstGeom>
          <a:noFill/>
          <a:ln>
            <a:noFill/>
          </a:ln>
        </p:spPr>
        <p:txBody>
          <a:bodyPr bIns="91425" tIns="91425" lIns="91425" anchor="b" anchorCtr="0" rIns="91425"/>
          <a:lstStyle>
            <a:lvl1pPr algn="l" rtl="0">
              <a:spcBef>
                <a:spcPts val="0"/>
              </a:spcBef>
              <a:spcAft>
                <a:spcPts val="0"/>
              </a:spcAft>
              <a:defRPr sz="3600">
                <a:solidFill>
                  <a:srgbClr val="093B67"/>
                </a:solidFill>
              </a:defRPr>
            </a:lvl1pPr>
            <a:lvl2pPr algn="l" rtl="0">
              <a:spcBef>
                <a:spcPts val="0"/>
              </a:spcBef>
              <a:spcAft>
                <a:spcPts val="0"/>
              </a:spcAft>
              <a:defRPr sz="3600">
                <a:solidFill>
                  <a:srgbClr val="093B67"/>
                </a:solidFill>
              </a:defRPr>
            </a:lvl2pPr>
            <a:lvl3pPr algn="l" rtl="0">
              <a:spcBef>
                <a:spcPts val="0"/>
              </a:spcBef>
              <a:spcAft>
                <a:spcPts val="0"/>
              </a:spcAft>
              <a:defRPr sz="3600">
                <a:solidFill>
                  <a:srgbClr val="093B67"/>
                </a:solidFill>
              </a:defRPr>
            </a:lvl3pPr>
            <a:lvl4pPr algn="l" rtl="0">
              <a:spcBef>
                <a:spcPts val="0"/>
              </a:spcBef>
              <a:spcAft>
                <a:spcPts val="0"/>
              </a:spcAft>
              <a:defRPr sz="3600">
                <a:solidFill>
                  <a:srgbClr val="093B67"/>
                </a:solidFill>
              </a:defRPr>
            </a:lvl4pPr>
            <a:lvl5pPr algn="l" rtl="0">
              <a:spcBef>
                <a:spcPts val="0"/>
              </a:spcBef>
              <a:spcAft>
                <a:spcPts val="0"/>
              </a:spcAft>
              <a:defRPr sz="3600">
                <a:solidFill>
                  <a:srgbClr val="093B67"/>
                </a:solidFill>
              </a:defRPr>
            </a:lvl5pPr>
            <a:lvl6pPr algn="l" marL="457200" rtl="0">
              <a:spcBef>
                <a:spcPts val="0"/>
              </a:spcBef>
              <a:spcAft>
                <a:spcPts val="0"/>
              </a:spcAft>
              <a:defRPr sz="5500">
                <a:solidFill>
                  <a:schemeClr val="dk2"/>
                </a:solidFill>
              </a:defRPr>
            </a:lvl6pPr>
            <a:lvl7pPr algn="l" marL="914400" rtl="0">
              <a:spcBef>
                <a:spcPts val="0"/>
              </a:spcBef>
              <a:spcAft>
                <a:spcPts val="0"/>
              </a:spcAft>
              <a:defRPr sz="5500">
                <a:solidFill>
                  <a:schemeClr val="dk2"/>
                </a:solidFill>
              </a:defRPr>
            </a:lvl7pPr>
            <a:lvl8pPr algn="l" marL="1371600" rtl="0">
              <a:spcBef>
                <a:spcPts val="0"/>
              </a:spcBef>
              <a:spcAft>
                <a:spcPts val="0"/>
              </a:spcAft>
              <a:defRPr sz="5500">
                <a:solidFill>
                  <a:schemeClr val="dk2"/>
                </a:solidFill>
              </a:defRPr>
            </a:lvl8pPr>
            <a:lvl9pPr algn="l" marL="1828800" rtl="0">
              <a:spcBef>
                <a:spcPts val="0"/>
              </a:spcBef>
              <a:spcAft>
                <a:spcPts val="0"/>
              </a:spcAft>
              <a:defRPr sz="5500">
                <a:solidFill>
                  <a:schemeClr val="dk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obj" type="obj">
  <p:cSld name="obj">
    <p:spTree>
      <p:nvGrpSpPr>
        <p:cNvPr name="Shape 35" id="35"/>
        <p:cNvGrpSpPr/>
        <p:nvPr/>
      </p:nvGrpSpPr>
      <p:grpSpPr>
        <a:xfrm>
          <a:off y="0" x="0"/>
          <a:ext cy="0" cx="0"/>
          <a:chOff y="0" x="0"/>
          <a:chExt cy="0" cx="0"/>
        </a:xfrm>
      </p:grpSpPr>
      <p:sp>
        <p:nvSpPr>
          <p:cNvPr name="Shape 36" id="36"/>
          <p:cNvSpPr txBox="1"/>
          <p:nvPr>
            <p:ph type="title"/>
          </p:nvPr>
        </p:nvSpPr>
        <p:spPr>
          <a:xfrm>
            <a:off y="1116012" x="503237"/>
            <a:ext cy="920749" cx="9074149"/>
          </a:xfrm>
          <a:prstGeom prst="rect">
            <a:avLst/>
          </a:prstGeom>
          <a:noFill/>
          <a:ln>
            <a:noFill/>
          </a:ln>
        </p:spPr>
        <p:txBody>
          <a:bodyPr bIns="91425" tIns="91425" lIns="91425" anchor="b" anchorCtr="0" rIns="91425"/>
          <a:lstStyle>
            <a:lvl1pPr algn="l" rtl="0">
              <a:defRPr baseline="0" sz="3600"/>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37" id="37"/>
          <p:cNvSpPr txBox="1"/>
          <p:nvPr>
            <p:ph type="body" idx="1"/>
          </p:nvPr>
        </p:nvSpPr>
        <p:spPr>
          <a:xfrm>
            <a:off y="2267668" x="503237"/>
            <a:ext cy="4464496" cx="9074149"/>
          </a:xfrm>
          <a:prstGeom prst="rect">
            <a:avLst/>
          </a:prstGeom>
          <a:noFill/>
          <a:ln>
            <a:noFill/>
          </a:ln>
        </p:spPr>
        <p:txBody>
          <a:bodyPr bIns="91425" tIns="91425" lIns="91425" anchor="t" anchorCtr="0" rIns="91425"/>
          <a:lstStyle>
            <a:lvl1pPr rtl="0">
              <a:defRPr sz="2000" b="0"/>
            </a:lvl1pPr>
            <a:lvl2pPr rtl="0">
              <a:buClr>
                <a:schemeClr val="dk2"/>
              </a:buClr>
              <a:buFont typeface="Arial"/>
              <a:buChar char="•"/>
              <a:defRPr sz="2000" b="0"/>
            </a:lvl2pPr>
            <a:lvl3pPr rtl="0">
              <a:defRPr sz="1800" b="0"/>
            </a:lvl3pPr>
            <a:lvl4pPr rtl="0">
              <a:defRPr sz="1800" b="0"/>
            </a:lvl4pPr>
            <a:lvl5pPr rtl="0">
              <a:defRPr sz="1800" b="0"/>
            </a:lvl5pPr>
            <a:lvl6pPr rtl="0">
              <a:defRPr/>
            </a:lvl6pPr>
            <a:lvl7pPr rtl="0">
              <a:defRPr/>
            </a:lvl7pPr>
            <a:lvl8pPr rtl="0">
              <a:defRPr/>
            </a:lvl8pPr>
            <a:lvl9pPr rtl="0">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woObj" type="twoObj">
  <p:cSld name="twoObj">
    <p:spTree>
      <p:nvGrpSpPr>
        <p:cNvPr name="Shape 38" id="38"/>
        <p:cNvGrpSpPr/>
        <p:nvPr/>
      </p:nvGrpSpPr>
      <p:grpSpPr>
        <a:xfrm>
          <a:off y="0" x="0"/>
          <a:ext cy="0" cx="0"/>
          <a:chOff y="0" x="0"/>
          <a:chExt cy="0" cx="0"/>
        </a:xfrm>
      </p:grpSpPr>
      <p:sp>
        <p:nvSpPr>
          <p:cNvPr name="Shape 39" id="39"/>
          <p:cNvSpPr txBox="1"/>
          <p:nvPr>
            <p:ph type="title"/>
          </p:nvPr>
        </p:nvSpPr>
        <p:spPr>
          <a:xfrm>
            <a:off y="776127" x="504031"/>
            <a:ext cy="1259945" cx="9072562"/>
          </a:xfrm>
          <a:prstGeom prst="rect">
            <a:avLst/>
          </a:prstGeom>
          <a:noFill/>
          <a:ln>
            <a:noFill/>
          </a:ln>
        </p:spPr>
        <p:txBody>
          <a:bodyPr bIns="91425" tIns="91425" lIns="91425" anchor="b" anchorCtr="0" rIns="91425"/>
          <a:lstStyle>
            <a:lvl1pPr rtl="0">
              <a:defRPr sz="3600"/>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40" id="40"/>
          <p:cNvSpPr txBox="1"/>
          <p:nvPr>
            <p:ph type="body" idx="1"/>
          </p:nvPr>
        </p:nvSpPr>
        <p:spPr>
          <a:xfrm>
            <a:off y="2267667" x="504031"/>
            <a:ext cy="4737458" cx="4452275"/>
          </a:xfrm>
          <a:prstGeom prst="rect">
            <a:avLst/>
          </a:prstGeom>
          <a:noFill/>
          <a:ln>
            <a:noFill/>
          </a:ln>
        </p:spPr>
        <p:txBody>
          <a:bodyPr bIns="91425" tIns="91425" lIns="91425" anchor="t" anchorCtr="0" rIns="91425"/>
          <a:lstStyle>
            <a:lvl1pPr rtl="0">
              <a:defRPr sz="2000"/>
            </a:lvl1pPr>
            <a:lvl2pPr rtl="0">
              <a:defRPr sz="2000"/>
            </a:lvl2pPr>
            <a:lvl3pPr rtl="0">
              <a:defRPr sz="2200"/>
            </a:lvl3pPr>
            <a:lvl4pPr rtl="0">
              <a:defRPr sz="2000"/>
            </a:lvl4pPr>
            <a:lvl5pPr rtl="0">
              <a:defRPr sz="2000"/>
            </a:lvl5pPr>
            <a:lvl6pPr rtl="0">
              <a:defRPr/>
            </a:lvl6pPr>
            <a:lvl7pPr rtl="0">
              <a:defRPr/>
            </a:lvl7pPr>
            <a:lvl8pPr rtl="0">
              <a:defRPr/>
            </a:lvl8pPr>
            <a:lvl9pPr rtl="0">
              <a:defRPr/>
            </a:lvl9pPr>
          </a:lstStyle>
          <a:p/>
        </p:txBody>
      </p:sp>
      <p:sp>
        <p:nvSpPr>
          <p:cNvPr name="Shape 41" id="41"/>
          <p:cNvSpPr txBox="1"/>
          <p:nvPr>
            <p:ph type="body" idx="2"/>
          </p:nvPr>
        </p:nvSpPr>
        <p:spPr>
          <a:xfrm>
            <a:off y="2267669" x="5124317"/>
            <a:ext cy="4737458" cx="4452275"/>
          </a:xfrm>
          <a:prstGeom prst="rect">
            <a:avLst/>
          </a:prstGeom>
          <a:noFill/>
          <a:ln>
            <a:noFill/>
          </a:ln>
        </p:spPr>
        <p:txBody>
          <a:bodyPr bIns="91425" tIns="91425" lIns="91425" anchor="t" anchorCtr="0" rIns="91425"/>
          <a:lstStyle>
            <a:lvl1pPr rtl="0">
              <a:defRPr sz="2000"/>
            </a:lvl1pPr>
            <a:lvl2pPr rtl="0">
              <a:defRPr sz="2000"/>
            </a:lvl2pPr>
            <a:lvl3pPr rtl="0">
              <a:defRPr sz="2200"/>
            </a:lvl3pPr>
            <a:lvl4pPr rtl="0">
              <a:defRPr sz="2000"/>
            </a:lvl4pPr>
            <a:lvl5pPr rtl="0">
              <a:defRPr sz="2000"/>
            </a:lvl5pPr>
            <a:lvl6pPr rtl="0">
              <a:defRPr/>
            </a:lvl6pPr>
            <a:lvl7pPr rtl="0">
              <a:defRPr/>
            </a:lvl7pPr>
            <a:lvl8pPr rtl="0">
              <a:defRPr/>
            </a:lvl8pPr>
            <a:lvl9pPr rtl="0">
              <a:defRPr/>
            </a:lvl9pPr>
          </a:lstStyle>
          <a:p/>
        </p:txBody>
      </p:sp>
      <p:sp>
        <p:nvSpPr>
          <p:cNvPr name="Shape 42" id="42"/>
          <p:cNvSpPr txBox="1"/>
          <p:nvPr>
            <p:ph type="dt" idx="10"/>
          </p:nvPr>
        </p:nvSpPr>
        <p:spPr>
          <a:xfrm>
            <a:off y="7007225" x="503237"/>
            <a:ext cy="401638" cx="2352674"/>
          </a:xfrm>
          <a:prstGeom prst="rect">
            <a:avLst/>
          </a:prstGeom>
          <a:noFill/>
          <a:ln>
            <a:noFill/>
          </a:ln>
        </p:spPr>
        <p:txBody>
          <a:bodyPr bIns="91425" tIns="91425" lIns="91425" anchor="t" anchorCtr="0" rIns="91425"/>
          <a:lstStyle>
            <a:lvl1pPr indent="0" marR="0" algn="l" marL="0" rtl="0">
              <a:defRPr i="0" baseline="0" strike="noStrike" sz="1800" b="0" cap="none" u="none">
                <a:solidFill>
                  <a:schemeClr val="dk1"/>
                </a:solidFill>
                <a:latin typeface="Arial"/>
                <a:ea typeface="Arial"/>
                <a:cs typeface="Arial"/>
                <a:sym typeface="Arial"/>
              </a:defRPr>
            </a:lvl1pPr>
            <a:lvl2pPr indent="-8672" marR="0" algn="l" marL="503972" rtl="0">
              <a:defRPr i="0" baseline="0" strike="noStrike" sz="1800" b="0" cap="none" u="none">
                <a:solidFill>
                  <a:schemeClr val="dk1"/>
                </a:solidFill>
                <a:latin typeface="Arial"/>
                <a:ea typeface="Arial"/>
                <a:cs typeface="Arial"/>
                <a:sym typeface="Arial"/>
              </a:defRPr>
            </a:lvl2pPr>
            <a:lvl3pPr indent="-4643" marR="0" algn="l" marL="1007943" rtl="0">
              <a:defRPr i="0" baseline="0" strike="noStrike" sz="1800" b="0" cap="none" u="none">
                <a:solidFill>
                  <a:schemeClr val="dk1"/>
                </a:solidFill>
                <a:latin typeface="Arial"/>
                <a:ea typeface="Arial"/>
                <a:cs typeface="Arial"/>
                <a:sym typeface="Arial"/>
              </a:defRPr>
            </a:lvl3pPr>
            <a:lvl4pPr indent="-614" marR="0" algn="l" marL="1511915" rtl="0">
              <a:defRPr i="0" baseline="0" strike="noStrike" sz="1800" b="0" cap="none" u="none">
                <a:solidFill>
                  <a:schemeClr val="dk1"/>
                </a:solidFill>
                <a:latin typeface="Arial"/>
                <a:ea typeface="Arial"/>
                <a:cs typeface="Arial"/>
                <a:sym typeface="Arial"/>
              </a:defRPr>
            </a:lvl4pPr>
            <a:lvl5pPr indent="-9286" marR="0" algn="l" marL="2015886" rtl="0">
              <a:defRPr i="0" baseline="0" strike="noStrike" sz="1800" b="0" cap="none" u="none">
                <a:solidFill>
                  <a:schemeClr val="dk1"/>
                </a:solidFill>
                <a:latin typeface="Arial"/>
                <a:ea typeface="Arial"/>
                <a:cs typeface="Arial"/>
                <a:sym typeface="Arial"/>
              </a:defRPr>
            </a:lvl5pPr>
            <a:lvl6pPr indent="-5258" marR="0" algn="l" marL="2519858" rtl="0">
              <a:defRPr i="0" baseline="0" strike="noStrike" sz="1800" b="0" cap="none" u="none">
                <a:solidFill>
                  <a:schemeClr val="dk1"/>
                </a:solidFill>
                <a:latin typeface="Arial"/>
                <a:ea typeface="Arial"/>
                <a:cs typeface="Arial"/>
                <a:sym typeface="Arial"/>
              </a:defRPr>
            </a:lvl6pPr>
            <a:lvl7pPr indent="-1228" marR="0" algn="l" marL="3023829" rtl="0">
              <a:defRPr i="0" baseline="0" strike="noStrike" sz="1800" b="0" cap="none" u="none">
                <a:solidFill>
                  <a:schemeClr val="dk1"/>
                </a:solidFill>
                <a:latin typeface="Arial"/>
                <a:ea typeface="Arial"/>
                <a:cs typeface="Arial"/>
                <a:sym typeface="Arial"/>
              </a:defRPr>
            </a:lvl7pPr>
            <a:lvl8pPr indent="-9900" marR="0" algn="l" marL="3527801" rtl="0">
              <a:defRPr i="0" baseline="0" strike="noStrike" sz="1800" b="0" cap="none" u="none">
                <a:solidFill>
                  <a:schemeClr val="dk1"/>
                </a:solidFill>
                <a:latin typeface="Arial"/>
                <a:ea typeface="Arial"/>
                <a:cs typeface="Arial"/>
                <a:sym typeface="Arial"/>
              </a:defRPr>
            </a:lvl8pPr>
            <a:lvl9pPr indent="-5872" marR="0" algn="l" marL="4031772" rtl="0">
              <a:defRPr i="0" baseline="0" strike="noStrike" sz="1800" b="0" cap="none" u="none">
                <a:solidFill>
                  <a:schemeClr val="dk1"/>
                </a:solidFill>
                <a:latin typeface="Arial"/>
                <a:ea typeface="Arial"/>
                <a:cs typeface="Arial"/>
                <a:sym typeface="Arial"/>
              </a:defRPr>
            </a:lvl9pPr>
          </a:lstStyle>
          <a:p/>
        </p:txBody>
      </p:sp>
      <p:sp>
        <p:nvSpPr>
          <p:cNvPr name="Shape 43" id="43"/>
          <p:cNvSpPr txBox="1"/>
          <p:nvPr>
            <p:ph type="ftr" idx="11"/>
          </p:nvPr>
        </p:nvSpPr>
        <p:spPr>
          <a:xfrm>
            <a:off y="7007225" x="2940050"/>
            <a:ext cy="401638" cx="3695699"/>
          </a:xfrm>
          <a:prstGeom prst="rect">
            <a:avLst/>
          </a:prstGeom>
          <a:noFill/>
          <a:ln>
            <a:noFill/>
          </a:ln>
        </p:spPr>
        <p:txBody>
          <a:bodyPr bIns="91425" tIns="91425" lIns="91425" anchor="t" anchorCtr="0" rIns="91425"/>
          <a:lstStyle>
            <a:lvl1pPr indent="0" marR="0" algn="l" marL="0" rtl="0">
              <a:defRPr i="0" baseline="0" strike="noStrike" sz="1800" b="0" cap="none" u="none">
                <a:solidFill>
                  <a:schemeClr val="dk1"/>
                </a:solidFill>
                <a:latin typeface="Arial"/>
                <a:ea typeface="Arial"/>
                <a:cs typeface="Arial"/>
                <a:sym typeface="Arial"/>
              </a:defRPr>
            </a:lvl1pPr>
            <a:lvl2pPr indent="-8672" marR="0" algn="l" marL="503972" rtl="0">
              <a:defRPr i="0" baseline="0" strike="noStrike" sz="1800" b="0" cap="none" u="none">
                <a:solidFill>
                  <a:schemeClr val="dk1"/>
                </a:solidFill>
                <a:latin typeface="Arial"/>
                <a:ea typeface="Arial"/>
                <a:cs typeface="Arial"/>
                <a:sym typeface="Arial"/>
              </a:defRPr>
            </a:lvl2pPr>
            <a:lvl3pPr indent="-4643" marR="0" algn="l" marL="1007943" rtl="0">
              <a:defRPr i="0" baseline="0" strike="noStrike" sz="1800" b="0" cap="none" u="none">
                <a:solidFill>
                  <a:schemeClr val="dk1"/>
                </a:solidFill>
                <a:latin typeface="Arial"/>
                <a:ea typeface="Arial"/>
                <a:cs typeface="Arial"/>
                <a:sym typeface="Arial"/>
              </a:defRPr>
            </a:lvl3pPr>
            <a:lvl4pPr indent="-614" marR="0" algn="l" marL="1511915" rtl="0">
              <a:defRPr i="0" baseline="0" strike="noStrike" sz="1800" b="0" cap="none" u="none">
                <a:solidFill>
                  <a:schemeClr val="dk1"/>
                </a:solidFill>
                <a:latin typeface="Arial"/>
                <a:ea typeface="Arial"/>
                <a:cs typeface="Arial"/>
                <a:sym typeface="Arial"/>
              </a:defRPr>
            </a:lvl4pPr>
            <a:lvl5pPr indent="-9286" marR="0" algn="l" marL="2015886" rtl="0">
              <a:defRPr i="0" baseline="0" strike="noStrike" sz="1800" b="0" cap="none" u="none">
                <a:solidFill>
                  <a:schemeClr val="dk1"/>
                </a:solidFill>
                <a:latin typeface="Arial"/>
                <a:ea typeface="Arial"/>
                <a:cs typeface="Arial"/>
                <a:sym typeface="Arial"/>
              </a:defRPr>
            </a:lvl5pPr>
            <a:lvl6pPr indent="-5258" marR="0" algn="l" marL="2519858" rtl="0">
              <a:defRPr i="0" baseline="0" strike="noStrike" sz="1800" b="0" cap="none" u="none">
                <a:solidFill>
                  <a:schemeClr val="dk1"/>
                </a:solidFill>
                <a:latin typeface="Arial"/>
                <a:ea typeface="Arial"/>
                <a:cs typeface="Arial"/>
                <a:sym typeface="Arial"/>
              </a:defRPr>
            </a:lvl6pPr>
            <a:lvl7pPr indent="-1228" marR="0" algn="l" marL="3023829" rtl="0">
              <a:defRPr i="0" baseline="0" strike="noStrike" sz="1800" b="0" cap="none" u="none">
                <a:solidFill>
                  <a:schemeClr val="dk1"/>
                </a:solidFill>
                <a:latin typeface="Arial"/>
                <a:ea typeface="Arial"/>
                <a:cs typeface="Arial"/>
                <a:sym typeface="Arial"/>
              </a:defRPr>
            </a:lvl7pPr>
            <a:lvl8pPr indent="-9900" marR="0" algn="l" marL="3527801" rtl="0">
              <a:defRPr i="0" baseline="0" strike="noStrike" sz="1800" b="0" cap="none" u="none">
                <a:solidFill>
                  <a:schemeClr val="dk1"/>
                </a:solidFill>
                <a:latin typeface="Arial"/>
                <a:ea typeface="Arial"/>
                <a:cs typeface="Arial"/>
                <a:sym typeface="Arial"/>
              </a:defRPr>
            </a:lvl8pPr>
            <a:lvl9pPr indent="-5872" marR="0" algn="l" marL="4031772" rtl="0">
              <a:defRPr i="0" baseline="0" strike="noStrike" sz="1800" b="0" cap="none" u="none">
                <a:solidFill>
                  <a:schemeClr val="dk1"/>
                </a:solidFill>
                <a:latin typeface="Arial"/>
                <a:ea typeface="Arial"/>
                <a:cs typeface="Arial"/>
                <a:sym typeface="Arial"/>
              </a:defRPr>
            </a:lvl9pPr>
          </a:lstStyle>
          <a:p/>
        </p:txBody>
      </p:sp>
      <p:sp>
        <p:nvSpPr>
          <p:cNvPr name="Shape 44" id="44"/>
          <p:cNvSpPr txBox="1"/>
          <p:nvPr>
            <p:ph type="sldNum" idx="12"/>
          </p:nvPr>
        </p:nvSpPr>
        <p:spPr>
          <a:xfrm>
            <a:off y="7007225" x="8736013"/>
            <a:ext cy="401638" cx="841374"/>
          </a:xfrm>
          <a:prstGeom prst="rect">
            <a:avLst/>
          </a:prstGeom>
          <a:noFill/>
          <a:ln>
            <a:noFill/>
          </a:ln>
        </p:spPr>
        <p:txBody>
          <a:bodyPr bIns="91425" tIns="91425" lIns="91425" anchor="b" anchorCtr="0" rIns="91425"/>
          <a:lstStyle>
            <a:lvl1pPr indent="0" marR="0" algn="r" marL="0" rtl="0">
              <a:lnSpc>
                <a:spcPct val="102000"/>
              </a:lnSpc>
              <a:buClr>
                <a:srgbClr val="000000"/>
              </a:buClr>
              <a:buFont typeface="Arial"/>
              <a:buNone/>
              <a:defRPr i="0" baseline="0" strike="noStrike" sz="1200" b="0" cap="none" u="none">
                <a:solidFill>
                  <a:srgbClr val="001C56"/>
                </a:solidFill>
                <a:latin typeface="Arial"/>
                <a:ea typeface="Arial"/>
                <a:cs typeface="Arial"/>
                <a:sym typeface="Arial"/>
              </a:defRPr>
            </a:lvl1pPr>
            <a:lvl2pPr indent="-8672" marR="0" algn="l" marL="503972" rtl="0">
              <a:defRPr i="0" baseline="0" strike="noStrike" sz="1800" b="0" cap="none" u="none">
                <a:solidFill>
                  <a:schemeClr val="dk1"/>
                </a:solidFill>
                <a:latin typeface="Arial"/>
                <a:ea typeface="Arial"/>
                <a:cs typeface="Arial"/>
                <a:sym typeface="Arial"/>
              </a:defRPr>
            </a:lvl2pPr>
            <a:lvl3pPr indent="-4643" marR="0" algn="l" marL="1007943" rtl="0">
              <a:defRPr i="0" baseline="0" strike="noStrike" sz="1800" b="0" cap="none" u="none">
                <a:solidFill>
                  <a:schemeClr val="dk1"/>
                </a:solidFill>
                <a:latin typeface="Arial"/>
                <a:ea typeface="Arial"/>
                <a:cs typeface="Arial"/>
                <a:sym typeface="Arial"/>
              </a:defRPr>
            </a:lvl3pPr>
            <a:lvl4pPr indent="-614" marR="0" algn="l" marL="1511915" rtl="0">
              <a:defRPr i="0" baseline="0" strike="noStrike" sz="1800" b="0" cap="none" u="none">
                <a:solidFill>
                  <a:schemeClr val="dk1"/>
                </a:solidFill>
                <a:latin typeface="Arial"/>
                <a:ea typeface="Arial"/>
                <a:cs typeface="Arial"/>
                <a:sym typeface="Arial"/>
              </a:defRPr>
            </a:lvl4pPr>
            <a:lvl5pPr indent="-9286" marR="0" algn="l" marL="2015886" rtl="0">
              <a:defRPr i="0" baseline="0" strike="noStrike" sz="1800" b="0" cap="none" u="none">
                <a:solidFill>
                  <a:schemeClr val="dk1"/>
                </a:solidFill>
                <a:latin typeface="Arial"/>
                <a:ea typeface="Arial"/>
                <a:cs typeface="Arial"/>
                <a:sym typeface="Arial"/>
              </a:defRPr>
            </a:lvl5pPr>
            <a:lvl6pPr indent="-5258" marR="0" algn="l" marL="2519858" rtl="0">
              <a:defRPr i="0" baseline="0" strike="noStrike" sz="1800" b="0" cap="none" u="none">
                <a:solidFill>
                  <a:schemeClr val="dk1"/>
                </a:solidFill>
                <a:latin typeface="Arial"/>
                <a:ea typeface="Arial"/>
                <a:cs typeface="Arial"/>
                <a:sym typeface="Arial"/>
              </a:defRPr>
            </a:lvl6pPr>
            <a:lvl7pPr indent="-1228" marR="0" algn="l" marL="3023829" rtl="0">
              <a:defRPr i="0" baseline="0" strike="noStrike" sz="1800" b="0" cap="none" u="none">
                <a:solidFill>
                  <a:schemeClr val="dk1"/>
                </a:solidFill>
                <a:latin typeface="Arial"/>
                <a:ea typeface="Arial"/>
                <a:cs typeface="Arial"/>
                <a:sym typeface="Arial"/>
              </a:defRPr>
            </a:lvl7pPr>
            <a:lvl8pPr indent="-9900" marR="0" algn="l" marL="3527801" rtl="0">
              <a:defRPr i="0" baseline="0" strike="noStrike" sz="1800" b="0" cap="none" u="none">
                <a:solidFill>
                  <a:schemeClr val="dk1"/>
                </a:solidFill>
                <a:latin typeface="Arial"/>
                <a:ea typeface="Arial"/>
                <a:cs typeface="Arial"/>
                <a:sym typeface="Arial"/>
              </a:defRPr>
            </a:lvl8pPr>
            <a:lvl9pPr indent="-5872" marR="0" algn="l" marL="4031772" rtl="0">
              <a:defRPr i="0" baseline="0" strike="noStrike" sz="1800" b="0" cap="none" u="none">
                <a:solidFill>
                  <a:schemeClr val="dk1"/>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 Slide">
  <p:cSld name="Title Slide">
    <p:bg>
      <p:bgPr>
        <a:solidFill>
          <a:schemeClr val="lt1"/>
        </a:solidFill>
      </p:bgPr>
    </p:bg>
    <p:spTree>
      <p:nvGrpSpPr>
        <p:cNvPr name="Shape 45" id="45"/>
        <p:cNvGrpSpPr/>
        <p:nvPr/>
      </p:nvGrpSpPr>
      <p:grpSpPr>
        <a:xfrm>
          <a:off y="0" x="0"/>
          <a:ext cy="0" cx="0"/>
          <a:chOff y="0" x="0"/>
          <a:chExt cy="0" cx="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x" type="tx">
  <p:cSld name="tx">
    <p:spTree>
      <p:nvGrpSpPr>
        <p:cNvPr name="Shape 46" id="46"/>
        <p:cNvGrpSpPr/>
        <p:nvPr/>
      </p:nvGrpSpPr>
      <p:grpSpPr>
        <a:xfrm>
          <a:off y="0" x="0"/>
          <a:ext cy="0" cx="0"/>
          <a:chOff y="0" x="0"/>
          <a:chExt cy="0" cx="0"/>
        </a:xfrm>
      </p:grpSpPr>
      <p:sp>
        <p:nvSpPr>
          <p:cNvPr name="Shape 47" id="47"/>
          <p:cNvSpPr txBox="1"/>
          <p:nvPr>
            <p:ph type="title"/>
          </p:nvPr>
        </p:nvSpPr>
        <p:spPr>
          <a:xfrm>
            <a:off y="274637" x="457200"/>
            <a:ext cy="1143000" cx="8229600"/>
          </a:xfrm>
          <a:prstGeom prst="rect">
            <a:avLst/>
          </a:prstGeom>
          <a:noFill/>
          <a:ln>
            <a:noFill/>
          </a:ln>
        </p:spPr>
        <p:txBody>
          <a:bodyPr bIns="91425" tIns="91425" lIns="91425" anchor="b" anchorCtr="0" rIns="91425"/>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p:txBody>
      </p:sp>
      <p:sp>
        <p:nvSpPr>
          <p:cNvPr name="Shape 48" id="48"/>
          <p:cNvSpPr txBox="1"/>
          <p:nvPr>
            <p:ph type="body" idx="1"/>
          </p:nvPr>
        </p:nvSpPr>
        <p:spPr>
          <a:xfrm>
            <a:off y="1600200" x="457200"/>
            <a:ext cy="4967574" cx="8229600"/>
          </a:xfrm>
          <a:prstGeom prst="rect">
            <a:avLst/>
          </a:prstGeom>
          <a:noFill/>
          <a:ln>
            <a:noFill/>
          </a:ln>
        </p:spPr>
        <p:txBody>
          <a:bodyPr bIns="91425" tIns="91425" lIns="91425" anchor="t" anchorCtr="0" rIns="91425"/>
          <a:lstStyle>
            <a:lvl1pPr rtl="0">
              <a:defRPr/>
            </a:lvl1pPr>
            <a:lvl2pPr indent="-285750" marL="742950" rtl="0">
              <a:defRPr/>
            </a:lvl2pPr>
            <a:lvl3pPr indent="-228600" marL="1143000" rtl="0">
              <a:defRPr/>
            </a:lvl3pPr>
            <a:lvl4pPr indent="-228600" marL="1600200" rtl="0">
              <a:defRPr/>
            </a:lvl4pPr>
            <a:lvl5pPr rtl="0">
              <a:defRPr sz="1800"/>
            </a:lvl5pPr>
            <a:lvl6pPr rtl="0">
              <a:defRPr sz="1800"/>
            </a:lvl6pPr>
            <a:lvl7pPr rtl="0">
              <a:defRPr sz="1800"/>
            </a:lvl7pPr>
            <a:lvl8pPr rtl="0">
              <a:defRPr sz="1800"/>
            </a:lvl8pPr>
            <a:lvl9pPr rtl="0">
              <a:defRPr sz="18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Custom Layout">
  <p:cSld name="Custom Layout">
    <p:spTree>
      <p:nvGrpSpPr>
        <p:cNvPr name="Shape 55" id="55"/>
        <p:cNvGrpSpPr/>
        <p:nvPr/>
      </p:nvGrpSpPr>
      <p:grpSpPr>
        <a:xfrm>
          <a:off y="0" x="0"/>
          <a:ext cy="0" cx="0"/>
          <a:chOff y="0" x="0"/>
          <a:chExt cy="0" cx="0"/>
        </a:xfrm>
      </p:grpSpPr>
      <p:sp>
        <p:nvSpPr>
          <p:cNvPr name="Shape 56" id="56"/>
          <p:cNvSpPr txBox="1"/>
          <p:nvPr>
            <p:ph type="title"/>
          </p:nvPr>
        </p:nvSpPr>
        <p:spPr>
          <a:xfrm>
            <a:off y="2123652" x="503237"/>
            <a:ext cy="921222" cx="9074149"/>
          </a:xfrm>
          <a:prstGeom prst="rect">
            <a:avLst/>
          </a:prstGeom>
          <a:noFill/>
          <a:ln>
            <a:noFill/>
          </a:ln>
        </p:spPr>
        <p:txBody>
          <a:bodyPr bIns="91425" tIns="91425" lIns="91425" anchor="b" anchorCtr="0" rIns="91425"/>
          <a:lstStyle>
            <a:lvl1pPr algn="l" rtl="0">
              <a:spcBef>
                <a:spcPts val="0"/>
              </a:spcBef>
              <a:spcAft>
                <a:spcPts val="0"/>
              </a:spcAft>
              <a:defRPr sz="3600">
                <a:solidFill>
                  <a:srgbClr val="093B67"/>
                </a:solidFill>
              </a:defRPr>
            </a:lvl1pPr>
            <a:lvl2pPr algn="l" rtl="0">
              <a:spcBef>
                <a:spcPts val="0"/>
              </a:spcBef>
              <a:spcAft>
                <a:spcPts val="0"/>
              </a:spcAft>
              <a:defRPr sz="3600">
                <a:solidFill>
                  <a:srgbClr val="093B67"/>
                </a:solidFill>
              </a:defRPr>
            </a:lvl2pPr>
            <a:lvl3pPr algn="l" rtl="0">
              <a:spcBef>
                <a:spcPts val="0"/>
              </a:spcBef>
              <a:spcAft>
                <a:spcPts val="0"/>
              </a:spcAft>
              <a:defRPr sz="3600">
                <a:solidFill>
                  <a:srgbClr val="093B67"/>
                </a:solidFill>
              </a:defRPr>
            </a:lvl3pPr>
            <a:lvl4pPr algn="l" rtl="0">
              <a:spcBef>
                <a:spcPts val="0"/>
              </a:spcBef>
              <a:spcAft>
                <a:spcPts val="0"/>
              </a:spcAft>
              <a:defRPr sz="3600">
                <a:solidFill>
                  <a:srgbClr val="093B67"/>
                </a:solidFill>
              </a:defRPr>
            </a:lvl4pPr>
            <a:lvl5pPr algn="l" rtl="0">
              <a:spcBef>
                <a:spcPts val="0"/>
              </a:spcBef>
              <a:spcAft>
                <a:spcPts val="0"/>
              </a:spcAft>
              <a:defRPr sz="3600">
                <a:solidFill>
                  <a:srgbClr val="093B67"/>
                </a:solidFill>
              </a:defRPr>
            </a:lvl5pPr>
            <a:lvl6pPr algn="l" marL="457200" rtl="0">
              <a:spcBef>
                <a:spcPts val="0"/>
              </a:spcBef>
              <a:spcAft>
                <a:spcPts val="0"/>
              </a:spcAft>
              <a:defRPr sz="5500">
                <a:solidFill>
                  <a:schemeClr val="dk2"/>
                </a:solidFill>
              </a:defRPr>
            </a:lvl6pPr>
            <a:lvl7pPr algn="l" marL="914400" rtl="0">
              <a:spcBef>
                <a:spcPts val="0"/>
              </a:spcBef>
              <a:spcAft>
                <a:spcPts val="0"/>
              </a:spcAft>
              <a:defRPr sz="5500">
                <a:solidFill>
                  <a:schemeClr val="dk2"/>
                </a:solidFill>
              </a:defRPr>
            </a:lvl7pPr>
            <a:lvl8pPr algn="l" marL="1371600" rtl="0">
              <a:spcBef>
                <a:spcPts val="0"/>
              </a:spcBef>
              <a:spcAft>
                <a:spcPts val="0"/>
              </a:spcAft>
              <a:defRPr sz="5500">
                <a:solidFill>
                  <a:schemeClr val="dk2"/>
                </a:solidFill>
              </a:defRPr>
            </a:lvl8pPr>
            <a:lvl9pPr algn="l" marL="1828800" rtl="0">
              <a:spcBef>
                <a:spcPts val="0"/>
              </a:spcBef>
              <a:spcAft>
                <a:spcPts val="0"/>
              </a:spcAft>
              <a:defRPr sz="5500">
                <a:solidFill>
                  <a:schemeClr val="dk2"/>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obj" type="obj">
  <p:cSld name="obj">
    <p:spTree>
      <p:nvGrpSpPr>
        <p:cNvPr name="Shape 57" id="57"/>
        <p:cNvGrpSpPr/>
        <p:nvPr/>
      </p:nvGrpSpPr>
      <p:grpSpPr>
        <a:xfrm>
          <a:off y="0" x="0"/>
          <a:ext cy="0" cx="0"/>
          <a:chOff y="0" x="0"/>
          <a:chExt cy="0" cx="0"/>
        </a:xfrm>
      </p:grpSpPr>
      <p:sp>
        <p:nvSpPr>
          <p:cNvPr name="Shape 58" id="58"/>
          <p:cNvSpPr txBox="1"/>
          <p:nvPr>
            <p:ph type="title"/>
          </p:nvPr>
        </p:nvSpPr>
        <p:spPr>
          <a:xfrm>
            <a:off y="1116012" x="503237"/>
            <a:ext cy="920749" cx="9074149"/>
          </a:xfrm>
          <a:prstGeom prst="rect">
            <a:avLst/>
          </a:prstGeom>
          <a:noFill/>
          <a:ln>
            <a:noFill/>
          </a:ln>
        </p:spPr>
        <p:txBody>
          <a:bodyPr bIns="91425" tIns="91425" lIns="91425" anchor="b" anchorCtr="0" rIns="91425"/>
          <a:lstStyle>
            <a:lvl1pPr algn="l" rtl="0">
              <a:defRPr baseline="0" sz="3600"/>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59" id="59"/>
          <p:cNvSpPr txBox="1"/>
          <p:nvPr>
            <p:ph type="body" idx="1"/>
          </p:nvPr>
        </p:nvSpPr>
        <p:spPr>
          <a:xfrm>
            <a:off y="2267668" x="503237"/>
            <a:ext cy="4464496" cx="9074149"/>
          </a:xfrm>
          <a:prstGeom prst="rect">
            <a:avLst/>
          </a:prstGeom>
          <a:noFill/>
          <a:ln>
            <a:noFill/>
          </a:ln>
        </p:spPr>
        <p:txBody>
          <a:bodyPr bIns="91425" tIns="91425" lIns="91425" anchor="t" anchorCtr="0" rIns="91425"/>
          <a:lstStyle>
            <a:lvl1pPr rtl="0">
              <a:defRPr sz="2000" b="0"/>
            </a:lvl1pPr>
            <a:lvl2pPr rtl="0">
              <a:buClr>
                <a:schemeClr val="dk2"/>
              </a:buClr>
              <a:buFont typeface="Arial"/>
              <a:buChar char="•"/>
              <a:defRPr sz="2000" b="0"/>
            </a:lvl2pPr>
            <a:lvl3pPr rtl="0">
              <a:defRPr sz="1800" b="0"/>
            </a:lvl3pPr>
            <a:lvl4pPr rtl="0">
              <a:defRPr sz="1800" b="0"/>
            </a:lvl4pPr>
            <a:lvl5pPr rtl="0">
              <a:defRPr sz="1800" b="0"/>
            </a:lvl5pPr>
            <a:lvl6pPr rtl="0">
              <a:defRPr/>
            </a:lvl6pPr>
            <a:lvl7pPr rtl="0">
              <a:defRPr/>
            </a:lvl7pPr>
            <a:lvl8pPr rtl="0">
              <a:defRPr/>
            </a:lvl8pPr>
            <a:lvl9pPr rtl="0">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woObj" type="twoObj">
  <p:cSld name="twoObj">
    <p:spTree>
      <p:nvGrpSpPr>
        <p:cNvPr name="Shape 60" id="60"/>
        <p:cNvGrpSpPr/>
        <p:nvPr/>
      </p:nvGrpSpPr>
      <p:grpSpPr>
        <a:xfrm>
          <a:off y="0" x="0"/>
          <a:ext cy="0" cx="0"/>
          <a:chOff y="0" x="0"/>
          <a:chExt cy="0" cx="0"/>
        </a:xfrm>
      </p:grpSpPr>
      <p:sp>
        <p:nvSpPr>
          <p:cNvPr name="Shape 61" id="61"/>
          <p:cNvSpPr txBox="1"/>
          <p:nvPr>
            <p:ph type="title"/>
          </p:nvPr>
        </p:nvSpPr>
        <p:spPr>
          <a:xfrm>
            <a:off y="776127" x="504031"/>
            <a:ext cy="1259945" cx="9072562"/>
          </a:xfrm>
          <a:prstGeom prst="rect">
            <a:avLst/>
          </a:prstGeom>
          <a:noFill/>
          <a:ln>
            <a:noFill/>
          </a:ln>
        </p:spPr>
        <p:txBody>
          <a:bodyPr bIns="91425" tIns="91425" lIns="91425" anchor="b" anchorCtr="0" rIns="91425"/>
          <a:lstStyle>
            <a:lvl1pPr rtl="0">
              <a:defRPr sz="3600"/>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62" id="62"/>
          <p:cNvSpPr txBox="1"/>
          <p:nvPr>
            <p:ph type="body" idx="1"/>
          </p:nvPr>
        </p:nvSpPr>
        <p:spPr>
          <a:xfrm>
            <a:off y="2267667" x="504031"/>
            <a:ext cy="4737458" cx="4452275"/>
          </a:xfrm>
          <a:prstGeom prst="rect">
            <a:avLst/>
          </a:prstGeom>
          <a:noFill/>
          <a:ln>
            <a:noFill/>
          </a:ln>
        </p:spPr>
        <p:txBody>
          <a:bodyPr bIns="91425" tIns="91425" lIns="91425" anchor="t" anchorCtr="0" rIns="91425"/>
          <a:lstStyle>
            <a:lvl1pPr rtl="0">
              <a:defRPr sz="2000"/>
            </a:lvl1pPr>
            <a:lvl2pPr rtl="0">
              <a:defRPr sz="2000"/>
            </a:lvl2pPr>
            <a:lvl3pPr rtl="0">
              <a:defRPr sz="2200"/>
            </a:lvl3pPr>
            <a:lvl4pPr rtl="0">
              <a:defRPr sz="2000"/>
            </a:lvl4pPr>
            <a:lvl5pPr rtl="0">
              <a:defRPr sz="2000"/>
            </a:lvl5pPr>
            <a:lvl6pPr rtl="0">
              <a:defRPr/>
            </a:lvl6pPr>
            <a:lvl7pPr rtl="0">
              <a:defRPr/>
            </a:lvl7pPr>
            <a:lvl8pPr rtl="0">
              <a:defRPr/>
            </a:lvl8pPr>
            <a:lvl9pPr rtl="0">
              <a:defRPr/>
            </a:lvl9pPr>
          </a:lstStyle>
          <a:p/>
        </p:txBody>
      </p:sp>
      <p:sp>
        <p:nvSpPr>
          <p:cNvPr name="Shape 63" id="63"/>
          <p:cNvSpPr txBox="1"/>
          <p:nvPr>
            <p:ph type="body" idx="2"/>
          </p:nvPr>
        </p:nvSpPr>
        <p:spPr>
          <a:xfrm>
            <a:off y="2267669" x="5124317"/>
            <a:ext cy="4737458" cx="4452275"/>
          </a:xfrm>
          <a:prstGeom prst="rect">
            <a:avLst/>
          </a:prstGeom>
          <a:noFill/>
          <a:ln>
            <a:noFill/>
          </a:ln>
        </p:spPr>
        <p:txBody>
          <a:bodyPr bIns="91425" tIns="91425" lIns="91425" anchor="t" anchorCtr="0" rIns="91425"/>
          <a:lstStyle>
            <a:lvl1pPr rtl="0">
              <a:defRPr sz="2000"/>
            </a:lvl1pPr>
            <a:lvl2pPr rtl="0">
              <a:defRPr sz="2000"/>
            </a:lvl2pPr>
            <a:lvl3pPr rtl="0">
              <a:defRPr sz="2200"/>
            </a:lvl3pPr>
            <a:lvl4pPr rtl="0">
              <a:defRPr sz="2000"/>
            </a:lvl4pPr>
            <a:lvl5pPr rtl="0">
              <a:defRPr sz="2000"/>
            </a:lvl5pPr>
            <a:lvl6pPr rtl="0">
              <a:defRPr/>
            </a:lvl6pPr>
            <a:lvl7pPr rtl="0">
              <a:defRPr/>
            </a:lvl7pPr>
            <a:lvl8pPr rtl="0">
              <a:defRPr/>
            </a:lvl8pPr>
            <a:lvl9pPr rtl="0">
              <a:defRPr/>
            </a:lvl9pPr>
          </a:lstStyle>
          <a:p/>
        </p:txBody>
      </p:sp>
      <p:sp>
        <p:nvSpPr>
          <p:cNvPr name="Shape 64" id="64"/>
          <p:cNvSpPr txBox="1"/>
          <p:nvPr>
            <p:ph type="dt" idx="10"/>
          </p:nvPr>
        </p:nvSpPr>
        <p:spPr>
          <a:xfrm>
            <a:off y="7007225" x="503237"/>
            <a:ext cy="401638" cx="2352674"/>
          </a:xfrm>
          <a:prstGeom prst="rect">
            <a:avLst/>
          </a:prstGeom>
          <a:noFill/>
          <a:ln>
            <a:noFill/>
          </a:ln>
        </p:spPr>
        <p:txBody>
          <a:bodyPr bIns="91425" tIns="91425" lIns="91425" anchor="t" anchorCtr="0" rIns="91425"/>
          <a:lstStyle>
            <a:lvl1pPr indent="0" marR="0" algn="l" marL="0" rtl="0">
              <a:defRPr i="0" baseline="0" strike="noStrike" sz="1800" b="0" cap="none" u="none">
                <a:solidFill>
                  <a:schemeClr val="dk1"/>
                </a:solidFill>
                <a:latin typeface="Arial"/>
                <a:ea typeface="Arial"/>
                <a:cs typeface="Arial"/>
                <a:sym typeface="Arial"/>
              </a:defRPr>
            </a:lvl1pPr>
            <a:lvl2pPr indent="-8672" marR="0" algn="l" marL="503972" rtl="0">
              <a:defRPr i="0" baseline="0" strike="noStrike" sz="1800" b="0" cap="none" u="none">
                <a:solidFill>
                  <a:schemeClr val="dk1"/>
                </a:solidFill>
                <a:latin typeface="Arial"/>
                <a:ea typeface="Arial"/>
                <a:cs typeface="Arial"/>
                <a:sym typeface="Arial"/>
              </a:defRPr>
            </a:lvl2pPr>
            <a:lvl3pPr indent="-4643" marR="0" algn="l" marL="1007943" rtl="0">
              <a:defRPr i="0" baseline="0" strike="noStrike" sz="1800" b="0" cap="none" u="none">
                <a:solidFill>
                  <a:schemeClr val="dk1"/>
                </a:solidFill>
                <a:latin typeface="Arial"/>
                <a:ea typeface="Arial"/>
                <a:cs typeface="Arial"/>
                <a:sym typeface="Arial"/>
              </a:defRPr>
            </a:lvl3pPr>
            <a:lvl4pPr indent="-614" marR="0" algn="l" marL="1511915" rtl="0">
              <a:defRPr i="0" baseline="0" strike="noStrike" sz="1800" b="0" cap="none" u="none">
                <a:solidFill>
                  <a:schemeClr val="dk1"/>
                </a:solidFill>
                <a:latin typeface="Arial"/>
                <a:ea typeface="Arial"/>
                <a:cs typeface="Arial"/>
                <a:sym typeface="Arial"/>
              </a:defRPr>
            </a:lvl4pPr>
            <a:lvl5pPr indent="-9286" marR="0" algn="l" marL="2015886" rtl="0">
              <a:defRPr i="0" baseline="0" strike="noStrike" sz="1800" b="0" cap="none" u="none">
                <a:solidFill>
                  <a:schemeClr val="dk1"/>
                </a:solidFill>
                <a:latin typeface="Arial"/>
                <a:ea typeface="Arial"/>
                <a:cs typeface="Arial"/>
                <a:sym typeface="Arial"/>
              </a:defRPr>
            </a:lvl5pPr>
            <a:lvl6pPr indent="-5258" marR="0" algn="l" marL="2519858" rtl="0">
              <a:defRPr i="0" baseline="0" strike="noStrike" sz="1800" b="0" cap="none" u="none">
                <a:solidFill>
                  <a:schemeClr val="dk1"/>
                </a:solidFill>
                <a:latin typeface="Arial"/>
                <a:ea typeface="Arial"/>
                <a:cs typeface="Arial"/>
                <a:sym typeface="Arial"/>
              </a:defRPr>
            </a:lvl6pPr>
            <a:lvl7pPr indent="-1228" marR="0" algn="l" marL="3023829" rtl="0">
              <a:defRPr i="0" baseline="0" strike="noStrike" sz="1800" b="0" cap="none" u="none">
                <a:solidFill>
                  <a:schemeClr val="dk1"/>
                </a:solidFill>
                <a:latin typeface="Arial"/>
                <a:ea typeface="Arial"/>
                <a:cs typeface="Arial"/>
                <a:sym typeface="Arial"/>
              </a:defRPr>
            </a:lvl7pPr>
            <a:lvl8pPr indent="-9900" marR="0" algn="l" marL="3527801" rtl="0">
              <a:defRPr i="0" baseline="0" strike="noStrike" sz="1800" b="0" cap="none" u="none">
                <a:solidFill>
                  <a:schemeClr val="dk1"/>
                </a:solidFill>
                <a:latin typeface="Arial"/>
                <a:ea typeface="Arial"/>
                <a:cs typeface="Arial"/>
                <a:sym typeface="Arial"/>
              </a:defRPr>
            </a:lvl8pPr>
            <a:lvl9pPr indent="-5872" marR="0" algn="l" marL="4031772" rtl="0">
              <a:defRPr i="0" baseline="0" strike="noStrike" sz="1800" b="0" cap="none" u="none">
                <a:solidFill>
                  <a:schemeClr val="dk1"/>
                </a:solidFill>
                <a:latin typeface="Arial"/>
                <a:ea typeface="Arial"/>
                <a:cs typeface="Arial"/>
                <a:sym typeface="Arial"/>
              </a:defRPr>
            </a:lvl9pPr>
          </a:lstStyle>
          <a:p/>
        </p:txBody>
      </p:sp>
      <p:sp>
        <p:nvSpPr>
          <p:cNvPr name="Shape 65" id="65"/>
          <p:cNvSpPr txBox="1"/>
          <p:nvPr>
            <p:ph type="ftr" idx="11"/>
          </p:nvPr>
        </p:nvSpPr>
        <p:spPr>
          <a:xfrm>
            <a:off y="7007225" x="2940050"/>
            <a:ext cy="401638" cx="3695699"/>
          </a:xfrm>
          <a:prstGeom prst="rect">
            <a:avLst/>
          </a:prstGeom>
          <a:noFill/>
          <a:ln>
            <a:noFill/>
          </a:ln>
        </p:spPr>
        <p:txBody>
          <a:bodyPr bIns="91425" tIns="91425" lIns="91425" anchor="t" anchorCtr="0" rIns="91425"/>
          <a:lstStyle>
            <a:lvl1pPr indent="0" marR="0" algn="l" marL="0" rtl="0">
              <a:defRPr i="0" baseline="0" strike="noStrike" sz="1800" b="0" cap="none" u="none">
                <a:solidFill>
                  <a:schemeClr val="dk1"/>
                </a:solidFill>
                <a:latin typeface="Arial"/>
                <a:ea typeface="Arial"/>
                <a:cs typeface="Arial"/>
                <a:sym typeface="Arial"/>
              </a:defRPr>
            </a:lvl1pPr>
            <a:lvl2pPr indent="-8672" marR="0" algn="l" marL="503972" rtl="0">
              <a:defRPr i="0" baseline="0" strike="noStrike" sz="1800" b="0" cap="none" u="none">
                <a:solidFill>
                  <a:schemeClr val="dk1"/>
                </a:solidFill>
                <a:latin typeface="Arial"/>
                <a:ea typeface="Arial"/>
                <a:cs typeface="Arial"/>
                <a:sym typeface="Arial"/>
              </a:defRPr>
            </a:lvl2pPr>
            <a:lvl3pPr indent="-4643" marR="0" algn="l" marL="1007943" rtl="0">
              <a:defRPr i="0" baseline="0" strike="noStrike" sz="1800" b="0" cap="none" u="none">
                <a:solidFill>
                  <a:schemeClr val="dk1"/>
                </a:solidFill>
                <a:latin typeface="Arial"/>
                <a:ea typeface="Arial"/>
                <a:cs typeface="Arial"/>
                <a:sym typeface="Arial"/>
              </a:defRPr>
            </a:lvl3pPr>
            <a:lvl4pPr indent="-614" marR="0" algn="l" marL="1511915" rtl="0">
              <a:defRPr i="0" baseline="0" strike="noStrike" sz="1800" b="0" cap="none" u="none">
                <a:solidFill>
                  <a:schemeClr val="dk1"/>
                </a:solidFill>
                <a:latin typeface="Arial"/>
                <a:ea typeface="Arial"/>
                <a:cs typeface="Arial"/>
                <a:sym typeface="Arial"/>
              </a:defRPr>
            </a:lvl4pPr>
            <a:lvl5pPr indent="-9286" marR="0" algn="l" marL="2015886" rtl="0">
              <a:defRPr i="0" baseline="0" strike="noStrike" sz="1800" b="0" cap="none" u="none">
                <a:solidFill>
                  <a:schemeClr val="dk1"/>
                </a:solidFill>
                <a:latin typeface="Arial"/>
                <a:ea typeface="Arial"/>
                <a:cs typeface="Arial"/>
                <a:sym typeface="Arial"/>
              </a:defRPr>
            </a:lvl5pPr>
            <a:lvl6pPr indent="-5258" marR="0" algn="l" marL="2519858" rtl="0">
              <a:defRPr i="0" baseline="0" strike="noStrike" sz="1800" b="0" cap="none" u="none">
                <a:solidFill>
                  <a:schemeClr val="dk1"/>
                </a:solidFill>
                <a:latin typeface="Arial"/>
                <a:ea typeface="Arial"/>
                <a:cs typeface="Arial"/>
                <a:sym typeface="Arial"/>
              </a:defRPr>
            </a:lvl6pPr>
            <a:lvl7pPr indent="-1228" marR="0" algn="l" marL="3023829" rtl="0">
              <a:defRPr i="0" baseline="0" strike="noStrike" sz="1800" b="0" cap="none" u="none">
                <a:solidFill>
                  <a:schemeClr val="dk1"/>
                </a:solidFill>
                <a:latin typeface="Arial"/>
                <a:ea typeface="Arial"/>
                <a:cs typeface="Arial"/>
                <a:sym typeface="Arial"/>
              </a:defRPr>
            </a:lvl7pPr>
            <a:lvl8pPr indent="-9900" marR="0" algn="l" marL="3527801" rtl="0">
              <a:defRPr i="0" baseline="0" strike="noStrike" sz="1800" b="0" cap="none" u="none">
                <a:solidFill>
                  <a:schemeClr val="dk1"/>
                </a:solidFill>
                <a:latin typeface="Arial"/>
                <a:ea typeface="Arial"/>
                <a:cs typeface="Arial"/>
                <a:sym typeface="Arial"/>
              </a:defRPr>
            </a:lvl8pPr>
            <a:lvl9pPr indent="-5872" marR="0" algn="l" marL="4031772" rtl="0">
              <a:defRPr i="0" baseline="0" strike="noStrike" sz="1800" b="0" cap="none" u="none">
                <a:solidFill>
                  <a:schemeClr val="dk1"/>
                </a:solidFill>
                <a:latin typeface="Arial"/>
                <a:ea typeface="Arial"/>
                <a:cs typeface="Arial"/>
                <a:sym typeface="Arial"/>
              </a:defRPr>
            </a:lvl9pPr>
          </a:lstStyle>
          <a:p/>
        </p:txBody>
      </p:sp>
      <p:sp>
        <p:nvSpPr>
          <p:cNvPr name="Shape 66" id="66"/>
          <p:cNvSpPr txBox="1"/>
          <p:nvPr>
            <p:ph type="sldNum" idx="12"/>
          </p:nvPr>
        </p:nvSpPr>
        <p:spPr>
          <a:xfrm>
            <a:off y="7007225" x="8736013"/>
            <a:ext cy="401638" cx="841374"/>
          </a:xfrm>
          <a:prstGeom prst="rect">
            <a:avLst/>
          </a:prstGeom>
          <a:noFill/>
          <a:ln>
            <a:noFill/>
          </a:ln>
        </p:spPr>
        <p:txBody>
          <a:bodyPr bIns="91425" tIns="91425" lIns="91425" anchor="b" anchorCtr="0" rIns="91425"/>
          <a:lstStyle>
            <a:lvl1pPr indent="0" marR="0" algn="r" marL="0" rtl="0">
              <a:lnSpc>
                <a:spcPct val="102000"/>
              </a:lnSpc>
              <a:buClr>
                <a:srgbClr val="000000"/>
              </a:buClr>
              <a:buFont typeface="Arial"/>
              <a:buNone/>
              <a:defRPr i="0" baseline="0" strike="noStrike" sz="1200" b="0" cap="none" u="none">
                <a:solidFill>
                  <a:srgbClr val="001C56"/>
                </a:solidFill>
                <a:latin typeface="Arial"/>
                <a:ea typeface="Arial"/>
                <a:cs typeface="Arial"/>
                <a:sym typeface="Arial"/>
              </a:defRPr>
            </a:lvl1pPr>
            <a:lvl2pPr indent="-8672" marR="0" algn="l" marL="503972" rtl="0">
              <a:defRPr i="0" baseline="0" strike="noStrike" sz="1800" b="0" cap="none" u="none">
                <a:solidFill>
                  <a:schemeClr val="dk1"/>
                </a:solidFill>
                <a:latin typeface="Arial"/>
                <a:ea typeface="Arial"/>
                <a:cs typeface="Arial"/>
                <a:sym typeface="Arial"/>
              </a:defRPr>
            </a:lvl2pPr>
            <a:lvl3pPr indent="-4643" marR="0" algn="l" marL="1007943" rtl="0">
              <a:defRPr i="0" baseline="0" strike="noStrike" sz="1800" b="0" cap="none" u="none">
                <a:solidFill>
                  <a:schemeClr val="dk1"/>
                </a:solidFill>
                <a:latin typeface="Arial"/>
                <a:ea typeface="Arial"/>
                <a:cs typeface="Arial"/>
                <a:sym typeface="Arial"/>
              </a:defRPr>
            </a:lvl3pPr>
            <a:lvl4pPr indent="-614" marR="0" algn="l" marL="1511915" rtl="0">
              <a:defRPr i="0" baseline="0" strike="noStrike" sz="1800" b="0" cap="none" u="none">
                <a:solidFill>
                  <a:schemeClr val="dk1"/>
                </a:solidFill>
                <a:latin typeface="Arial"/>
                <a:ea typeface="Arial"/>
                <a:cs typeface="Arial"/>
                <a:sym typeface="Arial"/>
              </a:defRPr>
            </a:lvl4pPr>
            <a:lvl5pPr indent="-9286" marR="0" algn="l" marL="2015886" rtl="0">
              <a:defRPr i="0" baseline="0" strike="noStrike" sz="1800" b="0" cap="none" u="none">
                <a:solidFill>
                  <a:schemeClr val="dk1"/>
                </a:solidFill>
                <a:latin typeface="Arial"/>
                <a:ea typeface="Arial"/>
                <a:cs typeface="Arial"/>
                <a:sym typeface="Arial"/>
              </a:defRPr>
            </a:lvl5pPr>
            <a:lvl6pPr indent="-5258" marR="0" algn="l" marL="2519858" rtl="0">
              <a:defRPr i="0" baseline="0" strike="noStrike" sz="1800" b="0" cap="none" u="none">
                <a:solidFill>
                  <a:schemeClr val="dk1"/>
                </a:solidFill>
                <a:latin typeface="Arial"/>
                <a:ea typeface="Arial"/>
                <a:cs typeface="Arial"/>
                <a:sym typeface="Arial"/>
              </a:defRPr>
            </a:lvl6pPr>
            <a:lvl7pPr indent="-1228" marR="0" algn="l" marL="3023829" rtl="0">
              <a:defRPr i="0" baseline="0" strike="noStrike" sz="1800" b="0" cap="none" u="none">
                <a:solidFill>
                  <a:schemeClr val="dk1"/>
                </a:solidFill>
                <a:latin typeface="Arial"/>
                <a:ea typeface="Arial"/>
                <a:cs typeface="Arial"/>
                <a:sym typeface="Arial"/>
              </a:defRPr>
            </a:lvl7pPr>
            <a:lvl8pPr indent="-9900" marR="0" algn="l" marL="3527801" rtl="0">
              <a:defRPr i="0" baseline="0" strike="noStrike" sz="1800" b="0" cap="none" u="none">
                <a:solidFill>
                  <a:schemeClr val="dk1"/>
                </a:solidFill>
                <a:latin typeface="Arial"/>
                <a:ea typeface="Arial"/>
                <a:cs typeface="Arial"/>
                <a:sym typeface="Arial"/>
              </a:defRPr>
            </a:lvl8pPr>
            <a:lvl9pPr indent="-5872" marR="0" algn="l" marL="4031772" rtl="0">
              <a:defRPr i="0" baseline="0" strike="noStrike" sz="1800" b="0" cap="none" u="none">
                <a:solidFill>
                  <a:schemeClr val="dk1"/>
                </a:solidFill>
                <a:latin typeface="Arial"/>
                <a:ea typeface="Arial"/>
                <a:cs typeface="Arial"/>
                <a:sym typeface="Aria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 Slide">
  <p:cSld name="Title Slide">
    <p:bg>
      <p:bgPr>
        <a:solidFill>
          <a:schemeClr val="lt1"/>
        </a:solidFill>
      </p:bgPr>
    </p:bg>
    <p:spTree>
      <p:nvGrpSpPr>
        <p:cNvPr name="Shape 67" id="67"/>
        <p:cNvGrpSpPr/>
        <p:nvPr/>
      </p:nvGrpSpPr>
      <p:grpSpPr>
        <a:xfrm>
          <a:off y="0" x="0"/>
          <a:ext cy="0" cx="0"/>
          <a:chOff y="0" x="0"/>
          <a:chExt cy="0" cx="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x" type="tx">
  <p:cSld name="tx">
    <p:spTree>
      <p:nvGrpSpPr>
        <p:cNvPr name="Shape 68" id="68"/>
        <p:cNvGrpSpPr/>
        <p:nvPr/>
      </p:nvGrpSpPr>
      <p:grpSpPr>
        <a:xfrm>
          <a:off y="0" x="0"/>
          <a:ext cy="0" cx="0"/>
          <a:chOff y="0" x="0"/>
          <a:chExt cy="0" cx="0"/>
        </a:xfrm>
      </p:grpSpPr>
      <p:sp>
        <p:nvSpPr>
          <p:cNvPr name="Shape 69" id="69"/>
          <p:cNvSpPr txBox="1"/>
          <p:nvPr>
            <p:ph type="title"/>
          </p:nvPr>
        </p:nvSpPr>
        <p:spPr>
          <a:xfrm>
            <a:off y="274637" x="457200"/>
            <a:ext cy="1143000" cx="8229600"/>
          </a:xfrm>
          <a:prstGeom prst="rect">
            <a:avLst/>
          </a:prstGeom>
          <a:noFill/>
          <a:ln>
            <a:noFill/>
          </a:ln>
        </p:spPr>
        <p:txBody>
          <a:bodyPr bIns="91425" tIns="91425" lIns="91425" anchor="b" anchorCtr="0" rIns="91425"/>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p:txBody>
      </p:sp>
      <p:sp>
        <p:nvSpPr>
          <p:cNvPr name="Shape 70" id="70"/>
          <p:cNvSpPr txBox="1"/>
          <p:nvPr>
            <p:ph type="body" idx="1"/>
          </p:nvPr>
        </p:nvSpPr>
        <p:spPr>
          <a:xfrm>
            <a:off y="1600200" x="457200"/>
            <a:ext cy="4967574" cx="8229600"/>
          </a:xfrm>
          <a:prstGeom prst="rect">
            <a:avLst/>
          </a:prstGeom>
          <a:noFill/>
          <a:ln>
            <a:noFill/>
          </a:ln>
        </p:spPr>
        <p:txBody>
          <a:bodyPr bIns="91425" tIns="91425" lIns="91425" anchor="t" anchorCtr="0" rIns="91425"/>
          <a:lstStyle>
            <a:lvl1pPr rtl="0">
              <a:defRPr/>
            </a:lvl1pPr>
            <a:lvl2pPr indent="-285750" marL="742950" rtl="0">
              <a:defRPr/>
            </a:lvl2pPr>
            <a:lvl3pPr indent="-228600" marL="1143000" rtl="0">
              <a:defRPr/>
            </a:lvl3pPr>
            <a:lvl4pPr indent="-228600" marL="1600200" rtl="0">
              <a:defRPr/>
            </a:lvl4pPr>
            <a:lvl5pPr rtl="0">
              <a:defRPr sz="1800"/>
            </a:lvl5pPr>
            <a:lvl6pPr rtl="0">
              <a:defRPr sz="1800"/>
            </a:lvl6pPr>
            <a:lvl7pPr rtl="0">
              <a:defRPr sz="1800"/>
            </a:lvl7pPr>
            <a:lvl8pPr rtl="0">
              <a:defRPr sz="1800"/>
            </a:lvl8pPr>
            <a:lvl9pPr rtl="0">
              <a:defRPr sz="18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Type="http://schemas.openxmlformats.org/officeDocument/2006/relationships/image" Id="rId2" Target="../media/image00.png"/><Relationship Type="http://schemas.openxmlformats.org/officeDocument/2006/relationships/image" Id="rId1" Target="../media/image04.png"/><Relationship Type="http://schemas.openxmlformats.org/officeDocument/2006/relationships/slideLayout" Id="rId4" Target="../slideLayouts/slideLayout2.xml"/><Relationship Type="http://schemas.openxmlformats.org/officeDocument/2006/relationships/slideLayout" Id="rId3" Target="../slideLayouts/slideLayout1.xml"/><Relationship Type="http://schemas.openxmlformats.org/officeDocument/2006/relationships/slideLayout" Id="rId6" Target="../slideLayouts/slideLayout4.xml"/><Relationship Type="http://schemas.openxmlformats.org/officeDocument/2006/relationships/slideLayout" Id="rId5" Target="../slideLayouts/slideLayout3.xml"/><Relationship Type="http://schemas.openxmlformats.org/officeDocument/2006/relationships/theme" Id="rId7" Target="../theme/theme2.xml"/></Relationships>
</file>

<file path=ppt/slideMasters/_rels/slideMaster2.xml.rels><?xml version="1.0" encoding="UTF-8" standalone="yes"?><Relationships xmlns="http://schemas.openxmlformats.org/package/2006/relationships"><Relationship Type="http://schemas.openxmlformats.org/officeDocument/2006/relationships/image" Id="rId2" Target="../media/image03.png"/><Relationship Type="http://schemas.openxmlformats.org/officeDocument/2006/relationships/image" Id="rId1" Target="../media/image06.png"/><Relationship Type="http://schemas.openxmlformats.org/officeDocument/2006/relationships/slideLayout" Id="rId4" Target="../slideLayouts/slideLayout6.xml"/><Relationship Type="http://schemas.openxmlformats.org/officeDocument/2006/relationships/slideLayout" Id="rId3" Target="../slideLayouts/slideLayout5.xml"/><Relationship Type="http://schemas.openxmlformats.org/officeDocument/2006/relationships/slideLayout" Id="rId6" Target="../slideLayouts/slideLayout8.xml"/><Relationship Type="http://schemas.openxmlformats.org/officeDocument/2006/relationships/slideLayout" Id="rId5" Target="../slideLayouts/slideLayout7.xml"/><Relationship Type="http://schemas.openxmlformats.org/officeDocument/2006/relationships/theme" Id="rId8" Target="../theme/theme1.xml"/><Relationship Type="http://schemas.openxmlformats.org/officeDocument/2006/relationships/slideLayout" Id="rId7" Target="../slideLayouts/slideLayout9.xml"/></Relationships>
</file>

<file path=ppt/slideMasters/_rels/slideMaster3.xml.rels><?xml version="1.0" encoding="UTF-8" standalone="yes"?><Relationships xmlns="http://schemas.openxmlformats.org/package/2006/relationships"><Relationship Type="http://schemas.openxmlformats.org/officeDocument/2006/relationships/image" Id="rId2" Target="../media/image02.png"/><Relationship Type="http://schemas.openxmlformats.org/officeDocument/2006/relationships/image" Id="rId1" Target="../media/image05.png"/><Relationship Type="http://schemas.openxmlformats.org/officeDocument/2006/relationships/slideLayout" Id="rId4" Target="../slideLayouts/slideLayout11.xml"/><Relationship Type="http://schemas.openxmlformats.org/officeDocument/2006/relationships/slideLayout" Id="rId3" Target="../slideLayouts/slideLayout10.xml"/><Relationship Type="http://schemas.openxmlformats.org/officeDocument/2006/relationships/slideLayout" Id="rId6" Target="../slideLayouts/slideLayout13.xml"/><Relationship Type="http://schemas.openxmlformats.org/officeDocument/2006/relationships/slideLayout" Id="rId5" Target="../slideLayouts/slideLayout12.xml"/><Relationship Type="http://schemas.openxmlformats.org/officeDocument/2006/relationships/theme" Id="rId8" Target="../theme/theme4.xml"/><Relationship Type="http://schemas.openxmlformats.org/officeDocument/2006/relationships/slideLayout" Id="rId7" Target="../slideLayouts/slideLayout1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name="Shape 8" id="8"/>
        <p:cNvGrpSpPr/>
        <p:nvPr/>
      </p:nvGrpSpPr>
      <p:grpSpPr>
        <a:xfrm>
          <a:off y="0" x="0"/>
          <a:ext cy="0" cx="0"/>
          <a:chOff y="0" x="0"/>
          <a:chExt cy="0" cx="0"/>
        </a:xfrm>
      </p:grpSpPr>
      <p:sp>
        <p:nvSpPr>
          <p:cNvPr name="Shape 9" id="9"/>
          <p:cNvSpPr/>
          <p:nvPr/>
        </p:nvSpPr>
        <p:spPr>
          <a:xfrm rot="5400000">
            <a:off y="-4442154" x="4441906"/>
            <a:ext cy="10080627" cx="1196319"/>
          </a:xfrm>
          <a:prstGeom prst="rect">
            <a:avLst/>
          </a:prstGeom>
          <a:blipFill>
            <a:blip r:embed="rId1"/>
            <a:stretch>
              <a:fillRect/>
            </a:stretch>
          </a:blipFill>
        </p:spPr>
      </p:sp>
      <p:sp>
        <p:nvSpPr>
          <p:cNvPr name="Shape 10" id="10"/>
          <p:cNvSpPr txBox="1"/>
          <p:nvPr>
            <p:ph type="title"/>
          </p:nvPr>
        </p:nvSpPr>
        <p:spPr>
          <a:xfrm>
            <a:off y="1116012" x="503237"/>
            <a:ext cy="920749" cx="9074149"/>
          </a:xfrm>
          <a:prstGeom prst="rect">
            <a:avLst/>
          </a:prstGeom>
          <a:noFill/>
          <a:ln>
            <a:noFill/>
          </a:ln>
        </p:spPr>
        <p:txBody>
          <a:bodyPr bIns="91425" tIns="91425" lIns="91425" anchor="b" anchorCtr="0" rIns="91425"/>
          <a:lstStyle>
            <a:lvl1pPr indent="0" marR="0" algn="l" marL="0" rtl="0">
              <a:spcBef>
                <a:spcPts val="0"/>
              </a:spcBef>
              <a:spcAft>
                <a:spcPts val="0"/>
              </a:spcAft>
              <a:defRPr i="0" baseline="0" strike="noStrike" sz="3600" b="0" cap="none" u="none">
                <a:solidFill>
                  <a:srgbClr val="093B67"/>
                </a:solidFill>
                <a:latin typeface="Arial"/>
                <a:ea typeface="Arial"/>
                <a:cs typeface="Arial"/>
                <a:sym typeface="Arial"/>
              </a:defRPr>
            </a:lvl1pPr>
            <a:lvl2pPr indent="0" marR="0" algn="l" marL="0" rtl="0">
              <a:spcBef>
                <a:spcPts val="0"/>
              </a:spcBef>
              <a:spcAft>
                <a:spcPts val="0"/>
              </a:spcAft>
              <a:defRPr i="0" baseline="0" strike="noStrike" sz="3600" b="0" cap="none" u="none">
                <a:solidFill>
                  <a:srgbClr val="093B67"/>
                </a:solidFill>
                <a:latin typeface="Arial"/>
                <a:ea typeface="Arial"/>
                <a:cs typeface="Arial"/>
                <a:sym typeface="Arial"/>
              </a:defRPr>
            </a:lvl2pPr>
            <a:lvl3pPr indent="0" marR="0" algn="l" marL="0" rtl="0">
              <a:spcBef>
                <a:spcPts val="0"/>
              </a:spcBef>
              <a:spcAft>
                <a:spcPts val="0"/>
              </a:spcAft>
              <a:defRPr i="0" baseline="0" strike="noStrike" sz="3600" b="0" cap="none" u="none">
                <a:solidFill>
                  <a:srgbClr val="093B67"/>
                </a:solidFill>
                <a:latin typeface="Arial"/>
                <a:ea typeface="Arial"/>
                <a:cs typeface="Arial"/>
                <a:sym typeface="Arial"/>
              </a:defRPr>
            </a:lvl3pPr>
            <a:lvl4pPr indent="0" marR="0" algn="l" marL="0" rtl="0">
              <a:spcBef>
                <a:spcPts val="0"/>
              </a:spcBef>
              <a:spcAft>
                <a:spcPts val="0"/>
              </a:spcAft>
              <a:defRPr i="0" baseline="0" strike="noStrike" sz="3600" b="0" cap="none" u="none">
                <a:solidFill>
                  <a:srgbClr val="093B67"/>
                </a:solidFill>
                <a:latin typeface="Arial"/>
                <a:ea typeface="Arial"/>
                <a:cs typeface="Arial"/>
                <a:sym typeface="Arial"/>
              </a:defRPr>
            </a:lvl4pPr>
            <a:lvl5pPr indent="0" marR="0" algn="l" marL="0" rtl="0">
              <a:spcBef>
                <a:spcPts val="0"/>
              </a:spcBef>
              <a:spcAft>
                <a:spcPts val="0"/>
              </a:spcAft>
              <a:defRPr i="0" baseline="0" strike="noStrike" sz="3600" b="0" cap="none" u="none">
                <a:solidFill>
                  <a:srgbClr val="093B67"/>
                </a:solidFill>
                <a:latin typeface="Arial"/>
                <a:ea typeface="Arial"/>
                <a:cs typeface="Arial"/>
                <a:sym typeface="Arial"/>
              </a:defRPr>
            </a:lvl5pPr>
            <a:lvl6pPr indent="0" marR="0" algn="l" marL="457200" rtl="0">
              <a:spcBef>
                <a:spcPts val="0"/>
              </a:spcBef>
              <a:spcAft>
                <a:spcPts val="0"/>
              </a:spcAft>
              <a:defRPr i="0" baseline="0" strike="noStrike" sz="5500" b="0" cap="none" u="none">
                <a:solidFill>
                  <a:schemeClr val="dk2"/>
                </a:solidFill>
                <a:latin typeface="Arial"/>
                <a:ea typeface="Arial"/>
                <a:cs typeface="Arial"/>
                <a:sym typeface="Arial"/>
              </a:defRPr>
            </a:lvl6pPr>
            <a:lvl7pPr indent="0" marR="0" algn="l" marL="914400" rtl="0">
              <a:spcBef>
                <a:spcPts val="0"/>
              </a:spcBef>
              <a:spcAft>
                <a:spcPts val="0"/>
              </a:spcAft>
              <a:defRPr i="0" baseline="0" strike="noStrike" sz="5500" b="0" cap="none" u="none">
                <a:solidFill>
                  <a:schemeClr val="dk2"/>
                </a:solidFill>
                <a:latin typeface="Arial"/>
                <a:ea typeface="Arial"/>
                <a:cs typeface="Arial"/>
                <a:sym typeface="Arial"/>
              </a:defRPr>
            </a:lvl7pPr>
            <a:lvl8pPr indent="0" marR="0" algn="l" marL="1371600" rtl="0">
              <a:spcBef>
                <a:spcPts val="0"/>
              </a:spcBef>
              <a:spcAft>
                <a:spcPts val="0"/>
              </a:spcAft>
              <a:defRPr i="0" baseline="0" strike="noStrike" sz="5500" b="0" cap="none" u="none">
                <a:solidFill>
                  <a:schemeClr val="dk2"/>
                </a:solidFill>
                <a:latin typeface="Arial"/>
                <a:ea typeface="Arial"/>
                <a:cs typeface="Arial"/>
                <a:sym typeface="Arial"/>
              </a:defRPr>
            </a:lvl8pPr>
            <a:lvl9pPr indent="0" marR="0" algn="l" marL="1828800" rtl="0">
              <a:spcBef>
                <a:spcPts val="0"/>
              </a:spcBef>
              <a:spcAft>
                <a:spcPts val="0"/>
              </a:spcAft>
              <a:defRPr i="0" baseline="0" strike="noStrike" sz="5500" b="0" cap="none" u="none">
                <a:solidFill>
                  <a:schemeClr val="dk2"/>
                </a:solidFill>
                <a:latin typeface="Arial"/>
                <a:ea typeface="Arial"/>
                <a:cs typeface="Arial"/>
                <a:sym typeface="Arial"/>
              </a:defRPr>
            </a:lvl9pPr>
          </a:lstStyle>
          <a:p/>
        </p:txBody>
      </p:sp>
      <p:sp>
        <p:nvSpPr>
          <p:cNvPr name="Shape 11" id="11"/>
          <p:cNvSpPr txBox="1"/>
          <p:nvPr>
            <p:ph type="body" idx="1"/>
          </p:nvPr>
        </p:nvSpPr>
        <p:spPr>
          <a:xfrm>
            <a:off y="2266950" x="503237"/>
            <a:ext cy="4537074" cx="9074149"/>
          </a:xfrm>
          <a:prstGeom prst="rect">
            <a:avLst/>
          </a:prstGeom>
          <a:noFill/>
          <a:ln>
            <a:noFill/>
          </a:ln>
        </p:spPr>
        <p:txBody>
          <a:bodyPr bIns="91425" tIns="91425" lIns="91425" anchor="t" anchorCtr="0" rIns="91425"/>
          <a:lstStyle>
            <a:lvl1pPr indent="-228600" marR="0" algn="l" marL="301625" rtl="0">
              <a:spcBef>
                <a:spcPts val="400"/>
              </a:spcBef>
              <a:spcAft>
                <a:spcPts val="0"/>
              </a:spcAft>
              <a:buClr>
                <a:srgbClr val="268FEE"/>
              </a:buClr>
              <a:buFont typeface="Arial"/>
              <a:buChar char="•"/>
              <a:defRPr i="0" baseline="0" strike="noStrike" sz="2000" b="0" cap="none" u="none">
                <a:solidFill>
                  <a:schemeClr val="dk1"/>
                </a:solidFill>
                <a:latin typeface="Arial"/>
                <a:ea typeface="Arial"/>
                <a:cs typeface="Arial"/>
                <a:sym typeface="Arial"/>
              </a:defRPr>
            </a:lvl1pPr>
            <a:lvl2pPr indent="-209550" marR="0" algn="l" marL="704850" rtl="0">
              <a:spcBef>
                <a:spcPts val="400"/>
              </a:spcBef>
              <a:spcAft>
                <a:spcPts val="0"/>
              </a:spcAft>
              <a:buClr>
                <a:schemeClr val="accent1"/>
              </a:buClr>
              <a:buFont typeface="Arial"/>
              <a:buChar char="•"/>
              <a:defRPr i="0" baseline="0" strike="noStrike" sz="2000" b="0" cap="none" u="none">
                <a:solidFill>
                  <a:schemeClr val="dk1"/>
                </a:solidFill>
                <a:latin typeface="Arial"/>
                <a:ea typeface="Arial"/>
                <a:cs typeface="Arial"/>
                <a:sym typeface="Arial"/>
              </a:defRPr>
            </a:lvl2pPr>
            <a:lvl3pPr indent="-228600" marR="0" algn="l" marL="1006475" rtl="0">
              <a:spcBef>
                <a:spcPts val="400"/>
              </a:spcBef>
              <a:spcAft>
                <a:spcPts val="0"/>
              </a:spcAft>
              <a:buClr>
                <a:schemeClr val="accent2"/>
              </a:buClr>
              <a:buFont typeface="Arial"/>
              <a:buChar char="•"/>
              <a:defRPr i="0" baseline="0" strike="noStrike" sz="2000" b="0" cap="none" u="none">
                <a:solidFill>
                  <a:schemeClr val="dk1"/>
                </a:solidFill>
                <a:latin typeface="Arial"/>
                <a:ea typeface="Arial"/>
                <a:cs typeface="Arial"/>
                <a:sym typeface="Arial"/>
              </a:defRPr>
            </a:lvl3pPr>
            <a:lvl4pPr indent="-192087" marR="0" algn="l" marL="1309688" rtl="0">
              <a:spcBef>
                <a:spcPts val="400"/>
              </a:spcBef>
              <a:spcAft>
                <a:spcPts val="0"/>
              </a:spcAft>
              <a:buClr>
                <a:srgbClr val="0BD0D9"/>
              </a:buClr>
              <a:buFont typeface="Arial"/>
              <a:buChar char="•"/>
              <a:defRPr i="0" baseline="0" strike="noStrike" sz="2000" b="0" cap="none" u="none">
                <a:solidFill>
                  <a:schemeClr val="dk1"/>
                </a:solidFill>
                <a:latin typeface="Arial"/>
                <a:ea typeface="Arial"/>
                <a:cs typeface="Arial"/>
                <a:sym typeface="Arial"/>
              </a:defRPr>
            </a:lvl4pPr>
            <a:lvl5pPr indent="-188912" marR="0" algn="l" marL="1611313" rtl="0">
              <a:spcBef>
                <a:spcPts val="400"/>
              </a:spcBef>
              <a:spcAft>
                <a:spcPts val="0"/>
              </a:spcAft>
              <a:buClr>
                <a:srgbClr val="10CF9B"/>
              </a:buClr>
              <a:buFont typeface="Arial"/>
              <a:buChar char="•"/>
              <a:defRPr i="0" baseline="0" strike="noStrike" sz="2000" b="0" cap="none" u="none">
                <a:solidFill>
                  <a:schemeClr val="dk1"/>
                </a:solidFill>
                <a:latin typeface="Arial"/>
                <a:ea typeface="Arial"/>
                <a:cs typeface="Arial"/>
                <a:sym typeface="Arial"/>
              </a:defRPr>
            </a:lvl5pPr>
            <a:lvl6pPr indent="-178367" marR="0" algn="l" marL="1915092" rtl="0">
              <a:spcBef>
                <a:spcPts val="400"/>
              </a:spcBef>
              <a:buClr>
                <a:schemeClr val="accent5"/>
              </a:buClr>
              <a:buFont typeface="Arial"/>
              <a:buChar char="•"/>
              <a:defRPr i="0" baseline="0" strike="noStrike" sz="2000" b="0" cap="none" u="none">
                <a:solidFill>
                  <a:schemeClr val="dk1"/>
                </a:solidFill>
                <a:latin typeface="Arial"/>
                <a:ea typeface="Arial"/>
                <a:cs typeface="Arial"/>
                <a:sym typeface="Arial"/>
              </a:defRPr>
            </a:lvl6pPr>
            <a:lvl7pPr indent="-157706" marR="0" algn="l" marL="2116681" rtl="0">
              <a:spcBef>
                <a:spcPts val="360"/>
              </a:spcBef>
              <a:buClr>
                <a:schemeClr val="accent6"/>
              </a:buClr>
              <a:buFont typeface="Arial"/>
              <a:buChar char="•"/>
              <a:defRPr i="0" baseline="0" strike="noStrike" sz="1800" b="0" cap="none" u="none">
                <a:solidFill>
                  <a:schemeClr val="dk1"/>
                </a:solidFill>
                <a:latin typeface="Arial"/>
                <a:ea typeface="Arial"/>
                <a:cs typeface="Arial"/>
                <a:sym typeface="Arial"/>
              </a:defRPr>
            </a:lvl7pPr>
            <a:lvl8pPr indent="-139413" marR="0" algn="l" marL="2419063" rtl="0">
              <a:spcBef>
                <a:spcPts val="360"/>
              </a:spcBef>
              <a:buClr>
                <a:schemeClr val="dk2"/>
              </a:buClr>
              <a:buFont typeface="Arial"/>
              <a:buChar char="•"/>
              <a:defRPr i="0" baseline="0" strike="noStrike" sz="1800" b="0" cap="none" u="none">
                <a:solidFill>
                  <a:schemeClr val="dk1"/>
                </a:solidFill>
                <a:latin typeface="Arial"/>
                <a:ea typeface="Arial"/>
                <a:cs typeface="Arial"/>
                <a:sym typeface="Arial"/>
              </a:defRPr>
            </a:lvl8pPr>
            <a:lvl9pPr indent="-149696" marR="0" algn="l" marL="2721446" rtl="0">
              <a:spcBef>
                <a:spcPts val="300"/>
              </a:spcBef>
              <a:buClr>
                <a:schemeClr val="dk2"/>
              </a:buClr>
              <a:buFont typeface="Arial"/>
              <a:buChar char="•"/>
              <a:defRPr i="0" baseline="0" strike="noStrike" sz="1500" b="0" cap="none" u="none">
                <a:solidFill>
                  <a:schemeClr val="dk1"/>
                </a:solidFill>
                <a:latin typeface="Arial"/>
                <a:ea typeface="Arial"/>
                <a:cs typeface="Arial"/>
                <a:sym typeface="Arial"/>
              </a:defRPr>
            </a:lvl9pPr>
          </a:lstStyle>
          <a:p/>
        </p:txBody>
      </p:sp>
      <p:sp>
        <p:nvSpPr>
          <p:cNvPr name="Shape 12" id="12"/>
          <p:cNvSpPr txBox="1"/>
          <p:nvPr>
            <p:ph type="sldNum" idx="12"/>
          </p:nvPr>
        </p:nvSpPr>
        <p:spPr>
          <a:xfrm>
            <a:off y="7007225" x="8736013"/>
            <a:ext cy="401638" cx="841374"/>
          </a:xfrm>
          <a:prstGeom prst="rect">
            <a:avLst/>
          </a:prstGeom>
          <a:noFill/>
          <a:ln>
            <a:noFill/>
          </a:ln>
        </p:spPr>
        <p:txBody>
          <a:bodyPr bIns="91425" tIns="91425" lIns="91425" anchor="b" anchorCtr="0" rIns="91425"/>
          <a:lstStyle>
            <a:lvl1pPr indent="0" marR="0" algn="r" marL="0" rtl="0">
              <a:lnSpc>
                <a:spcPct val="102000"/>
              </a:lnSpc>
              <a:buClr>
                <a:srgbClr val="000000"/>
              </a:buClr>
              <a:buFont typeface="Arial"/>
              <a:buNone/>
              <a:defRPr i="0" baseline="0" strike="noStrike" sz="1200" b="0" cap="none" u="none">
                <a:solidFill>
                  <a:srgbClr val="001C56"/>
                </a:solidFill>
                <a:latin typeface="Arial"/>
                <a:ea typeface="Arial"/>
                <a:cs typeface="Arial"/>
                <a:sym typeface="Arial"/>
              </a:defRPr>
            </a:lvl1pPr>
            <a:lvl2pPr indent="-8672" marR="0" algn="l" marL="503972" rtl="0">
              <a:defRPr i="0" baseline="0" strike="noStrike" sz="1800" b="0" cap="none" u="none">
                <a:solidFill>
                  <a:schemeClr val="dk1"/>
                </a:solidFill>
                <a:latin typeface="Arial"/>
                <a:ea typeface="Arial"/>
                <a:cs typeface="Arial"/>
                <a:sym typeface="Arial"/>
              </a:defRPr>
            </a:lvl2pPr>
            <a:lvl3pPr indent="-4643" marR="0" algn="l" marL="1007943" rtl="0">
              <a:defRPr i="0" baseline="0" strike="noStrike" sz="1800" b="0" cap="none" u="none">
                <a:solidFill>
                  <a:schemeClr val="dk1"/>
                </a:solidFill>
                <a:latin typeface="Arial"/>
                <a:ea typeface="Arial"/>
                <a:cs typeface="Arial"/>
                <a:sym typeface="Arial"/>
              </a:defRPr>
            </a:lvl3pPr>
            <a:lvl4pPr indent="-614" marR="0" algn="l" marL="1511915" rtl="0">
              <a:defRPr i="0" baseline="0" strike="noStrike" sz="1800" b="0" cap="none" u="none">
                <a:solidFill>
                  <a:schemeClr val="dk1"/>
                </a:solidFill>
                <a:latin typeface="Arial"/>
                <a:ea typeface="Arial"/>
                <a:cs typeface="Arial"/>
                <a:sym typeface="Arial"/>
              </a:defRPr>
            </a:lvl4pPr>
            <a:lvl5pPr indent="-9286" marR="0" algn="l" marL="2015886" rtl="0">
              <a:defRPr i="0" baseline="0" strike="noStrike" sz="1800" b="0" cap="none" u="none">
                <a:solidFill>
                  <a:schemeClr val="dk1"/>
                </a:solidFill>
                <a:latin typeface="Arial"/>
                <a:ea typeface="Arial"/>
                <a:cs typeface="Arial"/>
                <a:sym typeface="Arial"/>
              </a:defRPr>
            </a:lvl5pPr>
            <a:lvl6pPr indent="-5258" marR="0" algn="l" marL="2519858" rtl="0">
              <a:defRPr i="0" baseline="0" strike="noStrike" sz="1800" b="0" cap="none" u="none">
                <a:solidFill>
                  <a:schemeClr val="dk1"/>
                </a:solidFill>
                <a:latin typeface="Arial"/>
                <a:ea typeface="Arial"/>
                <a:cs typeface="Arial"/>
                <a:sym typeface="Arial"/>
              </a:defRPr>
            </a:lvl6pPr>
            <a:lvl7pPr indent="-1228" marR="0" algn="l" marL="3023829" rtl="0">
              <a:defRPr i="0" baseline="0" strike="noStrike" sz="1800" b="0" cap="none" u="none">
                <a:solidFill>
                  <a:schemeClr val="dk1"/>
                </a:solidFill>
                <a:latin typeface="Arial"/>
                <a:ea typeface="Arial"/>
                <a:cs typeface="Arial"/>
                <a:sym typeface="Arial"/>
              </a:defRPr>
            </a:lvl7pPr>
            <a:lvl8pPr indent="-9900" marR="0" algn="l" marL="3527801" rtl="0">
              <a:defRPr i="0" baseline="0" strike="noStrike" sz="1800" b="0" cap="none" u="none">
                <a:solidFill>
                  <a:schemeClr val="dk1"/>
                </a:solidFill>
                <a:latin typeface="Arial"/>
                <a:ea typeface="Arial"/>
                <a:cs typeface="Arial"/>
                <a:sym typeface="Arial"/>
              </a:defRPr>
            </a:lvl8pPr>
            <a:lvl9pPr indent="-5872" marR="0" algn="l" marL="4031772" rtl="0">
              <a:defRPr i="0" baseline="0" strike="noStrike" sz="1800" b="0" cap="none" u="none">
                <a:solidFill>
                  <a:schemeClr val="dk1"/>
                </a:solidFill>
                <a:latin typeface="Arial"/>
                <a:ea typeface="Arial"/>
                <a:cs typeface="Arial"/>
                <a:sym typeface="Arial"/>
              </a:defRPr>
            </a:lvl9pPr>
          </a:lstStyle>
          <a:p/>
        </p:txBody>
      </p:sp>
      <p:sp>
        <p:nvSpPr>
          <p:cNvPr name="Shape 13" id="13"/>
          <p:cNvSpPr/>
          <p:nvPr/>
        </p:nvSpPr>
        <p:spPr>
          <a:xfrm>
            <a:off y="6880225" x="215900"/>
            <a:ext cy="679449" cx="2511424"/>
          </a:xfrm>
          <a:prstGeom prst="rect">
            <a:avLst/>
          </a:prstGeom>
          <a:blipFill>
            <a:blip r:embed="rId2"/>
            <a:stretch>
              <a:fillRect/>
            </a:stretch>
          </a:blipFill>
        </p:spPr>
      </p:sp>
    </p:spTree>
  </p:cSld>
  <p:clrMap accent6="accent6" tx2="lt2" bg2="dk2" accent5="accent5" tx1="dk1" bg1="lt1" accent4="accent4" accent3="accent3" accent2="accent2" accent1="accent1" folHlink="folHlink" hlink="hlink"/>
  <p:sldLayoutIdLst>
    <p:sldLayoutId id="2147483648" r:id="rId3"/>
    <p:sldLayoutId id="2147483649" r:id="rId4"/>
    <p:sldLayoutId id="2147483650" r:id="rId5"/>
    <p:sldLayoutId id="2147483651"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name="Shape 27" id="27"/>
        <p:cNvGrpSpPr/>
        <p:nvPr/>
      </p:nvGrpSpPr>
      <p:grpSpPr>
        <a:xfrm>
          <a:off y="0" x="0"/>
          <a:ext cy="0" cx="0"/>
          <a:chOff y="0" x="0"/>
          <a:chExt cy="0" cx="0"/>
        </a:xfrm>
      </p:grpSpPr>
      <p:sp>
        <p:nvSpPr>
          <p:cNvPr name="Shape 28" id="28"/>
          <p:cNvSpPr/>
          <p:nvPr/>
        </p:nvSpPr>
        <p:spPr>
          <a:xfrm rot="5400000">
            <a:off y="-4442154" x="4441906"/>
            <a:ext cy="10080627" cx="1196319"/>
          </a:xfrm>
          <a:prstGeom prst="rect">
            <a:avLst/>
          </a:prstGeom>
          <a:blipFill>
            <a:blip r:embed="rId1"/>
            <a:stretch>
              <a:fillRect/>
            </a:stretch>
          </a:blipFill>
        </p:spPr>
      </p:sp>
      <p:sp>
        <p:nvSpPr>
          <p:cNvPr name="Shape 29" id="29"/>
          <p:cNvSpPr txBox="1"/>
          <p:nvPr>
            <p:ph type="title"/>
          </p:nvPr>
        </p:nvSpPr>
        <p:spPr>
          <a:xfrm>
            <a:off y="1116012" x="503237"/>
            <a:ext cy="920749" cx="9074149"/>
          </a:xfrm>
          <a:prstGeom prst="rect">
            <a:avLst/>
          </a:prstGeom>
          <a:noFill/>
          <a:ln>
            <a:noFill/>
          </a:ln>
        </p:spPr>
        <p:txBody>
          <a:bodyPr bIns="91425" tIns="91425" lIns="91425" anchor="b" anchorCtr="0" rIns="91425"/>
          <a:lstStyle>
            <a:lvl1pPr indent="0" marR="0" algn="l" marL="0" rtl="0">
              <a:spcBef>
                <a:spcPts val="0"/>
              </a:spcBef>
              <a:spcAft>
                <a:spcPts val="0"/>
              </a:spcAft>
              <a:defRPr i="0" baseline="0" strike="noStrike" sz="3600" b="0" cap="none" u="none">
                <a:solidFill>
                  <a:srgbClr val="093B67"/>
                </a:solidFill>
                <a:latin typeface="Arial"/>
                <a:ea typeface="Arial"/>
                <a:cs typeface="Arial"/>
                <a:sym typeface="Arial"/>
              </a:defRPr>
            </a:lvl1pPr>
            <a:lvl2pPr indent="0" marR="0" algn="l" marL="0" rtl="0">
              <a:spcBef>
                <a:spcPts val="0"/>
              </a:spcBef>
              <a:spcAft>
                <a:spcPts val="0"/>
              </a:spcAft>
              <a:defRPr i="0" baseline="0" strike="noStrike" sz="3600" b="0" cap="none" u="none">
                <a:solidFill>
                  <a:srgbClr val="093B67"/>
                </a:solidFill>
                <a:latin typeface="Arial"/>
                <a:ea typeface="Arial"/>
                <a:cs typeface="Arial"/>
                <a:sym typeface="Arial"/>
              </a:defRPr>
            </a:lvl2pPr>
            <a:lvl3pPr indent="0" marR="0" algn="l" marL="0" rtl="0">
              <a:spcBef>
                <a:spcPts val="0"/>
              </a:spcBef>
              <a:spcAft>
                <a:spcPts val="0"/>
              </a:spcAft>
              <a:defRPr i="0" baseline="0" strike="noStrike" sz="3600" b="0" cap="none" u="none">
                <a:solidFill>
                  <a:srgbClr val="093B67"/>
                </a:solidFill>
                <a:latin typeface="Arial"/>
                <a:ea typeface="Arial"/>
                <a:cs typeface="Arial"/>
                <a:sym typeface="Arial"/>
              </a:defRPr>
            </a:lvl3pPr>
            <a:lvl4pPr indent="0" marR="0" algn="l" marL="0" rtl="0">
              <a:spcBef>
                <a:spcPts val="0"/>
              </a:spcBef>
              <a:spcAft>
                <a:spcPts val="0"/>
              </a:spcAft>
              <a:defRPr i="0" baseline="0" strike="noStrike" sz="3600" b="0" cap="none" u="none">
                <a:solidFill>
                  <a:srgbClr val="093B67"/>
                </a:solidFill>
                <a:latin typeface="Arial"/>
                <a:ea typeface="Arial"/>
                <a:cs typeface="Arial"/>
                <a:sym typeface="Arial"/>
              </a:defRPr>
            </a:lvl4pPr>
            <a:lvl5pPr indent="0" marR="0" algn="l" marL="0" rtl="0">
              <a:spcBef>
                <a:spcPts val="0"/>
              </a:spcBef>
              <a:spcAft>
                <a:spcPts val="0"/>
              </a:spcAft>
              <a:defRPr i="0" baseline="0" strike="noStrike" sz="3600" b="0" cap="none" u="none">
                <a:solidFill>
                  <a:srgbClr val="093B67"/>
                </a:solidFill>
                <a:latin typeface="Arial"/>
                <a:ea typeface="Arial"/>
                <a:cs typeface="Arial"/>
                <a:sym typeface="Arial"/>
              </a:defRPr>
            </a:lvl5pPr>
            <a:lvl6pPr indent="0" marR="0" algn="l" marL="457200" rtl="0">
              <a:spcBef>
                <a:spcPts val="0"/>
              </a:spcBef>
              <a:spcAft>
                <a:spcPts val="0"/>
              </a:spcAft>
              <a:defRPr i="0" baseline="0" strike="noStrike" sz="5500" b="0" cap="none" u="none">
                <a:solidFill>
                  <a:schemeClr val="dk2"/>
                </a:solidFill>
                <a:latin typeface="Arial"/>
                <a:ea typeface="Arial"/>
                <a:cs typeface="Arial"/>
                <a:sym typeface="Arial"/>
              </a:defRPr>
            </a:lvl6pPr>
            <a:lvl7pPr indent="0" marR="0" algn="l" marL="914400" rtl="0">
              <a:spcBef>
                <a:spcPts val="0"/>
              </a:spcBef>
              <a:spcAft>
                <a:spcPts val="0"/>
              </a:spcAft>
              <a:defRPr i="0" baseline="0" strike="noStrike" sz="5500" b="0" cap="none" u="none">
                <a:solidFill>
                  <a:schemeClr val="dk2"/>
                </a:solidFill>
                <a:latin typeface="Arial"/>
                <a:ea typeface="Arial"/>
                <a:cs typeface="Arial"/>
                <a:sym typeface="Arial"/>
              </a:defRPr>
            </a:lvl7pPr>
            <a:lvl8pPr indent="0" marR="0" algn="l" marL="1371600" rtl="0">
              <a:spcBef>
                <a:spcPts val="0"/>
              </a:spcBef>
              <a:spcAft>
                <a:spcPts val="0"/>
              </a:spcAft>
              <a:defRPr i="0" baseline="0" strike="noStrike" sz="5500" b="0" cap="none" u="none">
                <a:solidFill>
                  <a:schemeClr val="dk2"/>
                </a:solidFill>
                <a:latin typeface="Arial"/>
                <a:ea typeface="Arial"/>
                <a:cs typeface="Arial"/>
                <a:sym typeface="Arial"/>
              </a:defRPr>
            </a:lvl8pPr>
            <a:lvl9pPr indent="0" marR="0" algn="l" marL="1828800" rtl="0">
              <a:spcBef>
                <a:spcPts val="0"/>
              </a:spcBef>
              <a:spcAft>
                <a:spcPts val="0"/>
              </a:spcAft>
              <a:defRPr i="0" baseline="0" strike="noStrike" sz="5500" b="0" cap="none" u="none">
                <a:solidFill>
                  <a:schemeClr val="dk2"/>
                </a:solidFill>
                <a:latin typeface="Arial"/>
                <a:ea typeface="Arial"/>
                <a:cs typeface="Arial"/>
                <a:sym typeface="Arial"/>
              </a:defRPr>
            </a:lvl9pPr>
          </a:lstStyle>
          <a:p/>
        </p:txBody>
      </p:sp>
      <p:sp>
        <p:nvSpPr>
          <p:cNvPr name="Shape 30" id="30"/>
          <p:cNvSpPr txBox="1"/>
          <p:nvPr>
            <p:ph type="body" idx="1"/>
          </p:nvPr>
        </p:nvSpPr>
        <p:spPr>
          <a:xfrm>
            <a:off y="2266950" x="503237"/>
            <a:ext cy="4537074" cx="9074149"/>
          </a:xfrm>
          <a:prstGeom prst="rect">
            <a:avLst/>
          </a:prstGeom>
          <a:noFill/>
          <a:ln>
            <a:noFill/>
          </a:ln>
        </p:spPr>
        <p:txBody>
          <a:bodyPr bIns="91425" tIns="91425" lIns="91425" anchor="t" anchorCtr="0" rIns="91425"/>
          <a:lstStyle>
            <a:lvl1pPr indent="-228600" marR="0" algn="l" marL="301625" rtl="0">
              <a:spcBef>
                <a:spcPts val="400"/>
              </a:spcBef>
              <a:spcAft>
                <a:spcPts val="0"/>
              </a:spcAft>
              <a:buClr>
                <a:srgbClr val="268FEE"/>
              </a:buClr>
              <a:buFont typeface="Arial"/>
              <a:buChar char="•"/>
              <a:defRPr i="0" baseline="0" strike="noStrike" sz="2000" b="0" cap="none" u="none">
                <a:solidFill>
                  <a:schemeClr val="dk1"/>
                </a:solidFill>
                <a:latin typeface="Arial"/>
                <a:ea typeface="Arial"/>
                <a:cs typeface="Arial"/>
                <a:sym typeface="Arial"/>
              </a:defRPr>
            </a:lvl1pPr>
            <a:lvl2pPr indent="-209550" marR="0" algn="l" marL="704850" rtl="0">
              <a:spcBef>
                <a:spcPts val="400"/>
              </a:spcBef>
              <a:spcAft>
                <a:spcPts val="0"/>
              </a:spcAft>
              <a:buClr>
                <a:schemeClr val="accent1"/>
              </a:buClr>
              <a:buFont typeface="Arial"/>
              <a:buChar char="•"/>
              <a:defRPr i="0" baseline="0" strike="noStrike" sz="2000" b="0" cap="none" u="none">
                <a:solidFill>
                  <a:schemeClr val="dk1"/>
                </a:solidFill>
                <a:latin typeface="Arial"/>
                <a:ea typeface="Arial"/>
                <a:cs typeface="Arial"/>
                <a:sym typeface="Arial"/>
              </a:defRPr>
            </a:lvl2pPr>
            <a:lvl3pPr indent="-228600" marR="0" algn="l" marL="1006475" rtl="0">
              <a:spcBef>
                <a:spcPts val="400"/>
              </a:spcBef>
              <a:spcAft>
                <a:spcPts val="0"/>
              </a:spcAft>
              <a:buClr>
                <a:schemeClr val="accent2"/>
              </a:buClr>
              <a:buFont typeface="Arial"/>
              <a:buChar char="•"/>
              <a:defRPr i="0" baseline="0" strike="noStrike" sz="2000" b="0" cap="none" u="none">
                <a:solidFill>
                  <a:schemeClr val="dk1"/>
                </a:solidFill>
                <a:latin typeface="Arial"/>
                <a:ea typeface="Arial"/>
                <a:cs typeface="Arial"/>
                <a:sym typeface="Arial"/>
              </a:defRPr>
            </a:lvl3pPr>
            <a:lvl4pPr indent="-192087" marR="0" algn="l" marL="1309688" rtl="0">
              <a:spcBef>
                <a:spcPts val="400"/>
              </a:spcBef>
              <a:spcAft>
                <a:spcPts val="0"/>
              </a:spcAft>
              <a:buClr>
                <a:srgbClr val="0BD0D9"/>
              </a:buClr>
              <a:buFont typeface="Arial"/>
              <a:buChar char="•"/>
              <a:defRPr i="0" baseline="0" strike="noStrike" sz="2000" b="0" cap="none" u="none">
                <a:solidFill>
                  <a:schemeClr val="dk1"/>
                </a:solidFill>
                <a:latin typeface="Arial"/>
                <a:ea typeface="Arial"/>
                <a:cs typeface="Arial"/>
                <a:sym typeface="Arial"/>
              </a:defRPr>
            </a:lvl4pPr>
            <a:lvl5pPr indent="-188912" marR="0" algn="l" marL="1611313" rtl="0">
              <a:spcBef>
                <a:spcPts val="400"/>
              </a:spcBef>
              <a:spcAft>
                <a:spcPts val="0"/>
              </a:spcAft>
              <a:buClr>
                <a:srgbClr val="10CF9B"/>
              </a:buClr>
              <a:buFont typeface="Arial"/>
              <a:buChar char="•"/>
              <a:defRPr i="0" baseline="0" strike="noStrike" sz="2000" b="0" cap="none" u="none">
                <a:solidFill>
                  <a:schemeClr val="dk1"/>
                </a:solidFill>
                <a:latin typeface="Arial"/>
                <a:ea typeface="Arial"/>
                <a:cs typeface="Arial"/>
                <a:sym typeface="Arial"/>
              </a:defRPr>
            </a:lvl5pPr>
            <a:lvl6pPr indent="-178367" marR="0" algn="l" marL="1915092" rtl="0">
              <a:spcBef>
                <a:spcPts val="400"/>
              </a:spcBef>
              <a:buClr>
                <a:schemeClr val="accent5"/>
              </a:buClr>
              <a:buFont typeface="Arial"/>
              <a:buChar char="•"/>
              <a:defRPr i="0" baseline="0" strike="noStrike" sz="2000" b="0" cap="none" u="none">
                <a:solidFill>
                  <a:schemeClr val="dk1"/>
                </a:solidFill>
                <a:latin typeface="Arial"/>
                <a:ea typeface="Arial"/>
                <a:cs typeface="Arial"/>
                <a:sym typeface="Arial"/>
              </a:defRPr>
            </a:lvl6pPr>
            <a:lvl7pPr indent="-157706" marR="0" algn="l" marL="2116681" rtl="0">
              <a:spcBef>
                <a:spcPts val="360"/>
              </a:spcBef>
              <a:buClr>
                <a:schemeClr val="accent6"/>
              </a:buClr>
              <a:buFont typeface="Arial"/>
              <a:buChar char="•"/>
              <a:defRPr i="0" baseline="0" strike="noStrike" sz="1800" b="0" cap="none" u="none">
                <a:solidFill>
                  <a:schemeClr val="dk1"/>
                </a:solidFill>
                <a:latin typeface="Arial"/>
                <a:ea typeface="Arial"/>
                <a:cs typeface="Arial"/>
                <a:sym typeface="Arial"/>
              </a:defRPr>
            </a:lvl7pPr>
            <a:lvl8pPr indent="-139413" marR="0" algn="l" marL="2419063" rtl="0">
              <a:spcBef>
                <a:spcPts val="360"/>
              </a:spcBef>
              <a:buClr>
                <a:schemeClr val="dk2"/>
              </a:buClr>
              <a:buFont typeface="Arial"/>
              <a:buChar char="•"/>
              <a:defRPr i="0" baseline="0" strike="noStrike" sz="1800" b="0" cap="none" u="none">
                <a:solidFill>
                  <a:schemeClr val="dk1"/>
                </a:solidFill>
                <a:latin typeface="Arial"/>
                <a:ea typeface="Arial"/>
                <a:cs typeface="Arial"/>
                <a:sym typeface="Arial"/>
              </a:defRPr>
            </a:lvl8pPr>
            <a:lvl9pPr indent="-149696" marR="0" algn="l" marL="2721446" rtl="0">
              <a:spcBef>
                <a:spcPts val="300"/>
              </a:spcBef>
              <a:buClr>
                <a:schemeClr val="dk2"/>
              </a:buClr>
              <a:buFont typeface="Arial"/>
              <a:buChar char="•"/>
              <a:defRPr i="0" baseline="0" strike="noStrike" sz="1500" b="0" cap="none" u="none">
                <a:solidFill>
                  <a:schemeClr val="dk1"/>
                </a:solidFill>
                <a:latin typeface="Arial"/>
                <a:ea typeface="Arial"/>
                <a:cs typeface="Arial"/>
                <a:sym typeface="Arial"/>
              </a:defRPr>
            </a:lvl9pPr>
          </a:lstStyle>
          <a:p/>
        </p:txBody>
      </p:sp>
      <p:sp>
        <p:nvSpPr>
          <p:cNvPr name="Shape 31" id="31"/>
          <p:cNvSpPr txBox="1"/>
          <p:nvPr>
            <p:ph type="sldNum" idx="12"/>
          </p:nvPr>
        </p:nvSpPr>
        <p:spPr>
          <a:xfrm>
            <a:off y="7007225" x="8736013"/>
            <a:ext cy="401638" cx="841374"/>
          </a:xfrm>
          <a:prstGeom prst="rect">
            <a:avLst/>
          </a:prstGeom>
          <a:noFill/>
          <a:ln>
            <a:noFill/>
          </a:ln>
        </p:spPr>
        <p:txBody>
          <a:bodyPr bIns="91425" tIns="91425" lIns="91425" anchor="b" anchorCtr="0" rIns="91425"/>
          <a:lstStyle>
            <a:lvl1pPr indent="0" marR="0" algn="r" marL="0" rtl="0">
              <a:lnSpc>
                <a:spcPct val="102000"/>
              </a:lnSpc>
              <a:buClr>
                <a:srgbClr val="000000"/>
              </a:buClr>
              <a:buFont typeface="Arial"/>
              <a:buNone/>
              <a:defRPr i="0" baseline="0" strike="noStrike" sz="1200" b="0" cap="none" u="none">
                <a:solidFill>
                  <a:srgbClr val="001C56"/>
                </a:solidFill>
                <a:latin typeface="Arial"/>
                <a:ea typeface="Arial"/>
                <a:cs typeface="Arial"/>
                <a:sym typeface="Arial"/>
              </a:defRPr>
            </a:lvl1pPr>
            <a:lvl2pPr indent="-8672" marR="0" algn="l" marL="503972" rtl="0">
              <a:defRPr i="0" baseline="0" strike="noStrike" sz="1800" b="0" cap="none" u="none">
                <a:solidFill>
                  <a:schemeClr val="dk1"/>
                </a:solidFill>
                <a:latin typeface="Arial"/>
                <a:ea typeface="Arial"/>
                <a:cs typeface="Arial"/>
                <a:sym typeface="Arial"/>
              </a:defRPr>
            </a:lvl2pPr>
            <a:lvl3pPr indent="-4643" marR="0" algn="l" marL="1007943" rtl="0">
              <a:defRPr i="0" baseline="0" strike="noStrike" sz="1800" b="0" cap="none" u="none">
                <a:solidFill>
                  <a:schemeClr val="dk1"/>
                </a:solidFill>
                <a:latin typeface="Arial"/>
                <a:ea typeface="Arial"/>
                <a:cs typeface="Arial"/>
                <a:sym typeface="Arial"/>
              </a:defRPr>
            </a:lvl3pPr>
            <a:lvl4pPr indent="-614" marR="0" algn="l" marL="1511915" rtl="0">
              <a:defRPr i="0" baseline="0" strike="noStrike" sz="1800" b="0" cap="none" u="none">
                <a:solidFill>
                  <a:schemeClr val="dk1"/>
                </a:solidFill>
                <a:latin typeface="Arial"/>
                <a:ea typeface="Arial"/>
                <a:cs typeface="Arial"/>
                <a:sym typeface="Arial"/>
              </a:defRPr>
            </a:lvl4pPr>
            <a:lvl5pPr indent="-9286" marR="0" algn="l" marL="2015886" rtl="0">
              <a:defRPr i="0" baseline="0" strike="noStrike" sz="1800" b="0" cap="none" u="none">
                <a:solidFill>
                  <a:schemeClr val="dk1"/>
                </a:solidFill>
                <a:latin typeface="Arial"/>
                <a:ea typeface="Arial"/>
                <a:cs typeface="Arial"/>
                <a:sym typeface="Arial"/>
              </a:defRPr>
            </a:lvl5pPr>
            <a:lvl6pPr indent="-5258" marR="0" algn="l" marL="2519858" rtl="0">
              <a:defRPr i="0" baseline="0" strike="noStrike" sz="1800" b="0" cap="none" u="none">
                <a:solidFill>
                  <a:schemeClr val="dk1"/>
                </a:solidFill>
                <a:latin typeface="Arial"/>
                <a:ea typeface="Arial"/>
                <a:cs typeface="Arial"/>
                <a:sym typeface="Arial"/>
              </a:defRPr>
            </a:lvl6pPr>
            <a:lvl7pPr indent="-1228" marR="0" algn="l" marL="3023829" rtl="0">
              <a:defRPr i="0" baseline="0" strike="noStrike" sz="1800" b="0" cap="none" u="none">
                <a:solidFill>
                  <a:schemeClr val="dk1"/>
                </a:solidFill>
                <a:latin typeface="Arial"/>
                <a:ea typeface="Arial"/>
                <a:cs typeface="Arial"/>
                <a:sym typeface="Arial"/>
              </a:defRPr>
            </a:lvl7pPr>
            <a:lvl8pPr indent="-9900" marR="0" algn="l" marL="3527801" rtl="0">
              <a:defRPr i="0" baseline="0" strike="noStrike" sz="1800" b="0" cap="none" u="none">
                <a:solidFill>
                  <a:schemeClr val="dk1"/>
                </a:solidFill>
                <a:latin typeface="Arial"/>
                <a:ea typeface="Arial"/>
                <a:cs typeface="Arial"/>
                <a:sym typeface="Arial"/>
              </a:defRPr>
            </a:lvl8pPr>
            <a:lvl9pPr indent="-5872" marR="0" algn="l" marL="4031772" rtl="0">
              <a:defRPr i="0" baseline="0" strike="noStrike" sz="1800" b="0" cap="none" u="none">
                <a:solidFill>
                  <a:schemeClr val="dk1"/>
                </a:solidFill>
                <a:latin typeface="Arial"/>
                <a:ea typeface="Arial"/>
                <a:cs typeface="Arial"/>
                <a:sym typeface="Arial"/>
              </a:defRPr>
            </a:lvl9pPr>
          </a:lstStyle>
          <a:p/>
        </p:txBody>
      </p:sp>
      <p:sp>
        <p:nvSpPr>
          <p:cNvPr name="Shape 32" id="32"/>
          <p:cNvSpPr/>
          <p:nvPr/>
        </p:nvSpPr>
        <p:spPr>
          <a:xfrm>
            <a:off y="6880225" x="215900"/>
            <a:ext cy="679449" cx="2511424"/>
          </a:xfrm>
          <a:prstGeom prst="rect">
            <a:avLst/>
          </a:prstGeom>
          <a:blipFill>
            <a:blip r:embed="rId2"/>
            <a:stretch>
              <a:fillRect/>
            </a:stretch>
          </a:blipFill>
        </p:spPr>
      </p:sp>
    </p:spTree>
  </p:cSld>
  <p:clrMap accent6="accent6" tx2="lt2" bg2="dk2" accent5="accent5" tx1="dk1" bg1="lt1" accent4="accent4" accent3="accent3" accent2="accent2" accent1="accent1" folHlink="folHlink" hlink="hlink"/>
  <p:sldLayoutIdLst>
    <p:sldLayoutId id="2147483652" r:id="rId3"/>
    <p:sldLayoutId id="2147483653" r:id="rId4"/>
    <p:sldLayoutId id="2147483654" r:id="rId5"/>
    <p:sldLayoutId id="2147483655" r:id="rId6"/>
    <p:sldLayoutId id="2147483656" r:id="rId7"/>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name="Shape 49" id="49"/>
        <p:cNvGrpSpPr/>
        <p:nvPr/>
      </p:nvGrpSpPr>
      <p:grpSpPr>
        <a:xfrm>
          <a:off y="0" x="0"/>
          <a:ext cy="0" cx="0"/>
          <a:chOff y="0" x="0"/>
          <a:chExt cy="0" cx="0"/>
        </a:xfrm>
      </p:grpSpPr>
      <p:sp>
        <p:nvSpPr>
          <p:cNvPr name="Shape 50" id="50"/>
          <p:cNvSpPr/>
          <p:nvPr/>
        </p:nvSpPr>
        <p:spPr>
          <a:xfrm rot="5400000">
            <a:off y="-4442154" x="4441906"/>
            <a:ext cy="10080627" cx="1196319"/>
          </a:xfrm>
          <a:prstGeom prst="rect">
            <a:avLst/>
          </a:prstGeom>
          <a:blipFill>
            <a:blip r:embed="rId1"/>
            <a:stretch>
              <a:fillRect/>
            </a:stretch>
          </a:blipFill>
        </p:spPr>
      </p:sp>
      <p:sp>
        <p:nvSpPr>
          <p:cNvPr name="Shape 51" id="51"/>
          <p:cNvSpPr txBox="1"/>
          <p:nvPr>
            <p:ph type="title"/>
          </p:nvPr>
        </p:nvSpPr>
        <p:spPr>
          <a:xfrm>
            <a:off y="1116012" x="503237"/>
            <a:ext cy="920749" cx="9074149"/>
          </a:xfrm>
          <a:prstGeom prst="rect">
            <a:avLst/>
          </a:prstGeom>
          <a:noFill/>
          <a:ln>
            <a:noFill/>
          </a:ln>
        </p:spPr>
        <p:txBody>
          <a:bodyPr bIns="91425" tIns="91425" lIns="91425" anchor="b" anchorCtr="0" rIns="91425"/>
          <a:lstStyle>
            <a:lvl1pPr indent="0" marR="0" algn="l" marL="0" rtl="0">
              <a:spcBef>
                <a:spcPts val="0"/>
              </a:spcBef>
              <a:spcAft>
                <a:spcPts val="0"/>
              </a:spcAft>
              <a:defRPr i="0" baseline="0" strike="noStrike" sz="3600" b="0" cap="none" u="none">
                <a:solidFill>
                  <a:srgbClr val="093B67"/>
                </a:solidFill>
                <a:latin typeface="Arial"/>
                <a:ea typeface="Arial"/>
                <a:cs typeface="Arial"/>
                <a:sym typeface="Arial"/>
              </a:defRPr>
            </a:lvl1pPr>
            <a:lvl2pPr indent="0" marR="0" algn="l" marL="0" rtl="0">
              <a:spcBef>
                <a:spcPts val="0"/>
              </a:spcBef>
              <a:spcAft>
                <a:spcPts val="0"/>
              </a:spcAft>
              <a:defRPr i="0" baseline="0" strike="noStrike" sz="3600" b="0" cap="none" u="none">
                <a:solidFill>
                  <a:srgbClr val="093B67"/>
                </a:solidFill>
                <a:latin typeface="Arial"/>
                <a:ea typeface="Arial"/>
                <a:cs typeface="Arial"/>
                <a:sym typeface="Arial"/>
              </a:defRPr>
            </a:lvl2pPr>
            <a:lvl3pPr indent="0" marR="0" algn="l" marL="0" rtl="0">
              <a:spcBef>
                <a:spcPts val="0"/>
              </a:spcBef>
              <a:spcAft>
                <a:spcPts val="0"/>
              </a:spcAft>
              <a:defRPr i="0" baseline="0" strike="noStrike" sz="3600" b="0" cap="none" u="none">
                <a:solidFill>
                  <a:srgbClr val="093B67"/>
                </a:solidFill>
                <a:latin typeface="Arial"/>
                <a:ea typeface="Arial"/>
                <a:cs typeface="Arial"/>
                <a:sym typeface="Arial"/>
              </a:defRPr>
            </a:lvl3pPr>
            <a:lvl4pPr indent="0" marR="0" algn="l" marL="0" rtl="0">
              <a:spcBef>
                <a:spcPts val="0"/>
              </a:spcBef>
              <a:spcAft>
                <a:spcPts val="0"/>
              </a:spcAft>
              <a:defRPr i="0" baseline="0" strike="noStrike" sz="3600" b="0" cap="none" u="none">
                <a:solidFill>
                  <a:srgbClr val="093B67"/>
                </a:solidFill>
                <a:latin typeface="Arial"/>
                <a:ea typeface="Arial"/>
                <a:cs typeface="Arial"/>
                <a:sym typeface="Arial"/>
              </a:defRPr>
            </a:lvl4pPr>
            <a:lvl5pPr indent="0" marR="0" algn="l" marL="0" rtl="0">
              <a:spcBef>
                <a:spcPts val="0"/>
              </a:spcBef>
              <a:spcAft>
                <a:spcPts val="0"/>
              </a:spcAft>
              <a:defRPr i="0" baseline="0" strike="noStrike" sz="3600" b="0" cap="none" u="none">
                <a:solidFill>
                  <a:srgbClr val="093B67"/>
                </a:solidFill>
                <a:latin typeface="Arial"/>
                <a:ea typeface="Arial"/>
                <a:cs typeface="Arial"/>
                <a:sym typeface="Arial"/>
              </a:defRPr>
            </a:lvl5pPr>
            <a:lvl6pPr indent="0" marR="0" algn="l" marL="457200" rtl="0">
              <a:spcBef>
                <a:spcPts val="0"/>
              </a:spcBef>
              <a:spcAft>
                <a:spcPts val="0"/>
              </a:spcAft>
              <a:defRPr i="0" baseline="0" strike="noStrike" sz="5500" b="0" cap="none" u="none">
                <a:solidFill>
                  <a:schemeClr val="dk2"/>
                </a:solidFill>
                <a:latin typeface="Arial"/>
                <a:ea typeface="Arial"/>
                <a:cs typeface="Arial"/>
                <a:sym typeface="Arial"/>
              </a:defRPr>
            </a:lvl6pPr>
            <a:lvl7pPr indent="0" marR="0" algn="l" marL="914400" rtl="0">
              <a:spcBef>
                <a:spcPts val="0"/>
              </a:spcBef>
              <a:spcAft>
                <a:spcPts val="0"/>
              </a:spcAft>
              <a:defRPr i="0" baseline="0" strike="noStrike" sz="5500" b="0" cap="none" u="none">
                <a:solidFill>
                  <a:schemeClr val="dk2"/>
                </a:solidFill>
                <a:latin typeface="Arial"/>
                <a:ea typeface="Arial"/>
                <a:cs typeface="Arial"/>
                <a:sym typeface="Arial"/>
              </a:defRPr>
            </a:lvl7pPr>
            <a:lvl8pPr indent="0" marR="0" algn="l" marL="1371600" rtl="0">
              <a:spcBef>
                <a:spcPts val="0"/>
              </a:spcBef>
              <a:spcAft>
                <a:spcPts val="0"/>
              </a:spcAft>
              <a:defRPr i="0" baseline="0" strike="noStrike" sz="5500" b="0" cap="none" u="none">
                <a:solidFill>
                  <a:schemeClr val="dk2"/>
                </a:solidFill>
                <a:latin typeface="Arial"/>
                <a:ea typeface="Arial"/>
                <a:cs typeface="Arial"/>
                <a:sym typeface="Arial"/>
              </a:defRPr>
            </a:lvl8pPr>
            <a:lvl9pPr indent="0" marR="0" algn="l" marL="1828800" rtl="0">
              <a:spcBef>
                <a:spcPts val="0"/>
              </a:spcBef>
              <a:spcAft>
                <a:spcPts val="0"/>
              </a:spcAft>
              <a:defRPr i="0" baseline="0" strike="noStrike" sz="5500" b="0" cap="none" u="none">
                <a:solidFill>
                  <a:schemeClr val="dk2"/>
                </a:solidFill>
                <a:latin typeface="Arial"/>
                <a:ea typeface="Arial"/>
                <a:cs typeface="Arial"/>
                <a:sym typeface="Arial"/>
              </a:defRPr>
            </a:lvl9pPr>
          </a:lstStyle>
          <a:p/>
        </p:txBody>
      </p:sp>
      <p:sp>
        <p:nvSpPr>
          <p:cNvPr name="Shape 52" id="52"/>
          <p:cNvSpPr txBox="1"/>
          <p:nvPr>
            <p:ph type="body" idx="1"/>
          </p:nvPr>
        </p:nvSpPr>
        <p:spPr>
          <a:xfrm>
            <a:off y="2266950" x="503237"/>
            <a:ext cy="4537074" cx="9074149"/>
          </a:xfrm>
          <a:prstGeom prst="rect">
            <a:avLst/>
          </a:prstGeom>
          <a:noFill/>
          <a:ln>
            <a:noFill/>
          </a:ln>
        </p:spPr>
        <p:txBody>
          <a:bodyPr bIns="91425" tIns="91425" lIns="91425" anchor="t" anchorCtr="0" rIns="91425"/>
          <a:lstStyle>
            <a:lvl1pPr indent="-228600" marR="0" algn="l" marL="301625" rtl="0">
              <a:spcBef>
                <a:spcPts val="400"/>
              </a:spcBef>
              <a:spcAft>
                <a:spcPts val="0"/>
              </a:spcAft>
              <a:buClr>
                <a:srgbClr val="268FEE"/>
              </a:buClr>
              <a:buFont typeface="Arial"/>
              <a:buChar char="•"/>
              <a:defRPr i="0" baseline="0" strike="noStrike" sz="2000" b="0" cap="none" u="none">
                <a:solidFill>
                  <a:schemeClr val="dk1"/>
                </a:solidFill>
                <a:latin typeface="Arial"/>
                <a:ea typeface="Arial"/>
                <a:cs typeface="Arial"/>
                <a:sym typeface="Arial"/>
              </a:defRPr>
            </a:lvl1pPr>
            <a:lvl2pPr indent="-209550" marR="0" algn="l" marL="704850" rtl="0">
              <a:spcBef>
                <a:spcPts val="400"/>
              </a:spcBef>
              <a:spcAft>
                <a:spcPts val="0"/>
              </a:spcAft>
              <a:buClr>
                <a:schemeClr val="accent1"/>
              </a:buClr>
              <a:buFont typeface="Arial"/>
              <a:buChar char="•"/>
              <a:defRPr i="0" baseline="0" strike="noStrike" sz="2000" b="0" cap="none" u="none">
                <a:solidFill>
                  <a:schemeClr val="dk1"/>
                </a:solidFill>
                <a:latin typeface="Arial"/>
                <a:ea typeface="Arial"/>
                <a:cs typeface="Arial"/>
                <a:sym typeface="Arial"/>
              </a:defRPr>
            </a:lvl2pPr>
            <a:lvl3pPr indent="-228600" marR="0" algn="l" marL="1006475" rtl="0">
              <a:spcBef>
                <a:spcPts val="400"/>
              </a:spcBef>
              <a:spcAft>
                <a:spcPts val="0"/>
              </a:spcAft>
              <a:buClr>
                <a:schemeClr val="accent2"/>
              </a:buClr>
              <a:buFont typeface="Arial"/>
              <a:buChar char="•"/>
              <a:defRPr i="0" baseline="0" strike="noStrike" sz="2000" b="0" cap="none" u="none">
                <a:solidFill>
                  <a:schemeClr val="dk1"/>
                </a:solidFill>
                <a:latin typeface="Arial"/>
                <a:ea typeface="Arial"/>
                <a:cs typeface="Arial"/>
                <a:sym typeface="Arial"/>
              </a:defRPr>
            </a:lvl3pPr>
            <a:lvl4pPr indent="-192087" marR="0" algn="l" marL="1309688" rtl="0">
              <a:spcBef>
                <a:spcPts val="400"/>
              </a:spcBef>
              <a:spcAft>
                <a:spcPts val="0"/>
              </a:spcAft>
              <a:buClr>
                <a:srgbClr val="0BD0D9"/>
              </a:buClr>
              <a:buFont typeface="Arial"/>
              <a:buChar char="•"/>
              <a:defRPr i="0" baseline="0" strike="noStrike" sz="2000" b="0" cap="none" u="none">
                <a:solidFill>
                  <a:schemeClr val="dk1"/>
                </a:solidFill>
                <a:latin typeface="Arial"/>
                <a:ea typeface="Arial"/>
                <a:cs typeface="Arial"/>
                <a:sym typeface="Arial"/>
              </a:defRPr>
            </a:lvl4pPr>
            <a:lvl5pPr indent="-188912" marR="0" algn="l" marL="1611313" rtl="0">
              <a:spcBef>
                <a:spcPts val="400"/>
              </a:spcBef>
              <a:spcAft>
                <a:spcPts val="0"/>
              </a:spcAft>
              <a:buClr>
                <a:srgbClr val="10CF9B"/>
              </a:buClr>
              <a:buFont typeface="Arial"/>
              <a:buChar char="•"/>
              <a:defRPr i="0" baseline="0" strike="noStrike" sz="2000" b="0" cap="none" u="none">
                <a:solidFill>
                  <a:schemeClr val="dk1"/>
                </a:solidFill>
                <a:latin typeface="Arial"/>
                <a:ea typeface="Arial"/>
                <a:cs typeface="Arial"/>
                <a:sym typeface="Arial"/>
              </a:defRPr>
            </a:lvl5pPr>
            <a:lvl6pPr indent="-178367" marR="0" algn="l" marL="1915092" rtl="0">
              <a:spcBef>
                <a:spcPts val="400"/>
              </a:spcBef>
              <a:buClr>
                <a:schemeClr val="accent5"/>
              </a:buClr>
              <a:buFont typeface="Arial"/>
              <a:buChar char="•"/>
              <a:defRPr i="0" baseline="0" strike="noStrike" sz="2000" b="0" cap="none" u="none">
                <a:solidFill>
                  <a:schemeClr val="dk1"/>
                </a:solidFill>
                <a:latin typeface="Arial"/>
                <a:ea typeface="Arial"/>
                <a:cs typeface="Arial"/>
                <a:sym typeface="Arial"/>
              </a:defRPr>
            </a:lvl6pPr>
            <a:lvl7pPr indent="-157706" marR="0" algn="l" marL="2116681" rtl="0">
              <a:spcBef>
                <a:spcPts val="360"/>
              </a:spcBef>
              <a:buClr>
                <a:schemeClr val="accent6"/>
              </a:buClr>
              <a:buFont typeface="Arial"/>
              <a:buChar char="•"/>
              <a:defRPr i="0" baseline="0" strike="noStrike" sz="1800" b="0" cap="none" u="none">
                <a:solidFill>
                  <a:schemeClr val="dk1"/>
                </a:solidFill>
                <a:latin typeface="Arial"/>
                <a:ea typeface="Arial"/>
                <a:cs typeface="Arial"/>
                <a:sym typeface="Arial"/>
              </a:defRPr>
            </a:lvl7pPr>
            <a:lvl8pPr indent="-139413" marR="0" algn="l" marL="2419063" rtl="0">
              <a:spcBef>
                <a:spcPts val="360"/>
              </a:spcBef>
              <a:buClr>
                <a:schemeClr val="dk2"/>
              </a:buClr>
              <a:buFont typeface="Arial"/>
              <a:buChar char="•"/>
              <a:defRPr i="0" baseline="0" strike="noStrike" sz="1800" b="0" cap="none" u="none">
                <a:solidFill>
                  <a:schemeClr val="dk1"/>
                </a:solidFill>
                <a:latin typeface="Arial"/>
                <a:ea typeface="Arial"/>
                <a:cs typeface="Arial"/>
                <a:sym typeface="Arial"/>
              </a:defRPr>
            </a:lvl8pPr>
            <a:lvl9pPr indent="-149696" marR="0" algn="l" marL="2721446" rtl="0">
              <a:spcBef>
                <a:spcPts val="300"/>
              </a:spcBef>
              <a:buClr>
                <a:schemeClr val="dk2"/>
              </a:buClr>
              <a:buFont typeface="Arial"/>
              <a:buChar char="•"/>
              <a:defRPr i="0" baseline="0" strike="noStrike" sz="1500" b="0" cap="none" u="none">
                <a:solidFill>
                  <a:schemeClr val="dk1"/>
                </a:solidFill>
                <a:latin typeface="Arial"/>
                <a:ea typeface="Arial"/>
                <a:cs typeface="Arial"/>
                <a:sym typeface="Arial"/>
              </a:defRPr>
            </a:lvl9pPr>
          </a:lstStyle>
          <a:p/>
        </p:txBody>
      </p:sp>
      <p:sp>
        <p:nvSpPr>
          <p:cNvPr name="Shape 53" id="53"/>
          <p:cNvSpPr txBox="1"/>
          <p:nvPr>
            <p:ph type="sldNum" idx="12"/>
          </p:nvPr>
        </p:nvSpPr>
        <p:spPr>
          <a:xfrm>
            <a:off y="7007225" x="8736013"/>
            <a:ext cy="401638" cx="841374"/>
          </a:xfrm>
          <a:prstGeom prst="rect">
            <a:avLst/>
          </a:prstGeom>
          <a:noFill/>
          <a:ln>
            <a:noFill/>
          </a:ln>
        </p:spPr>
        <p:txBody>
          <a:bodyPr bIns="91425" tIns="91425" lIns="91425" anchor="b" anchorCtr="0" rIns="91425"/>
          <a:lstStyle>
            <a:lvl1pPr indent="0" marR="0" algn="r" marL="0" rtl="0">
              <a:lnSpc>
                <a:spcPct val="102000"/>
              </a:lnSpc>
              <a:buClr>
                <a:srgbClr val="000000"/>
              </a:buClr>
              <a:buFont typeface="Arial"/>
              <a:buNone/>
              <a:defRPr i="0" baseline="0" strike="noStrike" sz="1200" b="0" cap="none" u="none">
                <a:solidFill>
                  <a:srgbClr val="001C56"/>
                </a:solidFill>
                <a:latin typeface="Arial"/>
                <a:ea typeface="Arial"/>
                <a:cs typeface="Arial"/>
                <a:sym typeface="Arial"/>
              </a:defRPr>
            </a:lvl1pPr>
            <a:lvl2pPr indent="-8672" marR="0" algn="l" marL="503972" rtl="0">
              <a:defRPr i="0" baseline="0" strike="noStrike" sz="1800" b="0" cap="none" u="none">
                <a:solidFill>
                  <a:schemeClr val="dk1"/>
                </a:solidFill>
                <a:latin typeface="Arial"/>
                <a:ea typeface="Arial"/>
                <a:cs typeface="Arial"/>
                <a:sym typeface="Arial"/>
              </a:defRPr>
            </a:lvl2pPr>
            <a:lvl3pPr indent="-4643" marR="0" algn="l" marL="1007943" rtl="0">
              <a:defRPr i="0" baseline="0" strike="noStrike" sz="1800" b="0" cap="none" u="none">
                <a:solidFill>
                  <a:schemeClr val="dk1"/>
                </a:solidFill>
                <a:latin typeface="Arial"/>
                <a:ea typeface="Arial"/>
                <a:cs typeface="Arial"/>
                <a:sym typeface="Arial"/>
              </a:defRPr>
            </a:lvl3pPr>
            <a:lvl4pPr indent="-614" marR="0" algn="l" marL="1511915" rtl="0">
              <a:defRPr i="0" baseline="0" strike="noStrike" sz="1800" b="0" cap="none" u="none">
                <a:solidFill>
                  <a:schemeClr val="dk1"/>
                </a:solidFill>
                <a:latin typeface="Arial"/>
                <a:ea typeface="Arial"/>
                <a:cs typeface="Arial"/>
                <a:sym typeface="Arial"/>
              </a:defRPr>
            </a:lvl4pPr>
            <a:lvl5pPr indent="-9286" marR="0" algn="l" marL="2015886" rtl="0">
              <a:defRPr i="0" baseline="0" strike="noStrike" sz="1800" b="0" cap="none" u="none">
                <a:solidFill>
                  <a:schemeClr val="dk1"/>
                </a:solidFill>
                <a:latin typeface="Arial"/>
                <a:ea typeface="Arial"/>
                <a:cs typeface="Arial"/>
                <a:sym typeface="Arial"/>
              </a:defRPr>
            </a:lvl5pPr>
            <a:lvl6pPr indent="-5258" marR="0" algn="l" marL="2519858" rtl="0">
              <a:defRPr i="0" baseline="0" strike="noStrike" sz="1800" b="0" cap="none" u="none">
                <a:solidFill>
                  <a:schemeClr val="dk1"/>
                </a:solidFill>
                <a:latin typeface="Arial"/>
                <a:ea typeface="Arial"/>
                <a:cs typeface="Arial"/>
                <a:sym typeface="Arial"/>
              </a:defRPr>
            </a:lvl6pPr>
            <a:lvl7pPr indent="-1228" marR="0" algn="l" marL="3023829" rtl="0">
              <a:defRPr i="0" baseline="0" strike="noStrike" sz="1800" b="0" cap="none" u="none">
                <a:solidFill>
                  <a:schemeClr val="dk1"/>
                </a:solidFill>
                <a:latin typeface="Arial"/>
                <a:ea typeface="Arial"/>
                <a:cs typeface="Arial"/>
                <a:sym typeface="Arial"/>
              </a:defRPr>
            </a:lvl7pPr>
            <a:lvl8pPr indent="-9900" marR="0" algn="l" marL="3527801" rtl="0">
              <a:defRPr i="0" baseline="0" strike="noStrike" sz="1800" b="0" cap="none" u="none">
                <a:solidFill>
                  <a:schemeClr val="dk1"/>
                </a:solidFill>
                <a:latin typeface="Arial"/>
                <a:ea typeface="Arial"/>
                <a:cs typeface="Arial"/>
                <a:sym typeface="Arial"/>
              </a:defRPr>
            </a:lvl8pPr>
            <a:lvl9pPr indent="-5872" marR="0" algn="l" marL="4031772" rtl="0">
              <a:defRPr i="0" baseline="0" strike="noStrike" sz="1800" b="0" cap="none" u="none">
                <a:solidFill>
                  <a:schemeClr val="dk1"/>
                </a:solidFill>
                <a:latin typeface="Arial"/>
                <a:ea typeface="Arial"/>
                <a:cs typeface="Arial"/>
                <a:sym typeface="Arial"/>
              </a:defRPr>
            </a:lvl9pPr>
          </a:lstStyle>
          <a:p/>
        </p:txBody>
      </p:sp>
      <p:sp>
        <p:nvSpPr>
          <p:cNvPr name="Shape 54" id="54"/>
          <p:cNvSpPr/>
          <p:nvPr/>
        </p:nvSpPr>
        <p:spPr>
          <a:xfrm>
            <a:off y="6880225" x="215900"/>
            <a:ext cy="679449" cx="2511424"/>
          </a:xfrm>
          <a:prstGeom prst="rect">
            <a:avLst/>
          </a:prstGeom>
          <a:blipFill>
            <a:blip r:embed="rId2"/>
            <a:stretch>
              <a:fillRect/>
            </a:stretch>
          </a:blipFill>
        </p:spPr>
      </p:sp>
    </p:spTree>
  </p:cSld>
  <p:clrMap accent6="accent6" tx2="lt2" bg2="dk2" accent5="accent5" tx1="dk1" bg1="lt1" accent4="accent4" accent3="accent3" accent2="accent2" accent1="accent1" folHlink="folHlink" hlink="hlink"/>
  <p:sldLayoutIdLst>
    <p:sldLayoutId id="2147483657" r:id="rId3"/>
    <p:sldLayoutId id="2147483658" r:id="rId4"/>
    <p:sldLayoutId id="2147483659" r:id="rId5"/>
    <p:sldLayoutId id="2147483660" r:id="rId6"/>
    <p:sldLayoutId id="2147483661" r:id="rId7"/>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ype="http://schemas.openxmlformats.org/officeDocument/2006/relationships/notesSlide" Id="rId2" Target="../notesSlides/notesSlide1.xml"/><Relationship Type="http://schemas.openxmlformats.org/officeDocument/2006/relationships/slideLayout" Id="rId1" Target="../slideLayouts/slideLayout4.xml"/><Relationship Type="http://schemas.openxmlformats.org/officeDocument/2006/relationships/image" Id="rId3" Target="../media/image01.png"/></Relationships>
</file>

<file path=ppt/slides/_rels/slide2.xml.rels><?xml version="1.0" encoding="UTF-8" standalone="yes"?><Relationships xmlns="http://schemas.openxmlformats.org/package/2006/relationships"><Relationship Type="http://schemas.openxmlformats.org/officeDocument/2006/relationships/notesSlide" Id="rId2" Target="../notesSlides/notesSlide2.xml"/><Relationship Type="http://schemas.openxmlformats.org/officeDocument/2006/relationships/slideLayout" Id="rId1" Target="../slideLayouts/slideLayout2.xml"/></Relationships>
</file>

<file path=ppt/slides/_rels/slide3.xml.rels><?xml version="1.0" encoding="UTF-8" standalone="yes"?><Relationships xmlns="http://schemas.openxmlformats.org/package/2006/relationships"><Relationship Type="http://schemas.openxmlformats.org/officeDocument/2006/relationships/notesSlide" Id="rId2" Target="../notesSlides/notesSlide3.xml"/><Relationship Type="http://schemas.openxmlformats.org/officeDocument/2006/relationships/slideLayout" Id="rId1" Target="../slideLayouts/slideLayout2.xml"/><Relationship Type="http://schemas.openxmlformats.org/officeDocument/2006/relationships/image" Id="rId3" Target="../media/image07.jpg"/></Relationships>
</file>

<file path=ppt/slides/_rels/slide4.xml.rels><?xml version="1.0" encoding="UTF-8" standalone="yes"?><Relationships xmlns="http://schemas.openxmlformats.org/package/2006/relationships"><Relationship Type="http://schemas.openxmlformats.org/officeDocument/2006/relationships/notesSlide" Id="rId2" Target="../notesSlides/notesSlide4.xml"/><Relationship Type="http://schemas.openxmlformats.org/officeDocument/2006/relationships/slideLayout" Id="rId1" Target="../slideLayouts/slideLayout2.xml"/></Relationships>
</file>

<file path=ppt/slides/_rels/slide5.xml.rels><?xml version="1.0" encoding="UTF-8" standalone="yes"?><Relationships xmlns="http://schemas.openxmlformats.org/package/2006/relationships"><Relationship Type="http://schemas.openxmlformats.org/officeDocument/2006/relationships/notesSlide" Id="rId2" Target="../notesSlides/notesSlide5.xml"/><Relationship Type="http://schemas.openxmlformats.org/officeDocument/2006/relationships/slideLayout" Id="rId1" Target="../slideLayouts/slideLayout2.xml"/></Relationships>
</file>

<file path=ppt/slides/_rels/slide6.xml.rels><?xml version="1.0" encoding="UTF-8" standalone="yes"?><Relationships xmlns="http://schemas.openxmlformats.org/package/2006/relationships"><Relationship Type="http://schemas.openxmlformats.org/officeDocument/2006/relationships/notesSlide" Id="rId2" Target="../notesSlides/notesSlide6.xml"/><Relationship Type="http://schemas.openxmlformats.org/officeDocument/2006/relationships/slideLayout" Id="rId1" Target="../slideLayouts/slideLayout2.xml"/></Relationships>
</file>

<file path=ppt/slides/_rels/slide7.xml.rels><?xml version="1.0" encoding="UTF-8" standalone="yes"?><Relationships xmlns="http://schemas.openxmlformats.org/package/2006/relationships"><Relationship Type="http://schemas.openxmlformats.org/officeDocument/2006/relationships/notesSlide" Id="rId2" Target="../notesSlides/notesSlide7.xml"/><Relationship Type="http://schemas.openxmlformats.org/officeDocument/2006/relationships/slideLayout" Id="rId1" Target="../slideLayouts/slideLayout2.xml"/></Relationships>
</file>

<file path=ppt/slides/_rels/slide8.xml.rels><?xml version="1.0" encoding="UTF-8" standalone="yes"?><Relationships xmlns="http://schemas.openxmlformats.org/package/2006/relationships"><Relationship Type="http://schemas.openxmlformats.org/officeDocument/2006/relationships/notesSlide" Id="rId2" Target="../notesSlides/notesSlide8.xml"/><Relationship Type="http://schemas.openxmlformats.org/officeDocument/2006/relationships/slideLayout" Id="rId1" Target="../slideLayouts/slideLayout2.xml"/><Relationship Type="http://schemas.openxmlformats.org/officeDocument/2006/relationships/image" Id="rId3" Target="../media/image08.jpg"/></Relationships>
</file>

<file path=ppt/slides/_rels/slide9.xml.rels><?xml version="1.0" encoding="UTF-8" standalone="yes"?><Relationships xmlns="http://schemas.openxmlformats.org/package/2006/relationships"><Relationship Type="http://schemas.openxmlformats.org/officeDocument/2006/relationships/notesSlide" Id="rId2" Target="../notesSlides/notesSlide9.xml"/><Relationship Type="http://schemas.openxmlformats.org/officeDocument/2006/relationships/slideLayout" Id="rId1" Target="../slideLayouts/slideLayout2.xml"/></Relationships>
</file>

<file path=ppt/slides/_rels/slide10.xml.rels><?xml version="1.0" encoding="UTF-8" standalone="yes"?><Relationships xmlns="http://schemas.openxmlformats.org/package/2006/relationships"><Relationship Type="http://schemas.openxmlformats.org/officeDocument/2006/relationships/notesSlide" Id="rId2" Target="../notesSlides/notesSlide10.xml"/><Relationship Type="http://schemas.openxmlformats.org/officeDocument/2006/relationships/slideLayout" Id="rId1" Target="../slideLayouts/slideLayout2.xml"/></Relationships>
</file>

<file path=ppt/slides/_rels/slide11.xml.rels><?xml version="1.0" encoding="UTF-8" standalone="yes"?><Relationships xmlns="http://schemas.openxmlformats.org/package/2006/relationships"><Relationship Type="http://schemas.openxmlformats.org/officeDocument/2006/relationships/notesSlide" Id="rId2" Target="../notesSlides/notesSlide11.xml"/><Relationship Type="http://schemas.openxmlformats.org/officeDocument/2006/relationships/slideLayout" Id="rId1" Target="../slideLayouts/slideLayout9.xml"/></Relationships>
</file>

<file path=ppt/slides/_rels/slide12.xml.rels><?xml version="1.0" encoding="UTF-8" standalone="yes"?><Relationships xmlns="http://schemas.openxmlformats.org/package/2006/relationships"><Relationship Type="http://schemas.openxmlformats.org/officeDocument/2006/relationships/notesSlide" Id="rId2" Target="../notesSlides/notesSlide12.xml"/><Relationship Type="http://schemas.openxmlformats.org/officeDocument/2006/relationships/slideLayout" Id="rId1" Target="../slideLayouts/slideLayout9.xml"/><Relationship Type="http://schemas.openxmlformats.org/officeDocument/2006/relationships/image" Id="rId4" Target="../media/image10.png"/><Relationship Type="http://schemas.openxmlformats.org/officeDocument/2006/relationships/image" Id="rId3" Target="../media/image16.png"/></Relationships>
</file>

<file path=ppt/slides/_rels/slide13.xml.rels><?xml version="1.0" encoding="UTF-8" standalone="yes"?><Relationships xmlns="http://schemas.openxmlformats.org/package/2006/relationships"><Relationship Type="http://schemas.openxmlformats.org/officeDocument/2006/relationships/notesSlide" Id="rId2" Target="../notesSlides/notesSlide13.xml"/><Relationship Type="http://schemas.openxmlformats.org/officeDocument/2006/relationships/slideLayout" Id="rId1" Target="../slideLayouts/slideLayout9.xml"/><Relationship Type="http://schemas.openxmlformats.org/officeDocument/2006/relationships/image" Id="rId4" Target="../media/image12.png"/><Relationship Type="http://schemas.openxmlformats.org/officeDocument/2006/relationships/image" Id="rId3" Target="../media/image11.png"/></Relationships>
</file>

<file path=ppt/slides/_rels/slide14.xml.rels><?xml version="1.0" encoding="UTF-8" standalone="yes"?><Relationships xmlns="http://schemas.openxmlformats.org/package/2006/relationships"><Relationship Type="http://schemas.openxmlformats.org/officeDocument/2006/relationships/notesSlide" Id="rId2" Target="../notesSlides/notesSlide14.xml"/><Relationship Type="http://schemas.openxmlformats.org/officeDocument/2006/relationships/slideLayout" Id="rId1" Target="../slideLayouts/slideLayout9.xml"/><Relationship Type="http://schemas.openxmlformats.org/officeDocument/2006/relationships/image" Id="rId3" Target="../media/image14.png"/></Relationships>
</file>

<file path=ppt/slides/_rels/slide15.xml.rels><?xml version="1.0" encoding="UTF-8" standalone="yes"?><Relationships xmlns="http://schemas.openxmlformats.org/package/2006/relationships"><Relationship Type="http://schemas.openxmlformats.org/officeDocument/2006/relationships/notesSlide" Id="rId2" Target="../notesSlides/notesSlide15.xml"/><Relationship Type="http://schemas.openxmlformats.org/officeDocument/2006/relationships/slideLayout" Id="rId1" Target="../slideLayouts/slideLayout9.xml"/><Relationship Type="http://schemas.openxmlformats.org/officeDocument/2006/relationships/image" Id="rId3" Target="../media/image13.jpg"/></Relationships>
</file>

<file path=ppt/slides/_rels/slide16.xml.rels><?xml version="1.0" encoding="UTF-8" standalone="yes"?><Relationships xmlns="http://schemas.openxmlformats.org/package/2006/relationships"><Relationship Type="http://schemas.openxmlformats.org/officeDocument/2006/relationships/notesSlide" Id="rId2" Target="../notesSlides/notesSlide16.xml"/><Relationship Type="http://schemas.openxmlformats.org/officeDocument/2006/relationships/slideLayout" Id="rId1" Target="../slideLayouts/slideLayout14.xml"/><Relationship Type="http://schemas.openxmlformats.org/officeDocument/2006/relationships/image" Id="rId3" Target="../media/image15.png"/></Relationships>
</file>

<file path=ppt/slides/_rels/slide17.xml.rels><?xml version="1.0" encoding="UTF-8" standalone="yes"?><Relationships xmlns="http://schemas.openxmlformats.org/package/2006/relationships"><Relationship Type="http://schemas.openxmlformats.org/officeDocument/2006/relationships/notesSlide" Id="rId2" Target="../notesSlides/notesSlide17.xml"/><Relationship Type="http://schemas.openxmlformats.org/officeDocument/2006/relationships/slideLayout" Id="rId1" Target="../slideLayouts/slideLayout9.xml"/><Relationship Type="http://schemas.openxmlformats.org/officeDocument/2006/relationships/image" Id="rId4" Target="../media/image09.png"/><Relationship Type="http://schemas.openxmlformats.org/officeDocument/2006/relationships/hyperlink" Id="rId3" TargetMode="External" Target="http://smoothwall.uservoice.com/"/></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71" id="71"/>
        <p:cNvGrpSpPr/>
        <p:nvPr/>
      </p:nvGrpSpPr>
      <p:grpSpPr>
        <a:xfrm>
          <a:off y="0" x="0"/>
          <a:ext cy="0" cx="0"/>
          <a:chOff y="0" x="0"/>
          <a:chExt cy="0" cx="0"/>
        </a:xfrm>
      </p:grpSpPr>
      <p:sp>
        <p:nvSpPr>
          <p:cNvPr name="Shape 72" id="72"/>
          <p:cNvSpPr txBox="1"/>
          <p:nvPr>
            <p:ph type="subTitle" idx="1"/>
          </p:nvPr>
        </p:nvSpPr>
        <p:spPr>
          <a:xfrm>
            <a:off y="3835400" x="2376487"/>
            <a:ext cy="1789200" cx="6840600"/>
          </a:xfrm>
          <a:prstGeom prst="rect">
            <a:avLst/>
          </a:prstGeom>
          <a:noFill/>
          <a:ln>
            <a:noFill/>
          </a:ln>
        </p:spPr>
        <p:txBody>
          <a:bodyPr bIns="50375" tIns="50375" lIns="100775" anchor="t" anchorCtr="0" rIns="100775">
            <a:spAutoFit/>
          </a:bodyPr>
          <a:lstStyle/>
          <a:p>
            <a:pPr indent="-301625" marR="0" algn="r" marL="301625" rtl="0" lvl="0">
              <a:spcBef>
                <a:spcPts val="560"/>
              </a:spcBef>
              <a:spcAft>
                <a:spcPts val="0"/>
              </a:spcAft>
              <a:buClr>
                <a:srgbClr val="268EEE"/>
              </a:buClr>
              <a:buSzPct val="25000"/>
              <a:buFont typeface="Arial"/>
              <a:buNone/>
            </a:pPr>
            <a:r>
              <a:rPr lang="en_US" sz="2800">
                <a:solidFill>
                  <a:srgbClr val="1275CE"/>
                </a:solidFill>
              </a:rPr>
              <a:t>June 2012</a:t>
            </a:r>
          </a:p>
        </p:txBody>
      </p:sp>
      <p:sp>
        <p:nvSpPr>
          <p:cNvPr name="Shape 73" id="73"/>
          <p:cNvSpPr txBox="1"/>
          <p:nvPr>
            <p:ph type="ftr" idx="11"/>
          </p:nvPr>
        </p:nvSpPr>
        <p:spPr>
          <a:xfrm>
            <a:off y="6994525" x="7826375"/>
            <a:ext cy="401638" cx="2028825"/>
          </a:xfrm>
          <a:prstGeom prst="rect">
            <a:avLst/>
          </a:prstGeom>
          <a:noFill/>
          <a:ln>
            <a:noFill/>
          </a:ln>
        </p:spPr>
        <p:txBody>
          <a:bodyPr bIns="45700" tIns="45700" lIns="91425" anchor="t" anchorCtr="0" rIns="91425">
            <a:spAutoFit/>
          </a:bodyPr>
          <a:lstStyle/>
          <a:p>
            <a:pPr indent="0" marR="0" algn="r" marL="0" rtl="0" lvl="0">
              <a:buSzPct val="25000"/>
              <a:buNone/>
            </a:pPr>
            <a:r>
              <a:rPr lang="en_US" i="0" baseline="0" strike="noStrike" sz="1800" b="0" cap="none" u="none">
                <a:solidFill>
                  <a:srgbClr val="FEFEFE"/>
                </a:solidFill>
                <a:latin typeface="Arial"/>
                <a:ea typeface="Arial"/>
                <a:cs typeface="Arial"/>
                <a:sym typeface="Arial"/>
              </a:rPr>
              <a:t> © SmoothWall  2010</a:t>
            </a:r>
          </a:p>
        </p:txBody>
      </p:sp>
      <p:sp>
        <p:nvSpPr>
          <p:cNvPr name="Shape 74" id="74"/>
          <p:cNvSpPr/>
          <p:nvPr/>
        </p:nvSpPr>
        <p:spPr>
          <a:xfrm>
            <a:off y="6530975" x="182563"/>
            <a:ext cy="1028700" cx="3810000"/>
          </a:xfrm>
          <a:prstGeom prst="rect">
            <a:avLst/>
          </a:prstGeom>
          <a:blipFill>
            <a:blip r:embed="rId3"/>
            <a:stretch>
              <a:fillRect/>
            </a:stretch>
          </a:blipFill>
        </p:spPr>
      </p:sp>
      <p:sp>
        <p:nvSpPr>
          <p:cNvPr name="Shape 75" id="75"/>
          <p:cNvSpPr/>
          <p:nvPr/>
        </p:nvSpPr>
        <p:spPr>
          <a:xfrm>
            <a:off y="3065463" x="1727200"/>
            <a:ext cy="769937" cx="7489824"/>
          </a:xfrm>
          <a:prstGeom prst="rect">
            <a:avLst/>
          </a:prstGeom>
          <a:noFill/>
          <a:ln>
            <a:noFill/>
          </a:ln>
        </p:spPr>
        <p:txBody>
          <a:bodyPr bIns="45700" tIns="45700" lIns="91425" anchor="t" anchorCtr="0" rIns="91425">
            <a:spAutoFit/>
          </a:bodyPr>
          <a:lstStyle/>
          <a:p>
            <a:pPr indent="0" marR="0" algn="l" marL="0" rtl="0" lvl="0">
              <a:spcBef>
                <a:spcPts val="0"/>
              </a:spcBef>
              <a:spcAft>
                <a:spcPts val="0"/>
              </a:spcAft>
              <a:buSzPct val="25000"/>
              <a:buNone/>
            </a:pPr>
            <a:r>
              <a:rPr lang="en_US" sz="4400" b="1">
                <a:solidFill>
                  <a:srgbClr val="093A67"/>
                </a:solidFill>
              </a:rPr>
              <a:t>Smoothwall @ Edugeek Conference</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80" id="80"/>
        <p:cNvGrpSpPr/>
        <p:nvPr/>
      </p:nvGrpSpPr>
      <p:grpSpPr>
        <a:xfrm>
          <a:off y="0" x="0"/>
          <a:ext cy="0" cx="0"/>
          <a:chOff y="0" x="0"/>
          <a:chExt cy="0" cx="0"/>
        </a:xfrm>
      </p:grpSpPr>
      <p:sp>
        <p:nvSpPr>
          <p:cNvPr name="Shape 81" id="81"/>
          <p:cNvSpPr txBox="1"/>
          <p:nvPr>
            <p:ph type="title"/>
          </p:nvPr>
        </p:nvSpPr>
        <p:spPr>
          <a:xfrm>
            <a:off y="993775" x="539750"/>
            <a:ext cy="769938" cx="9074149"/>
          </a:xfrm>
          <a:prstGeom prst="rect">
            <a:avLst/>
          </a:prstGeom>
          <a:noFill/>
          <a:ln>
            <a:noFill/>
          </a:ln>
        </p:spPr>
        <p:txBody>
          <a:bodyPr bIns="0" tIns="50375" lIns="0" anchor="ctr" anchorCtr="0" rIns="0">
            <a:spAutoFit/>
          </a:bodyPr>
          <a:lstStyle/>
          <a:p>
            <a:pPr indent="0" marR="0" algn="l" marL="0" rtl="0" lvl="0">
              <a:spcBef>
                <a:spcPts val="0"/>
              </a:spcBef>
              <a:spcAft>
                <a:spcPts val="0"/>
              </a:spcAft>
              <a:buSzPct val="25000"/>
              <a:buNone/>
            </a:pPr>
            <a:r>
              <a:rPr lang="en_US" sz="4400">
                <a:solidFill>
                  <a:srgbClr val="333399"/>
                </a:solidFill>
              </a:rPr>
              <a:t>Who, What, How Long?</a:t>
            </a:r>
          </a:p>
        </p:txBody>
      </p:sp>
      <p:sp>
        <p:nvSpPr>
          <p:cNvPr name="Shape 82" id="82"/>
          <p:cNvSpPr txBox="1"/>
          <p:nvPr>
            <p:ph type="body" idx="1"/>
          </p:nvPr>
        </p:nvSpPr>
        <p:spPr>
          <a:xfrm>
            <a:off y="2266950" x="503237"/>
            <a:ext cy="4465638" cx="9074149"/>
          </a:xfrm>
          <a:prstGeom prst="rect">
            <a:avLst/>
          </a:prstGeom>
          <a:noFill/>
          <a:ln>
            <a:noFill/>
          </a:ln>
        </p:spPr>
        <p:txBody>
          <a:bodyPr bIns="50375" tIns="50375" lIns="100775" anchor="t" anchorCtr="0" rIns="100775">
            <a:spAutoFit/>
          </a:bodyPr>
          <a:lstStyle/>
          <a:p>
            <a:pPr indent="-381000" marL="457200" rtl="0" lvl="0">
              <a:buClr>
                <a:srgbClr val="268FEE"/>
              </a:buClr>
              <a:buSzPct val="166666"/>
              <a:buFont typeface="Arial"/>
              <a:buChar char="•"/>
            </a:pPr>
            <a:r>
              <a:rPr lang="en_US" sz="2400"/>
              <a:t>Tom Newton, Product Manager, Smoothwall</a:t>
            </a:r>
          </a:p>
          <a:p>
            <a:pPr indent="-381000" marL="457200" rtl="0" lvl="0">
              <a:buClr>
                <a:srgbClr val="268FEE"/>
              </a:buClr>
              <a:buSzPct val="166666"/>
              <a:buFont typeface="Arial"/>
              <a:buChar char="•"/>
            </a:pPr>
            <a:r>
              <a:rPr lang="en_US" sz="2400"/>
              <a:t>First I'm going to admit I wrote this last night in the hotel</a:t>
            </a:r>
          </a:p>
          <a:p>
            <a:pPr indent="-381000" marL="457200" rtl="0" lvl="0">
              <a:buClr>
                <a:srgbClr val="268FEE"/>
              </a:buClr>
              <a:buSzPct val="166666"/>
              <a:buFont typeface="Arial"/>
              <a:buChar char="•"/>
            </a:pPr>
            <a:r>
              <a:rPr lang="en_US" sz="2400"/>
              <a:t>Then I'm going to talk about Facebook &amp; its ilk for a bit</a:t>
            </a:r>
          </a:p>
          <a:p>
            <a:pPr indent="-381000" marL="457200" rtl="0" lvl="0">
              <a:buClr>
                <a:srgbClr val="268FEE"/>
              </a:buClr>
              <a:buSzPct val="166666"/>
              <a:buFont typeface="Arial"/>
              <a:buChar char="•"/>
            </a:pPr>
            <a:r>
              <a:rPr lang="en_US" sz="2400"/>
              <a:t>Then I'm going to cover what we've been up to at Smoothwall</a:t>
            </a:r>
          </a:p>
          <a:p>
            <a:pPr indent="-381000" marL="457200" lvl="0">
              <a:buClr>
                <a:srgbClr val="268FEE"/>
              </a:buClr>
              <a:buSzPct val="166666"/>
              <a:buFont typeface="Arial"/>
              <a:buChar char="•"/>
            </a:pPr>
            <a:r>
              <a:rPr lang="en_US" sz="2400"/>
              <a:t>..and then it's your turn to talk to me :)</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87" id="87"/>
        <p:cNvGrpSpPr/>
        <p:nvPr/>
      </p:nvGrpSpPr>
      <p:grpSpPr>
        <a:xfrm>
          <a:off y="0" x="0"/>
          <a:ext cy="0" cx="0"/>
          <a:chOff y="0" x="0"/>
          <a:chExt cy="0" cx="0"/>
        </a:xfrm>
      </p:grpSpPr>
      <p:sp>
        <p:nvSpPr>
          <p:cNvPr name="Shape 88" id="88"/>
          <p:cNvSpPr txBox="1"/>
          <p:nvPr>
            <p:ph type="title"/>
          </p:nvPr>
        </p:nvSpPr>
        <p:spPr>
          <a:xfrm>
            <a:off y="1116012" x="503237"/>
            <a:ext cy="920699" cx="9074099"/>
          </a:xfrm>
          <a:prstGeom prst="rect">
            <a:avLst/>
          </a:prstGeom>
        </p:spPr>
        <p:txBody>
          <a:bodyPr bIns="91425" tIns="91425" lIns="91425" anchor="b" anchorCtr="0" rIns="91425">
            <a:spAutoFit/>
          </a:bodyPr>
          <a:lstStyle/>
          <a:p>
            <a:pPr>
              <a:buNone/>
            </a:pPr>
            <a:r>
              <a:rPr lang="en_US"/>
              <a:t>Why is Facebook like a dinner fork?</a:t>
            </a:r>
          </a:p>
        </p:txBody>
      </p:sp>
      <p:sp>
        <p:nvSpPr>
          <p:cNvPr name="Shape 89" id="89"/>
          <p:cNvSpPr/>
          <p:nvPr/>
        </p:nvSpPr>
        <p:spPr>
          <a:xfrm>
            <a:off y="3337918" x="1235050"/>
            <a:ext cy="2324100" cx="7610475"/>
          </a:xfrm>
          <a:prstGeom prst="rect">
            <a:avLst/>
          </a:prstGeom>
          <a:blipFill>
            <a:blip r:embed="rId3"/>
            <a:stretch>
              <a:fillRect/>
            </a:stretch>
          </a:blipFill>
          <a:ln>
            <a:noFill/>
          </a:ln>
        </p:spPr>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93" id="93"/>
        <p:cNvGrpSpPr/>
        <p:nvPr/>
      </p:nvGrpSpPr>
      <p:grpSpPr>
        <a:xfrm>
          <a:off y="0" x="0"/>
          <a:ext cy="0" cx="0"/>
          <a:chOff y="0" x="0"/>
          <a:chExt cy="0" cx="0"/>
        </a:xfrm>
      </p:grpSpPr>
      <p:sp>
        <p:nvSpPr>
          <p:cNvPr name="Shape 94" id="94"/>
          <p:cNvSpPr txBox="1"/>
          <p:nvPr>
            <p:ph type="title"/>
          </p:nvPr>
        </p:nvSpPr>
        <p:spPr>
          <a:xfrm>
            <a:off y="1116012" x="503237"/>
            <a:ext cy="920699" cx="9074099"/>
          </a:xfrm>
          <a:prstGeom prst="rect">
            <a:avLst/>
          </a:prstGeom>
        </p:spPr>
        <p:txBody>
          <a:bodyPr bIns="91425" tIns="91425" lIns="91425" anchor="b" anchorCtr="0" rIns="91425">
            <a:spAutoFit/>
          </a:bodyPr>
          <a:lstStyle/>
          <a:p>
            <a:pPr>
              <a:buNone/>
            </a:pPr>
            <a:r>
              <a:rPr lang="en_US"/>
              <a:t>New Etiquette</a:t>
            </a:r>
          </a:p>
        </p:txBody>
      </p:sp>
      <p:sp>
        <p:nvSpPr>
          <p:cNvPr name="Shape 95" id="95"/>
          <p:cNvSpPr txBox="1"/>
          <p:nvPr>
            <p:ph type="body" idx="1"/>
          </p:nvPr>
        </p:nvSpPr>
        <p:spPr>
          <a:xfrm>
            <a:off y="2267668" x="503237"/>
            <a:ext cy="4464599" cx="9074099"/>
          </a:xfrm>
          <a:prstGeom prst="rect">
            <a:avLst/>
          </a:prstGeom>
        </p:spPr>
        <p:txBody>
          <a:bodyPr bIns="91425" tIns="91425" lIns="91425" anchor="t" anchorCtr="0" rIns="91425">
            <a:spAutoFit/>
          </a:bodyPr>
          <a:lstStyle/>
          <a:p>
            <a:pPr rtl="0" lvl="0">
              <a:buNone/>
            </a:pPr>
            <a:r>
              <a:rPr lang="en_US"/>
              <a:t>Before the invention of the fork, possibly the only civilised thing to have been invented in Sheffield, people largely ate with a knife.</a:t>
            </a:r>
          </a:p>
          <a:p>
            <a:r>
              <a:t/>
            </a:r>
          </a:p>
          <a:p>
            <a:pPr rtl="0" lvl="0">
              <a:buNone/>
            </a:pPr>
            <a:r>
              <a:rPr lang="en_US"/>
              <a:t>When the fork was invented, suddenly a bunch of rules sprang up:</a:t>
            </a:r>
          </a:p>
          <a:p>
            <a:r>
              <a:t/>
            </a:r>
          </a:p>
          <a:p>
            <a:pPr rtl="0" lvl="0">
              <a:buNone/>
            </a:pPr>
            <a:r>
              <a:rPr lang="en_US"/>
              <a:t>Which hand do I use? (Americans still get this wrong)</a:t>
            </a:r>
          </a:p>
          <a:p>
            <a:r>
              <a:t/>
            </a:r>
          </a:p>
          <a:p>
            <a:pPr rtl="0" lvl="0">
              <a:buNone/>
            </a:pPr>
            <a:r>
              <a:rPr lang="en_US"/>
              <a:t>How do I show I have finished eating?</a:t>
            </a:r>
          </a:p>
          <a:p>
            <a:r>
              <a:t/>
            </a:r>
          </a:p>
          <a:p>
            <a:pPr>
              <a:buNone/>
            </a:pPr>
            <a:r>
              <a:rPr lang="en_US"/>
              <a:t>Which fork do I use first?</a:t>
            </a:r>
          </a:p>
        </p:txBody>
      </p:sp>
    </p:spTree>
  </p:cSld>
  <p:clrMapOvr>
    <a:masterClrMapping/>
  </p:clrMapOvr>
  <p:transition spd="slow">
    <p:cut/>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95">
                                            <p:txEl>
                                              <p:pRg end="0" st="0"/>
                                            </p:txEl>
                                          </p:spTgt>
                                        </p:tgtEl>
                                        <p:attrNameLst>
                                          <p:attrName>style.visibility</p:attrName>
                                        </p:attrNameLst>
                                      </p:cBhvr>
                                      <p:to>
                                        <p:strVal val="visible"/>
                                      </p:to>
                                    </p:set>
                                    <p:animEffect filter="fade" transition="in">
                                      <p:cBhvr>
                                        <p:cTn dur="1000"/>
                                        <p:tgtEl>
                                          <p:spTgt spid="95">
                                            <p:txEl>
                                              <p:pRg end="0" st="0"/>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95">
                                            <p:txEl>
                                              <p:pRg end="1" st="1"/>
                                            </p:txEl>
                                          </p:spTgt>
                                        </p:tgtEl>
                                        <p:attrNameLst>
                                          <p:attrName>style.visibility</p:attrName>
                                        </p:attrNameLst>
                                      </p:cBhvr>
                                      <p:to>
                                        <p:strVal val="visible"/>
                                      </p:to>
                                    </p:set>
                                    <p:animEffect filter="fade" transition="in">
                                      <p:cBhvr>
                                        <p:cTn dur="1000"/>
                                        <p:tgtEl>
                                          <p:spTgt spid="95">
                                            <p:txEl>
                                              <p:pRg end="1" st="1"/>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95">
                                            <p:txEl>
                                              <p:pRg end="2" st="2"/>
                                            </p:txEl>
                                          </p:spTgt>
                                        </p:tgtEl>
                                        <p:attrNameLst>
                                          <p:attrName>style.visibility</p:attrName>
                                        </p:attrNameLst>
                                      </p:cBhvr>
                                      <p:to>
                                        <p:strVal val="visible"/>
                                      </p:to>
                                    </p:set>
                                    <p:animEffect filter="fade" transition="in">
                                      <p:cBhvr>
                                        <p:cTn dur="1000"/>
                                        <p:tgtEl>
                                          <p:spTgt spid="95">
                                            <p:txEl>
                                              <p:pRg end="2" st="2"/>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95">
                                            <p:txEl>
                                              <p:pRg end="3" st="3"/>
                                            </p:txEl>
                                          </p:spTgt>
                                        </p:tgtEl>
                                        <p:attrNameLst>
                                          <p:attrName>style.visibility</p:attrName>
                                        </p:attrNameLst>
                                      </p:cBhvr>
                                      <p:to>
                                        <p:strVal val="visible"/>
                                      </p:to>
                                    </p:set>
                                    <p:animEffect filter="fade" transition="in">
                                      <p:cBhvr>
                                        <p:cTn dur="1000"/>
                                        <p:tgtEl>
                                          <p:spTgt spid="95">
                                            <p:txEl>
                                              <p:pRg end="3" st="3"/>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95">
                                            <p:txEl>
                                              <p:pRg end="4" st="4"/>
                                            </p:txEl>
                                          </p:spTgt>
                                        </p:tgtEl>
                                        <p:attrNameLst>
                                          <p:attrName>style.visibility</p:attrName>
                                        </p:attrNameLst>
                                      </p:cBhvr>
                                      <p:to>
                                        <p:strVal val="visible"/>
                                      </p:to>
                                    </p:set>
                                    <p:animEffect filter="fade" transition="in">
                                      <p:cBhvr>
                                        <p:cTn dur="1000"/>
                                        <p:tgtEl>
                                          <p:spTgt spid="95">
                                            <p:txEl>
                                              <p:pRg end="4" st="4"/>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95">
                                            <p:txEl>
                                              <p:pRg end="5" st="5"/>
                                            </p:txEl>
                                          </p:spTgt>
                                        </p:tgtEl>
                                        <p:attrNameLst>
                                          <p:attrName>style.visibility</p:attrName>
                                        </p:attrNameLst>
                                      </p:cBhvr>
                                      <p:to>
                                        <p:strVal val="visible"/>
                                      </p:to>
                                    </p:set>
                                    <p:animEffect filter="fade" transition="in">
                                      <p:cBhvr>
                                        <p:cTn dur="1000"/>
                                        <p:tgtEl>
                                          <p:spTgt spid="95">
                                            <p:txEl>
                                              <p:pRg end="5" st="5"/>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95">
                                            <p:txEl>
                                              <p:pRg end="6" st="6"/>
                                            </p:txEl>
                                          </p:spTgt>
                                        </p:tgtEl>
                                        <p:attrNameLst>
                                          <p:attrName>style.visibility</p:attrName>
                                        </p:attrNameLst>
                                      </p:cBhvr>
                                      <p:to>
                                        <p:strVal val="visible"/>
                                      </p:to>
                                    </p:set>
                                    <p:animEffect filter="fade" transition="in">
                                      <p:cBhvr>
                                        <p:cTn dur="1000"/>
                                        <p:tgtEl>
                                          <p:spTgt spid="95">
                                            <p:txEl>
                                              <p:pRg end="6" st="6"/>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95">
                                            <p:txEl>
                                              <p:pRg end="7" st="7"/>
                                            </p:txEl>
                                          </p:spTgt>
                                        </p:tgtEl>
                                        <p:attrNameLst>
                                          <p:attrName>style.visibility</p:attrName>
                                        </p:attrNameLst>
                                      </p:cBhvr>
                                      <p:to>
                                        <p:strVal val="visible"/>
                                      </p:to>
                                    </p:set>
                                    <p:animEffect filter="fade" transition="in">
                                      <p:cBhvr>
                                        <p:cTn dur="1000"/>
                                        <p:tgtEl>
                                          <p:spTgt spid="95">
                                            <p:txEl>
                                              <p:pRg end="7" st="7"/>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95">
                                            <p:txEl>
                                              <p:pRg end="8" st="8"/>
                                            </p:txEl>
                                          </p:spTgt>
                                        </p:tgtEl>
                                        <p:attrNameLst>
                                          <p:attrName>style.visibility</p:attrName>
                                        </p:attrNameLst>
                                      </p:cBhvr>
                                      <p:to>
                                        <p:strVal val="visible"/>
                                      </p:to>
                                    </p:set>
                                    <p:animEffect filter="fade" transition="in">
                                      <p:cBhvr>
                                        <p:cTn dur="1000"/>
                                        <p:tgtEl>
                                          <p:spTgt spid="95">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99" id="99"/>
        <p:cNvGrpSpPr/>
        <p:nvPr/>
      </p:nvGrpSpPr>
      <p:grpSpPr>
        <a:xfrm>
          <a:off y="0" x="0"/>
          <a:ext cy="0" cx="0"/>
          <a:chOff y="0" x="0"/>
          <a:chExt cy="0" cx="0"/>
        </a:xfrm>
      </p:grpSpPr>
      <p:sp>
        <p:nvSpPr>
          <p:cNvPr name="Shape 100" id="100"/>
          <p:cNvSpPr txBox="1"/>
          <p:nvPr>
            <p:ph type="title"/>
          </p:nvPr>
        </p:nvSpPr>
        <p:spPr>
          <a:xfrm>
            <a:off y="1116012" x="503237"/>
            <a:ext cy="920699" cx="9074099"/>
          </a:xfrm>
          <a:prstGeom prst="rect">
            <a:avLst/>
          </a:prstGeom>
        </p:spPr>
        <p:txBody>
          <a:bodyPr bIns="91425" tIns="91425" lIns="91425" anchor="b" anchorCtr="0" rIns="91425">
            <a:spAutoFit/>
          </a:bodyPr>
          <a:lstStyle/>
          <a:p>
            <a:pPr>
              <a:buNone/>
            </a:pPr>
            <a:r>
              <a:rPr lang="en_US"/>
              <a:t>Facebook Needs to Socialise</a:t>
            </a:r>
          </a:p>
        </p:txBody>
      </p:sp>
      <p:sp>
        <p:nvSpPr>
          <p:cNvPr name="Shape 101" id="101"/>
          <p:cNvSpPr txBox="1"/>
          <p:nvPr>
            <p:ph type="body" idx="1"/>
          </p:nvPr>
        </p:nvSpPr>
        <p:spPr>
          <a:xfrm>
            <a:off y="2267668" x="503237"/>
            <a:ext cy="4464599" cx="9074099"/>
          </a:xfrm>
          <a:prstGeom prst="rect">
            <a:avLst/>
          </a:prstGeom>
        </p:spPr>
        <p:txBody>
          <a:bodyPr bIns="91425" tIns="91425" lIns="91425" anchor="t" anchorCtr="0" rIns="91425">
            <a:spAutoFit/>
          </a:bodyPr>
          <a:lstStyle/>
          <a:p>
            <a:pPr rtl="0" lvl="0">
              <a:buNone/>
            </a:pPr>
            <a:r>
              <a:rPr lang="en_US"/>
              <a:t>Right now, facebook is an early fork. It is easy to use, and most people can get a rudimentary grasp on how to use it but it lacks any real accepted etiquette, for example:</a:t>
            </a:r>
          </a:p>
          <a:p>
            <a:r>
              <a:t/>
            </a:r>
          </a:p>
          <a:p>
            <a:pPr rtl="0" lvl="0">
              <a:buNone/>
            </a:pPr>
            <a:r>
              <a:rPr lang="en_US"/>
              <a:t>Inappropriate updates and images: things we might not normally share with </a:t>
            </a:r>
            <a:r>
              <a:rPr lang="en_US" i="1"/>
              <a:t>quite</a:t>
            </a:r>
            <a:r>
              <a:rPr lang="en_US"/>
              <a:t> so many people</a:t>
            </a:r>
          </a:p>
          <a:p>
            <a:r>
              <a:t/>
            </a:r>
          </a:p>
          <a:p>
            <a:pPr rtl="0" lvl="0">
              <a:buNone/>
            </a:pPr>
            <a:r>
              <a:rPr lang="en_US"/>
              <a:t>Noisy or boring people: no I do not want to know about your farm</a:t>
            </a:r>
          </a:p>
          <a:p>
            <a:pPr rtl="0" lvl="0">
              <a:buNone/>
            </a:pPr>
            <a:r>
              <a:rPr lang="en_US"/>
              <a:t> </a:t>
            </a:r>
          </a:p>
          <a:p>
            <a:pPr rtl="0" lvl="0">
              <a:buNone/>
            </a:pPr>
            <a:r>
              <a:rPr lang="en_US"/>
              <a:t>Anti-social behaviour: bullying, generally being a tit</a:t>
            </a:r>
          </a:p>
          <a:p>
            <a:r>
              <a:t/>
            </a:r>
          </a:p>
          <a:p>
            <a:pPr>
              <a:buNone/>
            </a:pPr>
            <a:r>
              <a:rPr lang="en_US"/>
              <a:t>We would NOT accept these behaviours at lunch with friends</a:t>
            </a:r>
          </a:p>
        </p:txBody>
      </p:sp>
    </p:spTree>
  </p:cSld>
  <p:clrMapOvr>
    <a:masterClrMapping/>
  </p:clrMapOvr>
  <p:transition spd="slow">
    <p:cut/>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01">
                                            <p:txEl>
                                              <p:pRg end="0" st="0"/>
                                            </p:txEl>
                                          </p:spTgt>
                                        </p:tgtEl>
                                        <p:attrNameLst>
                                          <p:attrName>style.visibility</p:attrName>
                                        </p:attrNameLst>
                                      </p:cBhvr>
                                      <p:to>
                                        <p:strVal val="visible"/>
                                      </p:to>
                                    </p:set>
                                    <p:animEffect filter="fade" transition="in">
                                      <p:cBhvr>
                                        <p:cTn dur="1000"/>
                                        <p:tgtEl>
                                          <p:spTgt spid="101">
                                            <p:txEl>
                                              <p:pRg end="0" st="0"/>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01">
                                            <p:txEl>
                                              <p:pRg end="1" st="1"/>
                                            </p:txEl>
                                          </p:spTgt>
                                        </p:tgtEl>
                                        <p:attrNameLst>
                                          <p:attrName>style.visibility</p:attrName>
                                        </p:attrNameLst>
                                      </p:cBhvr>
                                      <p:to>
                                        <p:strVal val="visible"/>
                                      </p:to>
                                    </p:set>
                                    <p:animEffect filter="fade" transition="in">
                                      <p:cBhvr>
                                        <p:cTn dur="1000"/>
                                        <p:tgtEl>
                                          <p:spTgt spid="101">
                                            <p:txEl>
                                              <p:pRg end="1" st="1"/>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01">
                                            <p:txEl>
                                              <p:pRg end="2" st="2"/>
                                            </p:txEl>
                                          </p:spTgt>
                                        </p:tgtEl>
                                        <p:attrNameLst>
                                          <p:attrName>style.visibility</p:attrName>
                                        </p:attrNameLst>
                                      </p:cBhvr>
                                      <p:to>
                                        <p:strVal val="visible"/>
                                      </p:to>
                                    </p:set>
                                    <p:animEffect filter="fade" transition="in">
                                      <p:cBhvr>
                                        <p:cTn dur="1000"/>
                                        <p:tgtEl>
                                          <p:spTgt spid="101">
                                            <p:txEl>
                                              <p:pRg end="2" st="2"/>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01">
                                            <p:txEl>
                                              <p:pRg end="3" st="3"/>
                                            </p:txEl>
                                          </p:spTgt>
                                        </p:tgtEl>
                                        <p:attrNameLst>
                                          <p:attrName>style.visibility</p:attrName>
                                        </p:attrNameLst>
                                      </p:cBhvr>
                                      <p:to>
                                        <p:strVal val="visible"/>
                                      </p:to>
                                    </p:set>
                                    <p:animEffect filter="fade" transition="in">
                                      <p:cBhvr>
                                        <p:cTn dur="1000"/>
                                        <p:tgtEl>
                                          <p:spTgt spid="101">
                                            <p:txEl>
                                              <p:pRg end="3" st="3"/>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01">
                                            <p:txEl>
                                              <p:pRg end="4" st="4"/>
                                            </p:txEl>
                                          </p:spTgt>
                                        </p:tgtEl>
                                        <p:attrNameLst>
                                          <p:attrName>style.visibility</p:attrName>
                                        </p:attrNameLst>
                                      </p:cBhvr>
                                      <p:to>
                                        <p:strVal val="visible"/>
                                      </p:to>
                                    </p:set>
                                    <p:animEffect filter="fade" transition="in">
                                      <p:cBhvr>
                                        <p:cTn dur="1000"/>
                                        <p:tgtEl>
                                          <p:spTgt spid="101">
                                            <p:txEl>
                                              <p:pRg end="4" st="4"/>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01">
                                            <p:txEl>
                                              <p:pRg end="5" st="5"/>
                                            </p:txEl>
                                          </p:spTgt>
                                        </p:tgtEl>
                                        <p:attrNameLst>
                                          <p:attrName>style.visibility</p:attrName>
                                        </p:attrNameLst>
                                      </p:cBhvr>
                                      <p:to>
                                        <p:strVal val="visible"/>
                                      </p:to>
                                    </p:set>
                                    <p:animEffect filter="fade" transition="in">
                                      <p:cBhvr>
                                        <p:cTn dur="1000"/>
                                        <p:tgtEl>
                                          <p:spTgt spid="101">
                                            <p:txEl>
                                              <p:pRg end="5" st="5"/>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01">
                                            <p:txEl>
                                              <p:pRg end="6" st="6"/>
                                            </p:txEl>
                                          </p:spTgt>
                                        </p:tgtEl>
                                        <p:attrNameLst>
                                          <p:attrName>style.visibility</p:attrName>
                                        </p:attrNameLst>
                                      </p:cBhvr>
                                      <p:to>
                                        <p:strVal val="visible"/>
                                      </p:to>
                                    </p:set>
                                    <p:animEffect filter="fade" transition="in">
                                      <p:cBhvr>
                                        <p:cTn dur="1000"/>
                                        <p:tgtEl>
                                          <p:spTgt spid="101">
                                            <p:txEl>
                                              <p:pRg end="6" st="6"/>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01">
                                            <p:txEl>
                                              <p:pRg end="7" st="7"/>
                                            </p:txEl>
                                          </p:spTgt>
                                        </p:tgtEl>
                                        <p:attrNameLst>
                                          <p:attrName>style.visibility</p:attrName>
                                        </p:attrNameLst>
                                      </p:cBhvr>
                                      <p:to>
                                        <p:strVal val="visible"/>
                                      </p:to>
                                    </p:set>
                                    <p:animEffect filter="fade" transition="in">
                                      <p:cBhvr>
                                        <p:cTn dur="1000"/>
                                        <p:tgtEl>
                                          <p:spTgt spid="101">
                                            <p:txEl>
                                              <p:pRg end="7" st="7"/>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01">
                                            <p:txEl>
                                              <p:pRg end="8" st="8"/>
                                            </p:txEl>
                                          </p:spTgt>
                                        </p:tgtEl>
                                        <p:attrNameLst>
                                          <p:attrName>style.visibility</p:attrName>
                                        </p:attrNameLst>
                                      </p:cBhvr>
                                      <p:to>
                                        <p:strVal val="visible"/>
                                      </p:to>
                                    </p:set>
                                    <p:animEffect filter="fade" transition="in">
                                      <p:cBhvr>
                                        <p:cTn dur="1000"/>
                                        <p:tgtEl>
                                          <p:spTgt spid="101">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05" id="105"/>
        <p:cNvGrpSpPr/>
        <p:nvPr/>
      </p:nvGrpSpPr>
      <p:grpSpPr>
        <a:xfrm>
          <a:off y="0" x="0"/>
          <a:ext cy="0" cx="0"/>
          <a:chOff y="0" x="0"/>
          <a:chExt cy="0" cx="0"/>
        </a:xfrm>
      </p:grpSpPr>
      <p:sp>
        <p:nvSpPr>
          <p:cNvPr name="Shape 106" id="106"/>
          <p:cNvSpPr txBox="1"/>
          <p:nvPr>
            <p:ph type="title"/>
          </p:nvPr>
        </p:nvSpPr>
        <p:spPr>
          <a:xfrm>
            <a:off y="1116012" x="503237"/>
            <a:ext cy="920699" cx="9074099"/>
          </a:xfrm>
          <a:prstGeom prst="rect">
            <a:avLst/>
          </a:prstGeom>
        </p:spPr>
        <p:txBody>
          <a:bodyPr bIns="91425" tIns="91425" lIns="91425" anchor="b" anchorCtr="0" rIns="91425">
            <a:spAutoFit/>
          </a:bodyPr>
          <a:lstStyle/>
          <a:p>
            <a:pPr>
              <a:buNone/>
            </a:pPr>
            <a:r>
              <a:rPr lang="en_US"/>
              <a:t>Why is This Difficult?</a:t>
            </a:r>
          </a:p>
        </p:txBody>
      </p:sp>
      <p:sp>
        <p:nvSpPr>
          <p:cNvPr name="Shape 107" id="107"/>
          <p:cNvSpPr txBox="1"/>
          <p:nvPr>
            <p:ph type="body" idx="1"/>
          </p:nvPr>
        </p:nvSpPr>
        <p:spPr>
          <a:xfrm>
            <a:off y="2267668" x="503237"/>
            <a:ext cy="4464599" cx="9074099"/>
          </a:xfrm>
          <a:prstGeom prst="rect">
            <a:avLst/>
          </a:prstGeom>
        </p:spPr>
        <p:txBody>
          <a:bodyPr bIns="91425" tIns="91425" lIns="91425" anchor="t" anchorCtr="0" rIns="91425">
            <a:spAutoFit/>
          </a:bodyPr>
          <a:lstStyle/>
          <a:p>
            <a:pPr rtl="0" lvl="0">
              <a:buNone/>
            </a:pPr>
            <a:r>
              <a:rPr lang="en_US"/>
              <a:t>Wide variety of cultures - need to agree: Left or Right hand, in the land of international connectivity, this matters!</a:t>
            </a:r>
          </a:p>
          <a:p>
            <a:r>
              <a:t/>
            </a:r>
          </a:p>
          <a:p>
            <a:pPr rtl="0" lvl="0">
              <a:buNone/>
            </a:pPr>
            <a:r>
              <a:rPr lang="en_US"/>
              <a:t>Warp-speed uptake: naught to everyone in 5 years</a:t>
            </a:r>
          </a:p>
          <a:p>
            <a:r>
              <a:t/>
            </a:r>
          </a:p>
          <a:p>
            <a:pPr>
              <a:buNone/>
            </a:pPr>
            <a:r>
              <a:rPr lang="en_US"/>
              <a:t>It is not through "lack of oversight", as your actions on facebook are visible to those  whose opinions matter the most: friends and peers</a:t>
            </a:r>
          </a:p>
        </p:txBody>
      </p:sp>
    </p:spTree>
  </p:cSld>
  <p:clrMapOvr>
    <a:masterClrMapping/>
  </p:clrMapOvr>
  <p:transition spd="slow">
    <p:cut/>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07">
                                            <p:txEl>
                                              <p:pRg end="0" st="0"/>
                                            </p:txEl>
                                          </p:spTgt>
                                        </p:tgtEl>
                                        <p:attrNameLst>
                                          <p:attrName>style.visibility</p:attrName>
                                        </p:attrNameLst>
                                      </p:cBhvr>
                                      <p:to>
                                        <p:strVal val="visible"/>
                                      </p:to>
                                    </p:set>
                                    <p:animEffect filter="fade" transition="in">
                                      <p:cBhvr>
                                        <p:cTn dur="1000"/>
                                        <p:tgtEl>
                                          <p:spTgt spid="107">
                                            <p:txEl>
                                              <p:pRg end="0" st="0"/>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07">
                                            <p:txEl>
                                              <p:pRg end="1" st="1"/>
                                            </p:txEl>
                                          </p:spTgt>
                                        </p:tgtEl>
                                        <p:attrNameLst>
                                          <p:attrName>style.visibility</p:attrName>
                                        </p:attrNameLst>
                                      </p:cBhvr>
                                      <p:to>
                                        <p:strVal val="visible"/>
                                      </p:to>
                                    </p:set>
                                    <p:animEffect filter="fade" transition="in">
                                      <p:cBhvr>
                                        <p:cTn dur="1000"/>
                                        <p:tgtEl>
                                          <p:spTgt spid="107">
                                            <p:txEl>
                                              <p:pRg end="1" st="1"/>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07">
                                            <p:txEl>
                                              <p:pRg end="2" st="2"/>
                                            </p:txEl>
                                          </p:spTgt>
                                        </p:tgtEl>
                                        <p:attrNameLst>
                                          <p:attrName>style.visibility</p:attrName>
                                        </p:attrNameLst>
                                      </p:cBhvr>
                                      <p:to>
                                        <p:strVal val="visible"/>
                                      </p:to>
                                    </p:set>
                                    <p:animEffect filter="fade" transition="in">
                                      <p:cBhvr>
                                        <p:cTn dur="1000"/>
                                        <p:tgtEl>
                                          <p:spTgt spid="107">
                                            <p:txEl>
                                              <p:pRg end="2" st="2"/>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07">
                                            <p:txEl>
                                              <p:pRg end="3" st="3"/>
                                            </p:txEl>
                                          </p:spTgt>
                                        </p:tgtEl>
                                        <p:attrNameLst>
                                          <p:attrName>style.visibility</p:attrName>
                                        </p:attrNameLst>
                                      </p:cBhvr>
                                      <p:to>
                                        <p:strVal val="visible"/>
                                      </p:to>
                                    </p:set>
                                    <p:animEffect filter="fade" transition="in">
                                      <p:cBhvr>
                                        <p:cTn dur="1000"/>
                                        <p:tgtEl>
                                          <p:spTgt spid="107">
                                            <p:txEl>
                                              <p:pRg end="3" st="3"/>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07">
                                            <p:txEl>
                                              <p:pRg end="4" st="4"/>
                                            </p:txEl>
                                          </p:spTgt>
                                        </p:tgtEl>
                                        <p:attrNameLst>
                                          <p:attrName>style.visibility</p:attrName>
                                        </p:attrNameLst>
                                      </p:cBhvr>
                                      <p:to>
                                        <p:strVal val="visible"/>
                                      </p:to>
                                    </p:set>
                                    <p:animEffect filter="fade" transition="in">
                                      <p:cBhvr>
                                        <p:cTn dur="1000"/>
                                        <p:tgtEl>
                                          <p:spTgt spid="107">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11" id="111"/>
        <p:cNvGrpSpPr/>
        <p:nvPr/>
      </p:nvGrpSpPr>
      <p:grpSpPr>
        <a:xfrm>
          <a:off y="0" x="0"/>
          <a:ext cy="0" cx="0"/>
          <a:chOff y="0" x="0"/>
          <a:chExt cy="0" cx="0"/>
        </a:xfrm>
      </p:grpSpPr>
      <p:sp>
        <p:nvSpPr>
          <p:cNvPr name="Shape 112" id="112"/>
          <p:cNvSpPr txBox="1"/>
          <p:nvPr>
            <p:ph type="title"/>
          </p:nvPr>
        </p:nvSpPr>
        <p:spPr>
          <a:xfrm>
            <a:off y="1116012" x="503237"/>
            <a:ext cy="920699" cx="9074099"/>
          </a:xfrm>
          <a:prstGeom prst="rect">
            <a:avLst/>
          </a:prstGeom>
        </p:spPr>
        <p:txBody>
          <a:bodyPr bIns="91425" tIns="91425" lIns="91425" anchor="b" anchorCtr="0" rIns="91425">
            <a:spAutoFit/>
          </a:bodyPr>
          <a:lstStyle/>
          <a:p>
            <a:pPr>
              <a:buNone/>
            </a:pPr>
            <a:r>
              <a:rPr lang="en_US"/>
              <a:t>Any Ideas Then?</a:t>
            </a:r>
          </a:p>
        </p:txBody>
      </p:sp>
      <p:sp>
        <p:nvSpPr>
          <p:cNvPr name="Shape 113" id="113"/>
          <p:cNvSpPr txBox="1"/>
          <p:nvPr>
            <p:ph type="body" idx="1"/>
          </p:nvPr>
        </p:nvSpPr>
        <p:spPr>
          <a:xfrm>
            <a:off y="2267668" x="503237"/>
            <a:ext cy="4464599" cx="9074099"/>
          </a:xfrm>
          <a:prstGeom prst="rect">
            <a:avLst/>
          </a:prstGeom>
        </p:spPr>
        <p:txBody>
          <a:bodyPr bIns="91425" tIns="91425" lIns="91425" anchor="t" anchorCtr="0" rIns="91425">
            <a:spAutoFit/>
          </a:bodyPr>
          <a:lstStyle/>
          <a:p>
            <a:pPr rtl="0" lvl="0">
              <a:buNone/>
            </a:pPr>
            <a:r>
              <a:rPr lang="en_US"/>
              <a:t>Social networks need to find ways to punish anti-social users - and hand these methods to their peer groups</a:t>
            </a:r>
          </a:p>
          <a:p>
            <a:r>
              <a:t/>
            </a:r>
          </a:p>
          <a:p>
            <a:pPr rtl="0" lvl="0">
              <a:buNone/>
            </a:pPr>
            <a:r>
              <a:rPr lang="en_US"/>
              <a:t>Children need to be taught how to use these implements as soon as they can pick them up </a:t>
            </a:r>
          </a:p>
          <a:p>
            <a:r>
              <a:t/>
            </a:r>
          </a:p>
          <a:p>
            <a:pPr rtl="0" lvl="0">
              <a:buNone/>
            </a:pPr>
            <a:r>
              <a:rPr lang="en_US"/>
              <a:t>This will mean "decriminalising" social networks in schools</a:t>
            </a:r>
          </a:p>
          <a:p>
            <a:pPr rtl="0" lvl="0">
              <a:buNone/>
            </a:pPr>
            <a:r>
              <a:rPr lang="en_US"/>
              <a:t>(See I told you this was slightly relevant)</a:t>
            </a:r>
          </a:p>
          <a:p>
            <a:r>
              <a:t/>
            </a:r>
          </a:p>
          <a:p>
            <a:pPr>
              <a:buNone/>
            </a:pPr>
            <a:r>
              <a:rPr lang="en_US"/>
              <a:t>...which means more </a:t>
            </a:r>
            <a:r>
              <a:rPr lang="en_US" strike="sngStrike"/>
              <a:t>work</a:t>
            </a:r>
            <a:r>
              <a:rPr lang="en_US"/>
              <a:t> fun for you and me!</a:t>
            </a:r>
          </a:p>
        </p:txBody>
      </p:sp>
    </p:spTree>
  </p:cSld>
  <p:clrMapOvr>
    <a:masterClrMapping/>
  </p:clrMapOvr>
  <p:transition spd="slow">
    <p:cut/>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13">
                                            <p:txEl>
                                              <p:pRg end="0" st="0"/>
                                            </p:txEl>
                                          </p:spTgt>
                                        </p:tgtEl>
                                        <p:attrNameLst>
                                          <p:attrName>style.visibility</p:attrName>
                                        </p:attrNameLst>
                                      </p:cBhvr>
                                      <p:to>
                                        <p:strVal val="visible"/>
                                      </p:to>
                                    </p:set>
                                    <p:animEffect filter="fade" transition="in">
                                      <p:cBhvr>
                                        <p:cTn dur="1000"/>
                                        <p:tgtEl>
                                          <p:spTgt spid="113">
                                            <p:txEl>
                                              <p:pRg end="0" st="0"/>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13">
                                            <p:txEl>
                                              <p:pRg end="1" st="1"/>
                                            </p:txEl>
                                          </p:spTgt>
                                        </p:tgtEl>
                                        <p:attrNameLst>
                                          <p:attrName>style.visibility</p:attrName>
                                        </p:attrNameLst>
                                      </p:cBhvr>
                                      <p:to>
                                        <p:strVal val="visible"/>
                                      </p:to>
                                    </p:set>
                                    <p:animEffect filter="fade" transition="in">
                                      <p:cBhvr>
                                        <p:cTn dur="1000"/>
                                        <p:tgtEl>
                                          <p:spTgt spid="113">
                                            <p:txEl>
                                              <p:pRg end="1" st="1"/>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13">
                                            <p:txEl>
                                              <p:pRg end="2" st="2"/>
                                            </p:txEl>
                                          </p:spTgt>
                                        </p:tgtEl>
                                        <p:attrNameLst>
                                          <p:attrName>style.visibility</p:attrName>
                                        </p:attrNameLst>
                                      </p:cBhvr>
                                      <p:to>
                                        <p:strVal val="visible"/>
                                      </p:to>
                                    </p:set>
                                    <p:animEffect filter="fade" transition="in">
                                      <p:cBhvr>
                                        <p:cTn dur="1000"/>
                                        <p:tgtEl>
                                          <p:spTgt spid="113">
                                            <p:txEl>
                                              <p:pRg end="2" st="2"/>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13">
                                            <p:txEl>
                                              <p:pRg end="3" st="3"/>
                                            </p:txEl>
                                          </p:spTgt>
                                        </p:tgtEl>
                                        <p:attrNameLst>
                                          <p:attrName>style.visibility</p:attrName>
                                        </p:attrNameLst>
                                      </p:cBhvr>
                                      <p:to>
                                        <p:strVal val="visible"/>
                                      </p:to>
                                    </p:set>
                                    <p:animEffect filter="fade" transition="in">
                                      <p:cBhvr>
                                        <p:cTn dur="1000"/>
                                        <p:tgtEl>
                                          <p:spTgt spid="113">
                                            <p:txEl>
                                              <p:pRg end="3" st="3"/>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13">
                                            <p:txEl>
                                              <p:pRg end="4" st="4"/>
                                            </p:txEl>
                                          </p:spTgt>
                                        </p:tgtEl>
                                        <p:attrNameLst>
                                          <p:attrName>style.visibility</p:attrName>
                                        </p:attrNameLst>
                                      </p:cBhvr>
                                      <p:to>
                                        <p:strVal val="visible"/>
                                      </p:to>
                                    </p:set>
                                    <p:animEffect filter="fade" transition="in">
                                      <p:cBhvr>
                                        <p:cTn dur="1000"/>
                                        <p:tgtEl>
                                          <p:spTgt spid="113">
                                            <p:txEl>
                                              <p:pRg end="4" st="4"/>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13">
                                            <p:txEl>
                                              <p:pRg end="5" st="5"/>
                                            </p:txEl>
                                          </p:spTgt>
                                        </p:tgtEl>
                                        <p:attrNameLst>
                                          <p:attrName>style.visibility</p:attrName>
                                        </p:attrNameLst>
                                      </p:cBhvr>
                                      <p:to>
                                        <p:strVal val="visible"/>
                                      </p:to>
                                    </p:set>
                                    <p:animEffect filter="fade" transition="in">
                                      <p:cBhvr>
                                        <p:cTn dur="1000"/>
                                        <p:tgtEl>
                                          <p:spTgt spid="113">
                                            <p:txEl>
                                              <p:pRg end="5" st="5"/>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13">
                                            <p:txEl>
                                              <p:pRg end="6" st="6"/>
                                            </p:txEl>
                                          </p:spTgt>
                                        </p:tgtEl>
                                        <p:attrNameLst>
                                          <p:attrName>style.visibility</p:attrName>
                                        </p:attrNameLst>
                                      </p:cBhvr>
                                      <p:to>
                                        <p:strVal val="visible"/>
                                      </p:to>
                                    </p:set>
                                    <p:animEffect filter="fade" transition="in">
                                      <p:cBhvr>
                                        <p:cTn dur="1000"/>
                                        <p:tgtEl>
                                          <p:spTgt spid="113">
                                            <p:txEl>
                                              <p:pRg end="6" st="6"/>
                                            </p:txEl>
                                          </p:spTgt>
                                        </p:tgtEl>
                                      </p:cBhvr>
                                    </p:animEffect>
                                  </p:childTnLst>
                                </p:cTn>
                              </p:par>
                            </p:childTnLst>
                          </p:cTn>
                        </p:par>
                      </p:childTnLst>
                    </p:cTn>
                  </p:par>
                  <p:par>
                    <p:cTn fill="hold">
                      <p:stCondLst>
                        <p:cond delay="indefinite"/>
                      </p:stCondLst>
                      <p:childTnLst>
                        <p:par>
                          <p:cTn fill="hold">
                            <p:stCondLst>
                              <p:cond delay="0"/>
                            </p:stCondLst>
                            <p:childTnLst>
                              <p:par>
                                <p:cTn presetClass="entr" presetSubtype="0" presetID="10" nodeType="clickEffect" fill="hold">
                                  <p:stCondLst>
                                    <p:cond delay="0"/>
                                  </p:stCondLst>
                                  <p:childTnLst>
                                    <p:set>
                                      <p:cBhvr>
                                        <p:cTn dur="1" fill="hold">
                                          <p:stCondLst>
                                            <p:cond delay="0"/>
                                          </p:stCondLst>
                                        </p:cTn>
                                        <p:tgtEl>
                                          <p:spTgt spid="113">
                                            <p:txEl>
                                              <p:pRg end="7" st="7"/>
                                            </p:txEl>
                                          </p:spTgt>
                                        </p:tgtEl>
                                        <p:attrNameLst>
                                          <p:attrName>style.visibility</p:attrName>
                                        </p:attrNameLst>
                                      </p:cBhvr>
                                      <p:to>
                                        <p:strVal val="visible"/>
                                      </p:to>
                                    </p:set>
                                    <p:animEffect filter="fade" transition="in">
                                      <p:cBhvr>
                                        <p:cTn dur="1000"/>
                                        <p:tgtEl>
                                          <p:spTgt spid="113">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17" id="117"/>
        <p:cNvGrpSpPr/>
        <p:nvPr/>
      </p:nvGrpSpPr>
      <p:grpSpPr>
        <a:xfrm>
          <a:off y="0" x="0"/>
          <a:ext cy="0" cx="0"/>
          <a:chOff y="0" x="0"/>
          <a:chExt cy="0" cx="0"/>
        </a:xfrm>
      </p:grpSpPr>
      <p:sp>
        <p:nvSpPr>
          <p:cNvPr name="Shape 118" id="118"/>
          <p:cNvSpPr txBox="1"/>
          <p:nvPr>
            <p:ph type="title"/>
          </p:nvPr>
        </p:nvSpPr>
        <p:spPr>
          <a:xfrm>
            <a:off y="1116012" x="503237"/>
            <a:ext cy="920699" cx="9074099"/>
          </a:xfrm>
          <a:prstGeom prst="rect">
            <a:avLst/>
          </a:prstGeom>
        </p:spPr>
        <p:txBody>
          <a:bodyPr bIns="91425" tIns="91425" lIns="91425" anchor="b" anchorCtr="0" rIns="91425">
            <a:spAutoFit/>
          </a:bodyPr>
          <a:lstStyle/>
          <a:p>
            <a:pPr>
              <a:buNone/>
            </a:pPr>
            <a:r>
              <a:rPr lang="en_US"/>
              <a:t>What are Smoothwall up to?</a:t>
            </a:r>
          </a:p>
        </p:txBody>
      </p:sp>
      <p:sp>
        <p:nvSpPr>
          <p:cNvPr name="Shape 119" id="119"/>
          <p:cNvSpPr txBox="1"/>
          <p:nvPr>
            <p:ph type="body" idx="1"/>
          </p:nvPr>
        </p:nvSpPr>
        <p:spPr>
          <a:xfrm>
            <a:off y="2267668" x="503237"/>
            <a:ext cy="4464599" cx="9074099"/>
          </a:xfrm>
          <a:prstGeom prst="rect">
            <a:avLst/>
          </a:prstGeom>
        </p:spPr>
        <p:txBody>
          <a:bodyPr bIns="91425" tIns="91425" lIns="91425" anchor="t" anchorCtr="0" rIns="91425">
            <a:spAutoFit/>
          </a:bodyPr>
          <a:lstStyle/>
          <a:p>
            <a:pPr indent="-317500" marL="457200" rtl="0" lvl="0">
              <a:buClr>
                <a:srgbClr val="268FEE"/>
              </a:buClr>
              <a:buSzPct val="97222"/>
              <a:buFont typeface="Arial"/>
              <a:buChar char="•"/>
            </a:pPr>
            <a:r>
              <a:rPr lang="en_US" sz="2400"/>
              <a:t>Quick overview of what we've done since last year</a:t>
            </a:r>
          </a:p>
          <a:p>
            <a:pPr indent="-317500" marL="457200" lvl="0">
              <a:buClr>
                <a:srgbClr val="268FEE"/>
              </a:buClr>
              <a:buSzPct val="97222"/>
              <a:buFont typeface="Arial"/>
              <a:buChar char="•"/>
            </a:pPr>
            <a:r>
              <a:rPr lang="en_US" sz="2400"/>
              <a:t>...and (some of) what we are planning this year</a:t>
            </a:r>
          </a:p>
        </p:txBody>
      </p:sp>
      <p:sp>
        <p:nvSpPr>
          <p:cNvPr name="Shape 120" id="120"/>
          <p:cNvSpPr/>
          <p:nvPr/>
        </p:nvSpPr>
        <p:spPr>
          <a:xfrm>
            <a:off y="3479084" x="2921628"/>
            <a:ext cy="3570790" cx="4237319"/>
          </a:xfrm>
          <a:prstGeom prst="rect">
            <a:avLst/>
          </a:prstGeom>
          <a:blipFill>
            <a:blip r:embed="rId3"/>
            <a:stretch>
              <a:fillRect/>
            </a:stretch>
          </a:blipFill>
          <a:ln>
            <a:noFill/>
          </a:ln>
        </p:spPr>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24" id="124"/>
        <p:cNvGrpSpPr/>
        <p:nvPr/>
      </p:nvGrpSpPr>
      <p:grpSpPr>
        <a:xfrm>
          <a:off y="0" x="0"/>
          <a:ext cy="0" cx="0"/>
          <a:chOff y="0" x="0"/>
          <a:chExt cy="0" cx="0"/>
        </a:xfrm>
      </p:grpSpPr>
      <p:sp>
        <p:nvSpPr>
          <p:cNvPr name="Shape 125" id="125"/>
          <p:cNvSpPr txBox="1"/>
          <p:nvPr>
            <p:ph type="title"/>
          </p:nvPr>
        </p:nvSpPr>
        <p:spPr>
          <a:xfrm>
            <a:off y="1116012" x="503237"/>
            <a:ext cy="920699" cx="9074099"/>
          </a:xfrm>
          <a:prstGeom prst="rect">
            <a:avLst/>
          </a:prstGeom>
        </p:spPr>
        <p:txBody>
          <a:bodyPr bIns="91425" tIns="91425" lIns="91425" anchor="b" anchorCtr="0" rIns="91425">
            <a:spAutoFit/>
          </a:bodyPr>
          <a:lstStyle/>
          <a:p>
            <a:pPr>
              <a:buNone/>
            </a:pPr>
            <a:r>
              <a:rPr lang="en_US"/>
              <a:t>Guardian 3</a:t>
            </a:r>
          </a:p>
        </p:txBody>
      </p:sp>
      <p:sp>
        <p:nvSpPr>
          <p:cNvPr name="Shape 126" id="126"/>
          <p:cNvSpPr txBox="1"/>
          <p:nvPr>
            <p:ph type="body" idx="1"/>
          </p:nvPr>
        </p:nvSpPr>
        <p:spPr>
          <a:xfrm>
            <a:off y="2315818" x="503237"/>
            <a:ext cy="4464599" cx="9074099"/>
          </a:xfrm>
          <a:prstGeom prst="rect">
            <a:avLst/>
          </a:prstGeom>
        </p:spPr>
        <p:txBody>
          <a:bodyPr bIns="91425" tIns="91425" lIns="91425" anchor="t" anchorCtr="0" rIns="91425">
            <a:spAutoFit/>
          </a:bodyPr>
          <a:lstStyle/>
          <a:p>
            <a:pPr indent="-317500" marL="457200" rtl="0" lvl="0">
              <a:buClr>
                <a:srgbClr val="268FEE"/>
              </a:buClr>
              <a:buSzPct val="116666"/>
              <a:buFont typeface="Arial"/>
              <a:buChar char="•"/>
            </a:pPr>
            <a:r>
              <a:rPr lang="en_US"/>
              <a:t>Started release May 2011</a:t>
            </a:r>
          </a:p>
          <a:p>
            <a:pPr indent="-317500" marL="457200" rtl="0" lvl="0">
              <a:buClr>
                <a:srgbClr val="268FEE"/>
              </a:buClr>
              <a:buSzPct val="116666"/>
              <a:buFont typeface="Arial"/>
              <a:buChar char="•"/>
            </a:pPr>
            <a:r>
              <a:rPr lang="en_US"/>
              <a:t>Now more users than G2!</a:t>
            </a:r>
          </a:p>
          <a:p>
            <a:pPr indent="-317500" marL="457200" rtl="0" lvl="0">
              <a:buClr>
                <a:srgbClr val="268FEE"/>
              </a:buClr>
              <a:buSzPct val="116666"/>
              <a:buFont typeface="Arial"/>
              <a:buChar char="•"/>
            </a:pPr>
            <a:r>
              <a:rPr lang="en_US"/>
              <a:t>Still early days... more to come</a:t>
            </a:r>
          </a:p>
          <a:p>
            <a:pPr indent="-317500" marL="457200" rtl="0" lvl="0">
              <a:buClr>
                <a:srgbClr val="268FEE"/>
              </a:buClr>
              <a:buSzPct val="116666"/>
              <a:buFont typeface="Arial"/>
              <a:buChar char="•"/>
            </a:pPr>
            <a:r>
              <a:rPr lang="en_US"/>
              <a:t>Small features such as:</a:t>
            </a:r>
          </a:p>
          <a:p>
            <a:pPr indent="-317500" marL="914400" rtl="0" lvl="1">
              <a:buClr>
                <a:schemeClr val="dk2"/>
              </a:buClr>
              <a:buSzPct val="70000"/>
              <a:buFont typeface="Courier New"/>
              <a:buChar char="o"/>
            </a:pPr>
            <a:r>
              <a:rPr lang="en_US"/>
              <a:t>Youtube "safesearch" mode</a:t>
            </a:r>
          </a:p>
          <a:p>
            <a:pPr indent="-317500" marL="914400" lvl="1">
              <a:buClr>
                <a:schemeClr val="dk2"/>
              </a:buClr>
              <a:buSzPct val="70000"/>
              <a:buFont typeface="Courier New"/>
              <a:buChar char="o"/>
            </a:pPr>
            <a:r>
              <a:rPr lang="en_US"/>
              <a:t>New categories like "read only facebook"</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30" id="130"/>
        <p:cNvGrpSpPr/>
        <p:nvPr/>
      </p:nvGrpSpPr>
      <p:grpSpPr>
        <a:xfrm>
          <a:off y="0" x="0"/>
          <a:ext cy="0" cx="0"/>
          <a:chOff y="0" x="0"/>
          <a:chExt cy="0" cx="0"/>
        </a:xfrm>
      </p:grpSpPr>
      <p:sp>
        <p:nvSpPr>
          <p:cNvPr name="Shape 131" id="131"/>
          <p:cNvSpPr txBox="1"/>
          <p:nvPr>
            <p:ph type="title"/>
          </p:nvPr>
        </p:nvSpPr>
        <p:spPr>
          <a:xfrm>
            <a:off y="1116012" x="503237"/>
            <a:ext cy="920699" cx="9074099"/>
          </a:xfrm>
          <a:prstGeom prst="rect">
            <a:avLst/>
          </a:prstGeom>
        </p:spPr>
        <p:txBody>
          <a:bodyPr bIns="91425" tIns="91425" lIns="91425" anchor="b" anchorCtr="0" rIns="91425">
            <a:spAutoFit/>
          </a:bodyPr>
          <a:lstStyle/>
          <a:p>
            <a:pPr>
              <a:buNone/>
            </a:pPr>
            <a:r>
              <a:rPr lang="en_US"/>
              <a:t>New UI Look &amp; Feel</a:t>
            </a:r>
          </a:p>
        </p:txBody>
      </p:sp>
      <p:sp>
        <p:nvSpPr>
          <p:cNvPr name="Shape 132" id="132"/>
          <p:cNvSpPr txBox="1"/>
          <p:nvPr>
            <p:ph type="body" idx="1"/>
          </p:nvPr>
        </p:nvSpPr>
        <p:spPr>
          <a:xfrm>
            <a:off y="2267668" x="503237"/>
            <a:ext cy="4464599" cx="9074099"/>
          </a:xfrm>
          <a:prstGeom prst="rect">
            <a:avLst/>
          </a:prstGeom>
        </p:spPr>
        <p:txBody>
          <a:bodyPr bIns="91425" tIns="91425" lIns="91425" anchor="t" anchorCtr="0" rIns="91425">
            <a:spAutoFit/>
          </a:bodyPr>
          <a:lstStyle/>
          <a:p>
            <a:pPr indent="-317500" marL="457200" rtl="0" lvl="0">
              <a:buClr>
                <a:srgbClr val="268FEE"/>
              </a:buClr>
              <a:buSzPct val="116666"/>
              <a:buFont typeface="Arial"/>
              <a:buChar char="•"/>
            </a:pPr>
            <a:r>
              <a:rPr lang="en_US"/>
              <a:t>Nice modern look!</a:t>
            </a:r>
          </a:p>
          <a:p>
            <a:pPr indent="-317500" marL="457200" rtl="0" lvl="0">
              <a:buClr>
                <a:srgbClr val="268FEE"/>
              </a:buClr>
              <a:buSzPct val="116666"/>
              <a:buFont typeface="Arial"/>
              <a:buChar char="•"/>
            </a:pPr>
            <a:r>
              <a:rPr lang="en_US"/>
              <a:t>Process-based design</a:t>
            </a:r>
          </a:p>
          <a:p>
            <a:pPr indent="-317500" marL="457200" rtl="0" lvl="0">
              <a:buClr>
                <a:srgbClr val="268FEE"/>
              </a:buClr>
              <a:buSzPct val="116666"/>
              <a:buFont typeface="Arial"/>
              <a:buChar char="•"/>
            </a:pPr>
            <a:r>
              <a:rPr lang="en_US"/>
              <a:t>Well received by almost everybody</a:t>
            </a:r>
          </a:p>
          <a:p>
            <a:pPr indent="-317500" marL="457200" rtl="0" lvl="0">
              <a:buClr>
                <a:srgbClr val="268FEE"/>
              </a:buClr>
              <a:buSzPct val="116666"/>
              <a:buFont typeface="Arial"/>
              <a:buChar char="•"/>
            </a:pPr>
            <a:r>
              <a:rPr lang="en_US"/>
              <a:t>Some good feedback, which we are acting on</a:t>
            </a:r>
          </a:p>
          <a:p>
            <a:pPr indent="-317500" marL="457200" lvl="0">
              <a:buClr>
                <a:srgbClr val="268FEE"/>
              </a:buClr>
              <a:buSzPct val="116666"/>
              <a:buFont typeface="Arial"/>
              <a:buChar char="•"/>
            </a:pPr>
            <a:r>
              <a:rPr lang="en_US"/>
              <a:t>Expect more UI improvements - particularly workflow</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36" id="136"/>
        <p:cNvGrpSpPr/>
        <p:nvPr/>
      </p:nvGrpSpPr>
      <p:grpSpPr>
        <a:xfrm>
          <a:off y="0" x="0"/>
          <a:ext cy="0" cx="0"/>
          <a:chOff y="0" x="0"/>
          <a:chExt cy="0" cx="0"/>
        </a:xfrm>
      </p:grpSpPr>
      <p:sp>
        <p:nvSpPr>
          <p:cNvPr name="Shape 137" id="137"/>
          <p:cNvSpPr txBox="1"/>
          <p:nvPr>
            <p:ph type="title"/>
          </p:nvPr>
        </p:nvSpPr>
        <p:spPr>
          <a:xfrm>
            <a:off y="302737" x="504031"/>
            <a:ext cy="1259945" cx="9072562"/>
          </a:xfrm>
          <a:prstGeom prst="rect">
            <a:avLst/>
          </a:prstGeom>
        </p:spPr>
        <p:txBody>
          <a:bodyPr bIns="91425" tIns="91425" lIns="91425" anchor="b" anchorCtr="0" rIns="91425">
            <a:spAutoFit/>
          </a:bodyPr>
          <a:lstStyle/>
          <a:p>
            <a:pPr>
              <a:buNone/>
            </a:pPr>
            <a:r>
              <a:rPr lang="en_US"/>
              <a:t>Quotas</a:t>
            </a:r>
          </a:p>
        </p:txBody>
      </p:sp>
      <p:sp>
        <p:nvSpPr>
          <p:cNvPr name="Shape 138" id="138"/>
          <p:cNvSpPr txBox="1"/>
          <p:nvPr>
            <p:ph type="body" idx="1"/>
          </p:nvPr>
        </p:nvSpPr>
        <p:spPr>
          <a:xfrm>
            <a:off y="1763924" x="504031"/>
            <a:ext cy="5475969" cx="9072562"/>
          </a:xfrm>
          <a:prstGeom prst="rect">
            <a:avLst/>
          </a:prstGeom>
        </p:spPr>
        <p:txBody>
          <a:bodyPr bIns="91425" tIns="91425" lIns="91425" anchor="t" anchorCtr="0" rIns="91425">
            <a:spAutoFit/>
          </a:bodyPr>
          <a:lstStyle/>
          <a:p>
            <a:pPr rtl="0" lvl="0">
              <a:buNone/>
            </a:pPr>
            <a:r>
              <a:rPr lang="en_US" b="1"/>
              <a:t>released: April '12</a:t>
            </a:r>
          </a:p>
          <a:p>
            <a:r>
              <a:t/>
            </a:r>
          </a:p>
          <a:p>
            <a:pPr indent="-317500" marR="0" algn="l" marL="457200" rtl="0" lvl="0">
              <a:lnSpc>
                <a:spcPct val="100000"/>
              </a:lnSpc>
              <a:spcBef>
                <a:spcPts val="600"/>
              </a:spcBef>
              <a:spcAft>
                <a:spcPts val="0"/>
              </a:spcAft>
              <a:buClr>
                <a:srgbClr val="268FEE"/>
              </a:buClr>
              <a:buSzPct val="116666"/>
              <a:buFont typeface="Arial"/>
              <a:buChar char="•"/>
            </a:pPr>
            <a:r>
              <a:rPr lang="en_US"/>
              <a:t>Flexible time based policies in Guardian3 </a:t>
            </a:r>
          </a:p>
          <a:p>
            <a:pPr indent="-317500" marR="0" algn="l" marL="457200" rtl="0" lvl="0">
              <a:lnSpc>
                <a:spcPct val="100000"/>
              </a:lnSpc>
              <a:spcBef>
                <a:spcPts val="600"/>
              </a:spcBef>
              <a:spcAft>
                <a:spcPts val="0"/>
              </a:spcAft>
              <a:buClr>
                <a:srgbClr val="268FEE"/>
              </a:buClr>
              <a:buSzPct val="116666"/>
              <a:buFont typeface="Arial"/>
              <a:buChar char="•"/>
            </a:pPr>
            <a:r>
              <a:rPr lang="en_US"/>
              <a:t>"Allow facebook for an hour a day"</a:t>
            </a:r>
          </a:p>
          <a:p>
            <a:pPr indent="-317500" marR="0" algn="l" marL="457200" rtl="0" lvl="0">
              <a:lnSpc>
                <a:spcPct val="100000"/>
              </a:lnSpc>
              <a:spcBef>
                <a:spcPts val="600"/>
              </a:spcBef>
              <a:spcAft>
                <a:spcPts val="0"/>
              </a:spcAft>
              <a:buClr>
                <a:srgbClr val="268FEE"/>
              </a:buClr>
              <a:buSzPct val="116666"/>
              <a:buFont typeface="Arial"/>
              <a:buChar char="•"/>
            </a:pPr>
            <a:r>
              <a:rPr lang="en_US"/>
              <a:t>Websense parity (actually a bit better)</a:t>
            </a:r>
          </a:p>
          <a:p>
            <a:pPr indent="-317500" marR="0" algn="l" marL="457200" rtl="0" lvl="0">
              <a:lnSpc>
                <a:spcPct val="100000"/>
              </a:lnSpc>
              <a:spcBef>
                <a:spcPts val="600"/>
              </a:spcBef>
              <a:spcAft>
                <a:spcPts val="0"/>
              </a:spcAft>
              <a:buClr>
                <a:srgbClr val="268FEE"/>
              </a:buClr>
              <a:buSzPct val="116666"/>
              <a:buFont typeface="Arial"/>
              <a:buChar char="•"/>
            </a:pPr>
            <a:r>
              <a:rPr lang="en_US"/>
              <a:t>No bandwidth quotas (separate product)</a:t>
            </a:r>
          </a:p>
          <a:p>
            <a:pPr indent="-317500" marR="0" algn="l" marL="457200" rtl="0" lvl="0">
              <a:lnSpc>
                <a:spcPct val="100000"/>
              </a:lnSpc>
              <a:spcBef>
                <a:spcPts val="600"/>
              </a:spcBef>
              <a:spcAft>
                <a:spcPts val="0"/>
              </a:spcAft>
              <a:buClr>
                <a:srgbClr val="268FEE"/>
              </a:buClr>
              <a:buSzPct val="116666"/>
              <a:buFont typeface="Arial"/>
              <a:buChar char="•"/>
            </a:pPr>
            <a:r>
              <a:rPr lang="en_US"/>
              <a:t>Per-day quotas only</a:t>
            </a:r>
          </a:p>
          <a:p>
            <a:pPr indent="-317500" marR="0" algn="l" marL="457200" rtl="0" lvl="0">
              <a:lnSpc>
                <a:spcPct val="100000"/>
              </a:lnSpc>
              <a:spcBef>
                <a:spcPts val="600"/>
              </a:spcBef>
              <a:spcAft>
                <a:spcPts val="0"/>
              </a:spcAft>
              <a:buClr>
                <a:srgbClr val="268FEE"/>
              </a:buClr>
              <a:buSzPct val="116666"/>
              <a:buFont typeface="Arial"/>
              <a:buChar char="•"/>
            </a:pPr>
            <a:r>
              <a:rPr lang="en_US"/>
              <a:t>Clustering comes (a little bit) later</a:t>
            </a:r>
          </a:p>
          <a:p>
            <a:r>
              <a:t/>
            </a:r>
          </a:p>
          <a:p>
            <a:pPr>
              <a:buNone/>
            </a:pPr>
            <a:r>
              <a:rPr lang="en_US"/>
              <a:t>	</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42" id="142"/>
        <p:cNvGrpSpPr/>
        <p:nvPr/>
      </p:nvGrpSpPr>
      <p:grpSpPr>
        <a:xfrm>
          <a:off y="0" x="0"/>
          <a:ext cy="0" cx="0"/>
          <a:chOff y="0" x="0"/>
          <a:chExt cy="0" cx="0"/>
        </a:xfrm>
      </p:grpSpPr>
      <p:sp>
        <p:nvSpPr>
          <p:cNvPr name="Shape 143" id="143"/>
          <p:cNvSpPr txBox="1"/>
          <p:nvPr>
            <p:ph type="title"/>
          </p:nvPr>
        </p:nvSpPr>
        <p:spPr>
          <a:xfrm>
            <a:off y="274637" x="457200"/>
            <a:ext cy="1143000" cx="8229600"/>
          </a:xfrm>
          <a:prstGeom prst="rect">
            <a:avLst/>
          </a:prstGeom>
        </p:spPr>
        <p:txBody>
          <a:bodyPr bIns="91425" tIns="91425" lIns="91425" anchor="b" anchorCtr="0" rIns="91425">
            <a:spAutoFit/>
          </a:bodyPr>
          <a:lstStyle/>
          <a:p>
            <a:pPr>
              <a:buNone/>
            </a:pPr>
            <a:r>
              <a:rPr lang="en_US"/>
              <a:t>Quota Screenshots</a:t>
            </a:r>
          </a:p>
        </p:txBody>
      </p:sp>
      <p:sp>
        <p:nvSpPr>
          <p:cNvPr name="Shape 144" id="144"/>
          <p:cNvSpPr/>
          <p:nvPr/>
        </p:nvSpPr>
        <p:spPr>
          <a:xfrm>
            <a:off y="1568004" x="0"/>
            <a:ext cy="3053266" cx="10080625"/>
          </a:xfrm>
          <a:prstGeom prst="rect">
            <a:avLst/>
          </a:prstGeom>
          <a:blipFill>
            <a:blip r:embed="rId3"/>
            <a:stretch>
              <a:fillRect/>
            </a:stretch>
          </a:blipFill>
          <a:ln>
            <a:noFill/>
          </a:ln>
        </p:spPr>
      </p:sp>
      <p:sp>
        <p:nvSpPr>
          <p:cNvPr name="Shape 145" id="145"/>
          <p:cNvSpPr/>
          <p:nvPr/>
        </p:nvSpPr>
        <p:spPr>
          <a:xfrm>
            <a:off y="5127165" x="0"/>
            <a:ext cy="1528894" cx="10080624"/>
          </a:xfrm>
          <a:prstGeom prst="rect">
            <a:avLst/>
          </a:prstGeom>
          <a:blipFill>
            <a:blip r:embed="rId4"/>
            <a:stretch>
              <a:fillRect/>
            </a:stretch>
          </a:blipFill>
          <a:ln>
            <a:noFill/>
          </a:ln>
        </p:spPr>
      </p:sp>
      <p:sp>
        <p:nvSpPr>
          <p:cNvPr name="Shape 146" id="146"/>
          <p:cNvSpPr/>
          <p:nvPr/>
        </p:nvSpPr>
        <p:spPr>
          <a:xfrm>
            <a:off y="4684075" x="4156125"/>
            <a:ext cy="381899" cx="2459999"/>
          </a:xfrm>
          <a:prstGeom prst="downArrow">
            <a:avLst>
              <a:gd name="adj1" fmla="val 50000"/>
              <a:gd name="adj2" fmla="val 50000"/>
            </a:avLst>
          </a:prstGeom>
          <a:solidFill>
            <a:schemeClr val="lt2"/>
          </a:solidFill>
          <a:ln w="19050" cap="flat">
            <a:solidFill>
              <a:schemeClr val="dk2"/>
            </a:solidFill>
            <a:prstDash val="solid"/>
            <a:round/>
            <a:headEnd len="med" type="none" w="med"/>
            <a:tailEnd len="med" type="none" w="med"/>
          </a:ln>
        </p:spPr>
        <p:txBody>
          <a:bodyPr bIns="91425" tIns="91425" lIns="91425" anchor="ctr" anchorCtr="0" rIns="91425">
            <a:spAutoFit/>
          </a:bodyPr>
          <a:lstStyle/>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50" id="150"/>
        <p:cNvGrpSpPr/>
        <p:nvPr/>
      </p:nvGrpSpPr>
      <p:grpSpPr>
        <a:xfrm>
          <a:off y="0" x="0"/>
          <a:ext cy="0" cx="0"/>
          <a:chOff y="0" x="0"/>
          <a:chExt cy="0" cx="0"/>
        </a:xfrm>
      </p:grpSpPr>
      <p:sp>
        <p:nvSpPr>
          <p:cNvPr name="Shape 151" id="151"/>
          <p:cNvSpPr txBox="1"/>
          <p:nvPr>
            <p:ph type="title"/>
          </p:nvPr>
        </p:nvSpPr>
        <p:spPr>
          <a:xfrm>
            <a:off y="302737" x="504031"/>
            <a:ext cy="1259945" cx="9072562"/>
          </a:xfrm>
          <a:prstGeom prst="rect">
            <a:avLst/>
          </a:prstGeom>
        </p:spPr>
        <p:txBody>
          <a:bodyPr bIns="91425" tIns="91425" lIns="91425" anchor="b" anchorCtr="0" rIns="91425">
            <a:spAutoFit/>
          </a:bodyPr>
          <a:lstStyle/>
          <a:p>
            <a:pPr>
              <a:buNone/>
            </a:pPr>
            <a:r>
              <a:rPr lang="en_US"/>
              <a:t>SSL Updates</a:t>
            </a:r>
          </a:p>
        </p:txBody>
      </p:sp>
      <p:sp>
        <p:nvSpPr>
          <p:cNvPr name="Shape 152" id="152"/>
          <p:cNvSpPr txBox="1"/>
          <p:nvPr>
            <p:ph type="body" idx="1"/>
          </p:nvPr>
        </p:nvSpPr>
        <p:spPr>
          <a:xfrm>
            <a:off y="1763924" x="504031"/>
            <a:ext cy="5475969" cx="9072562"/>
          </a:xfrm>
          <a:prstGeom prst="rect">
            <a:avLst/>
          </a:prstGeom>
        </p:spPr>
        <p:txBody>
          <a:bodyPr bIns="91425" tIns="91425" lIns="91425" anchor="t" anchorCtr="0" rIns="91425">
            <a:spAutoFit/>
          </a:bodyPr>
          <a:lstStyle/>
          <a:p>
            <a:pPr rtl="0" lvl="0">
              <a:buNone/>
            </a:pPr>
            <a:r>
              <a:rPr lang="en_US"/>
              <a:t>
</a:t>
            </a:r>
          </a:p>
          <a:p>
            <a:pPr indent="-317500" marL="457200" rtl="0" lvl="0">
              <a:buClr>
                <a:srgbClr val="268FEE"/>
              </a:buClr>
              <a:buSzPct val="116666"/>
              <a:buFont typeface="Arial"/>
              <a:buChar char="•"/>
            </a:pPr>
            <a:r>
              <a:rPr lang="en_US"/>
              <a:t>Been in Closed Beta for a while</a:t>
            </a:r>
          </a:p>
          <a:p>
            <a:pPr indent="-317500" marL="457200" rtl="0" lvl="0">
              <a:buClr>
                <a:srgbClr val="268FEE"/>
              </a:buClr>
              <a:buSzPct val="116666"/>
              <a:buFont typeface="Arial"/>
              <a:buChar char="•"/>
            </a:pPr>
            <a:r>
              <a:rPr lang="en_US"/>
              <a:t>Supports future improvements to handling of all types of secure sites</a:t>
            </a:r>
          </a:p>
          <a:p>
            <a:pPr indent="-317500" marL="457200" lvl="0">
              <a:buClr>
                <a:srgbClr val="268FEE"/>
              </a:buClr>
              <a:buSzPct val="116666"/>
              <a:buFont typeface="Arial"/>
              <a:buChar char="•"/>
            </a:pPr>
            <a:r>
              <a:rPr lang="en_US"/>
              <a:t>Not that exciting from a feature focus... but performance improvements much more than expected</a:t>
            </a:r>
          </a:p>
        </p:txBody>
      </p:sp>
      <p:sp>
        <p:nvSpPr>
          <p:cNvPr name="Shape 153" id="153"/>
          <p:cNvSpPr/>
          <p:nvPr/>
        </p:nvSpPr>
        <p:spPr>
          <a:xfrm>
            <a:off y="4327150" x="151300"/>
            <a:ext cy="2238375" cx="6010275"/>
          </a:xfrm>
          <a:prstGeom prst="rect">
            <a:avLst/>
          </a:prstGeom>
          <a:blipFill>
            <a:blip r:embed="rId3"/>
            <a:stretch>
              <a:fillRect/>
            </a:stretch>
          </a:blipFill>
          <a:ln>
            <a:noFill/>
          </a:ln>
        </p:spPr>
      </p:sp>
      <p:sp>
        <p:nvSpPr>
          <p:cNvPr name="Shape 154" id="154"/>
          <p:cNvSpPr/>
          <p:nvPr/>
        </p:nvSpPr>
        <p:spPr>
          <a:xfrm>
            <a:off y="4815300" x="3697275"/>
            <a:ext cy="2276475" cx="6067425"/>
          </a:xfrm>
          <a:prstGeom prst="rect">
            <a:avLst/>
          </a:prstGeom>
          <a:blipFill>
            <a:blip r:embed="rId4"/>
            <a:stretch>
              <a:fillRect/>
            </a:stretch>
          </a:blipFill>
          <a:ln>
            <a:noFill/>
          </a:ln>
        </p:spPr>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58" id="158"/>
        <p:cNvGrpSpPr/>
        <p:nvPr/>
      </p:nvGrpSpPr>
      <p:grpSpPr>
        <a:xfrm>
          <a:off y="0" x="0"/>
          <a:ext cy="0" cx="0"/>
          <a:chOff y="0" x="0"/>
          <a:chExt cy="0" cx="0"/>
        </a:xfrm>
      </p:grpSpPr>
      <p:sp>
        <p:nvSpPr>
          <p:cNvPr name="Shape 159" id="159"/>
          <p:cNvSpPr txBox="1"/>
          <p:nvPr>
            <p:ph type="title"/>
          </p:nvPr>
        </p:nvSpPr>
        <p:spPr>
          <a:xfrm>
            <a:off y="302737" x="504031"/>
            <a:ext cy="1259945" cx="9072562"/>
          </a:xfrm>
          <a:prstGeom prst="rect">
            <a:avLst/>
          </a:prstGeom>
        </p:spPr>
        <p:txBody>
          <a:bodyPr bIns="91425" tIns="91425" lIns="91425" anchor="b" anchorCtr="0" rIns="91425">
            <a:spAutoFit/>
          </a:bodyPr>
          <a:lstStyle/>
          <a:p>
            <a:pPr>
              <a:buNone/>
            </a:pPr>
            <a:r>
              <a:rPr lang="en_US"/>
              <a:t>Basic Central Management</a:t>
            </a:r>
          </a:p>
        </p:txBody>
      </p:sp>
      <p:sp>
        <p:nvSpPr>
          <p:cNvPr name="Shape 160" id="160"/>
          <p:cNvSpPr txBox="1"/>
          <p:nvPr>
            <p:ph type="body" idx="1"/>
          </p:nvPr>
        </p:nvSpPr>
        <p:spPr>
          <a:xfrm>
            <a:off y="1763924" x="504031"/>
            <a:ext cy="5475899" cx="9072599"/>
          </a:xfrm>
          <a:prstGeom prst="rect">
            <a:avLst/>
          </a:prstGeom>
        </p:spPr>
        <p:txBody>
          <a:bodyPr bIns="91425" tIns="91425" lIns="91425" anchor="t" anchorCtr="0" rIns="91425">
            <a:spAutoFit/>
          </a:bodyPr>
          <a:lstStyle/>
          <a:p>
            <a:pPr rtl="0" lvl="0">
              <a:buNone/>
            </a:pPr>
            <a:r>
              <a:rPr lang="en_US" b="1"/>
              <a:t>Real Soon! </a:t>
            </a:r>
          </a:p>
          <a:p>
            <a:pPr indent="-355600" marL="457200" rtl="0" lvl="0">
              <a:buClr>
                <a:srgbClr val="268FEE"/>
              </a:buClr>
              <a:buSzPct val="166666"/>
              <a:buFont typeface="Arial"/>
              <a:buChar char="•"/>
            </a:pPr>
            <a:r>
              <a:rPr lang="en_US"/>
              <a:t>Monitor clusters or disparate systems</a:t>
            </a:r>
          </a:p>
          <a:p>
            <a:pPr indent="-355600" marL="457200" rtl="0" lvl="0">
              <a:buClr>
                <a:srgbClr val="268FEE"/>
              </a:buClr>
              <a:buSzPct val="166666"/>
              <a:buFont typeface="Arial"/>
              <a:buChar char="•"/>
            </a:pPr>
            <a:r>
              <a:rPr lang="en_US"/>
              <a:t>Extends existing "replication" tools</a:t>
            </a:r>
          </a:p>
          <a:p>
            <a:pPr indent="-355600" marL="457200" rtl="0" lvl="0">
              <a:buClr>
                <a:srgbClr val="268FEE"/>
              </a:buClr>
              <a:buSzPct val="166666"/>
              <a:buFont typeface="Arial"/>
              <a:buChar char="•"/>
            </a:pPr>
            <a:r>
              <a:rPr lang="en_US"/>
              <a:t>Adds full cluster support to quotas</a:t>
            </a:r>
          </a:p>
          <a:p>
            <a:pPr indent="-355600" marL="457200" rtl="0" lvl="0">
              <a:buClr>
                <a:srgbClr val="268FEE"/>
              </a:buClr>
              <a:buSzPct val="166666"/>
              <a:buFont typeface="Arial"/>
              <a:buChar char="•"/>
            </a:pPr>
            <a:r>
              <a:rPr lang="en_US"/>
              <a:t>Allows remote updates, and tracking of updates across systems</a:t>
            </a:r>
          </a:p>
          <a:p>
            <a:pPr indent="-355600" marL="457200" rtl="0" lvl="0">
              <a:buClr>
                <a:srgbClr val="268FEE"/>
              </a:buClr>
              <a:buSzPct val="166666"/>
              <a:buFont typeface="Arial"/>
              <a:buChar char="•"/>
            </a:pPr>
            <a:r>
              <a:rPr lang="en_US"/>
              <a:t>First cut into central management - a statement of intent</a:t>
            </a:r>
          </a:p>
        </p:txBody>
      </p:sp>
      <p:sp>
        <p:nvSpPr>
          <p:cNvPr name="Shape 161" id="161"/>
          <p:cNvSpPr/>
          <p:nvPr/>
        </p:nvSpPr>
        <p:spPr>
          <a:xfrm>
            <a:off y="4281219" x="18"/>
            <a:ext cy="2524335" cx="10080625"/>
          </a:xfrm>
          <a:prstGeom prst="rect">
            <a:avLst/>
          </a:prstGeom>
          <a:blipFill>
            <a:blip r:embed="rId3"/>
            <a:stretch>
              <a:fillRect/>
            </a:stretch>
          </a:blipFill>
          <a:ln>
            <a:noFill/>
          </a:ln>
        </p:spPr>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65" id="165"/>
        <p:cNvGrpSpPr/>
        <p:nvPr/>
      </p:nvGrpSpPr>
      <p:grpSpPr>
        <a:xfrm>
          <a:off y="0" x="0"/>
          <a:ext cy="0" cx="0"/>
          <a:chOff y="0" x="0"/>
          <a:chExt cy="0" cx="0"/>
        </a:xfrm>
      </p:grpSpPr>
      <p:sp>
        <p:nvSpPr>
          <p:cNvPr name="Shape 166" id="166"/>
          <p:cNvSpPr txBox="1"/>
          <p:nvPr>
            <p:ph type="title"/>
          </p:nvPr>
        </p:nvSpPr>
        <p:spPr>
          <a:xfrm>
            <a:off y="302737" x="504031"/>
            <a:ext cy="1259945" cx="9072562"/>
          </a:xfrm>
          <a:prstGeom prst="rect">
            <a:avLst/>
          </a:prstGeom>
        </p:spPr>
        <p:txBody>
          <a:bodyPr bIns="91425" tIns="91425" lIns="91425" anchor="b" anchorCtr="0" rIns="91425">
            <a:spAutoFit/>
          </a:bodyPr>
          <a:lstStyle/>
          <a:p>
            <a:pPr>
              <a:buNone/>
            </a:pPr>
            <a:r>
              <a:rPr lang="en_US"/>
              <a:t>SSL Cookie Login</a:t>
            </a:r>
          </a:p>
        </p:txBody>
      </p:sp>
      <p:sp>
        <p:nvSpPr>
          <p:cNvPr name="Shape 167" id="167"/>
          <p:cNvSpPr txBox="1"/>
          <p:nvPr>
            <p:ph type="body" idx="1"/>
          </p:nvPr>
        </p:nvSpPr>
        <p:spPr>
          <a:xfrm>
            <a:off y="1763924" x="504031"/>
            <a:ext cy="5475969" cx="9072562"/>
          </a:xfrm>
          <a:prstGeom prst="rect">
            <a:avLst/>
          </a:prstGeom>
        </p:spPr>
        <p:txBody>
          <a:bodyPr bIns="91425" tIns="91425" lIns="91425" anchor="t" anchorCtr="0" rIns="91425">
            <a:spAutoFit/>
          </a:bodyPr>
          <a:lstStyle/>
          <a:p>
            <a:pPr rtl="0" lvl="0">
              <a:buNone/>
            </a:pPr>
            <a:r>
              <a:rPr lang="en_US" b="1"/>
              <a:t>July '12</a:t>
            </a:r>
          </a:p>
          <a:p>
            <a:pPr indent="-317500" marL="457200" rtl="0" lvl="0">
              <a:buClr>
                <a:srgbClr val="268FEE"/>
              </a:buClr>
              <a:buSzPct val="116666"/>
              <a:buFont typeface="Arial"/>
              <a:buChar char="•"/>
            </a:pPr>
            <a:r>
              <a:rPr lang="en_US"/>
              <a:t>No need to keep window open to stay logged in</a:t>
            </a:r>
          </a:p>
          <a:p>
            <a:pPr indent="-317500" marL="457200" rtl="0" lvl="0">
              <a:buClr>
                <a:srgbClr val="268FEE"/>
              </a:buClr>
              <a:buSzPct val="116666"/>
              <a:buFont typeface="Arial"/>
              <a:buChar char="•"/>
            </a:pPr>
            <a:r>
              <a:rPr lang="en_US"/>
              <a:t>Designed for "BYOD" and non-PC devices</a:t>
            </a:r>
          </a:p>
          <a:p>
            <a:pPr indent="-317500" marL="457200" lvl="0">
              <a:buClr>
                <a:srgbClr val="268FEE"/>
              </a:buClr>
              <a:buSzPct val="116666"/>
              <a:buFont typeface="Arial"/>
              <a:buChar char="•"/>
            </a:pPr>
            <a:r>
              <a:rPr lang="en_US"/>
              <a:t>Improved performance and reliability of existing code</a:t>
            </a:r>
          </a:p>
        </p:txBody>
      </p:sp>
      <p:sp>
        <p:nvSpPr>
          <p:cNvPr name="Shape 168" id="168"/>
          <p:cNvSpPr/>
          <p:nvPr/>
        </p:nvSpPr>
        <p:spPr>
          <a:xfrm>
            <a:off y="3503612" x="3649937"/>
            <a:ext cy="3810000" cx="2533650"/>
          </a:xfrm>
          <a:prstGeom prst="rect">
            <a:avLst/>
          </a:prstGeom>
          <a:blipFill>
            <a:blip r:embed="rId3"/>
            <a:stretch>
              <a:fillRect/>
            </a:stretch>
          </a:blipFill>
          <a:ln>
            <a:noFill/>
          </a:ln>
        </p:spPr>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72" id="172"/>
        <p:cNvGrpSpPr/>
        <p:nvPr/>
      </p:nvGrpSpPr>
      <p:grpSpPr>
        <a:xfrm>
          <a:off y="0" x="0"/>
          <a:ext cy="0" cx="0"/>
          <a:chOff y="0" x="0"/>
          <a:chExt cy="0" cx="0"/>
        </a:xfrm>
      </p:grpSpPr>
      <p:sp>
        <p:nvSpPr>
          <p:cNvPr name="Shape 173" id="173"/>
          <p:cNvSpPr txBox="1"/>
          <p:nvPr>
            <p:ph type="title"/>
          </p:nvPr>
        </p:nvSpPr>
        <p:spPr>
          <a:xfrm>
            <a:off y="302737" x="504031"/>
            <a:ext cy="1259945" cx="9072562"/>
          </a:xfrm>
          <a:prstGeom prst="rect">
            <a:avLst/>
          </a:prstGeom>
        </p:spPr>
        <p:txBody>
          <a:bodyPr bIns="91425" tIns="91425" lIns="91425" anchor="b" anchorCtr="0" rIns="91425">
            <a:spAutoFit/>
          </a:bodyPr>
          <a:lstStyle/>
          <a:p>
            <a:pPr>
              <a:buNone/>
            </a:pPr>
            <a:r>
              <a:rPr lang="en_US"/>
              <a:t>Summer 2012</a:t>
            </a:r>
          </a:p>
        </p:txBody>
      </p:sp>
      <p:sp>
        <p:nvSpPr>
          <p:cNvPr name="Shape 174" id="174"/>
          <p:cNvSpPr txBox="1"/>
          <p:nvPr>
            <p:ph type="body" idx="1"/>
          </p:nvPr>
        </p:nvSpPr>
        <p:spPr>
          <a:xfrm>
            <a:off y="1763924" x="504031"/>
            <a:ext cy="5475969" cx="9072562"/>
          </a:xfrm>
          <a:prstGeom prst="rect">
            <a:avLst/>
          </a:prstGeom>
        </p:spPr>
        <p:txBody>
          <a:bodyPr bIns="91425" tIns="91425" lIns="91425" anchor="t" anchorCtr="0" rIns="91425">
            <a:spAutoFit/>
          </a:bodyPr>
          <a:lstStyle/>
          <a:p>
            <a:pPr>
              <a:buNone/>
            </a:pPr>
            <a:r>
              <a:rPr lang="en_US"/>
              <a:t>
</a:t>
            </a:r>
            <a:r>
              <a:rPr lang="en_US" b="1"/>
              <a:t>Kerberos Auth </a:t>
            </a:r>
            <a:r>
              <a:rPr lang="en_US"/>
              <a:t>- Windows 8 and seamless Mac Authentication support. Will also include some fixes and minor improvements to the G3 engine. This project has passed PoC stage, and development is well underway. Guardian3 with Kerberos auth has been demonstrated. Beta testers wanted!.</a:t>
            </a:r>
          </a:p>
        </p:txBody>
      </p:sp>
      <p:sp>
        <p:nvSpPr>
          <p:cNvPr name="Shape 175" id="175"/>
          <p:cNvSpPr/>
          <p:nvPr/>
        </p:nvSpPr>
        <p:spPr>
          <a:xfrm>
            <a:off y="4348400" x="4027962"/>
            <a:ext cy="3333750" cx="4229100"/>
          </a:xfrm>
          <a:prstGeom prst="rect">
            <a:avLst/>
          </a:prstGeom>
          <a:blipFill>
            <a:blip r:embed="rId3"/>
            <a:stretch>
              <a:fillRect/>
            </a:stretch>
          </a:blipFill>
          <a:ln>
            <a:noFill/>
          </a:ln>
        </p:spPr>
      </p:sp>
      <p:sp>
        <p:nvSpPr>
          <p:cNvPr name="Shape 176" id="176"/>
          <p:cNvSpPr txBox="1"/>
          <p:nvPr/>
        </p:nvSpPr>
        <p:spPr>
          <a:xfrm>
            <a:off y="5277300" x="868425"/>
            <a:ext cy="389699" cx="2293500"/>
          </a:xfrm>
          <a:prstGeom prst="rect">
            <a:avLst/>
          </a:prstGeom>
          <a:noFill/>
        </p:spPr>
        <p:txBody>
          <a:bodyPr bIns="91425" tIns="91425" lIns="91425" anchor="t" anchorCtr="0" rIns="91425">
            <a:spAutoFit/>
          </a:bodyPr>
          <a:lstStyle/>
          <a:p>
            <a:pPr>
              <a:buNone/>
            </a:pPr>
            <a:r>
              <a:rPr lang="en_US"/>
              <a:t>Kerberos: Dull but useful</a:t>
            </a:r>
          </a:p>
        </p:txBody>
      </p:sp>
      <p:sp>
        <p:nvSpPr>
          <p:cNvPr name="Shape 177" id="177"/>
          <p:cNvSpPr/>
          <p:nvPr/>
        </p:nvSpPr>
        <p:spPr>
          <a:xfrm>
            <a:off y="5355225" x="3072850"/>
            <a:ext cy="267300" cx="868499"/>
          </a:xfrm>
          <a:prstGeom prst="notchedRightArrow">
            <a:avLst>
              <a:gd name="adj1" fmla="val 50000"/>
              <a:gd name="adj2" fmla="val 50000"/>
            </a:avLst>
          </a:prstGeom>
          <a:solidFill>
            <a:schemeClr val="lt2"/>
          </a:solidFill>
          <a:ln w="19050" cap="flat">
            <a:solidFill>
              <a:schemeClr val="dk2"/>
            </a:solidFill>
            <a:prstDash val="solid"/>
            <a:round/>
            <a:headEnd len="med" type="none" w="med"/>
            <a:tailEnd len="med" type="none" w="med"/>
          </a:ln>
        </p:spPr>
        <p:txBody>
          <a:bodyPr bIns="91425" tIns="91425" lIns="91425" anchor="ctr" anchorCtr="0" rIns="91425">
            <a:spAutoFit/>
          </a:bodyPr>
          <a:lstStyle/>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81" id="181"/>
        <p:cNvGrpSpPr/>
        <p:nvPr/>
      </p:nvGrpSpPr>
      <p:grpSpPr>
        <a:xfrm>
          <a:off y="0" x="0"/>
          <a:ext cy="0" cx="0"/>
          <a:chOff y="0" x="0"/>
          <a:chExt cy="0" cx="0"/>
        </a:xfrm>
      </p:grpSpPr>
      <p:sp>
        <p:nvSpPr>
          <p:cNvPr name="Shape 182" id="182"/>
          <p:cNvSpPr txBox="1"/>
          <p:nvPr>
            <p:ph type="title"/>
          </p:nvPr>
        </p:nvSpPr>
        <p:spPr>
          <a:xfrm>
            <a:off y="302737" x="504031"/>
            <a:ext cy="1259945" cx="9072562"/>
          </a:xfrm>
          <a:prstGeom prst="rect">
            <a:avLst/>
          </a:prstGeom>
        </p:spPr>
        <p:txBody>
          <a:bodyPr bIns="91425" tIns="91425" lIns="91425" anchor="b" anchorCtr="0" rIns="91425">
            <a:spAutoFit/>
          </a:bodyPr>
          <a:lstStyle/>
          <a:p>
            <a:pPr>
              <a:buNone/>
            </a:pPr>
            <a:r>
              <a:rPr lang="en_US"/>
              <a:t>You tell me</a:t>
            </a:r>
          </a:p>
        </p:txBody>
      </p:sp>
      <p:sp>
        <p:nvSpPr>
          <p:cNvPr name="Shape 183" id="183"/>
          <p:cNvSpPr txBox="1"/>
          <p:nvPr>
            <p:ph type="body" idx="1"/>
          </p:nvPr>
        </p:nvSpPr>
        <p:spPr>
          <a:xfrm>
            <a:off y="1763924" x="504031"/>
            <a:ext cy="5475899" cx="9072599"/>
          </a:xfrm>
          <a:prstGeom prst="rect">
            <a:avLst/>
          </a:prstGeom>
        </p:spPr>
        <p:txBody>
          <a:bodyPr bIns="91425" tIns="91425" lIns="91425" anchor="t" anchorCtr="0" rIns="91425">
            <a:spAutoFit/>
          </a:bodyPr>
          <a:lstStyle/>
          <a:p>
            <a:pPr rtl="0" lvl="0">
              <a:buNone/>
            </a:pPr>
            <a:r>
              <a:rPr lang="en_US" u="sng">
                <a:solidFill>
                  <a:schemeClr val="hlink"/>
                </a:solidFill>
                <a:hlinkClick r:id="rId3"/>
              </a:rPr>
              <a:t>http://smoothwall.uservoice.com/</a:t>
            </a:r>
          </a:p>
          <a:p>
            <a:r>
              <a:t/>
            </a:r>
          </a:p>
          <a:p>
            <a:pPr indent="-317500" marL="457200" rtl="0" lvl="0">
              <a:buClr>
                <a:srgbClr val="268FEE"/>
              </a:buClr>
              <a:buSzPct val="116666"/>
              <a:buFont typeface="Arial"/>
              <a:buChar char="•"/>
            </a:pPr>
            <a:r>
              <a:rPr lang="en_US"/>
              <a:t>Bring me more FEEDBACK! I love it :)</a:t>
            </a:r>
          </a:p>
          <a:p>
            <a:pPr indent="-317500" marL="457200" rtl="0" lvl="0">
              <a:buClr>
                <a:srgbClr val="268FEE"/>
              </a:buClr>
              <a:buSzPct val="116666"/>
              <a:buFont typeface="Arial"/>
              <a:buChar char="•"/>
            </a:pPr>
            <a:r>
              <a:rPr lang="en_US"/>
              <a:t>Still testing the uservoice system</a:t>
            </a:r>
          </a:p>
          <a:p>
            <a:r>
              <a:t/>
            </a:r>
          </a:p>
        </p:txBody>
      </p:sp>
      <p:sp>
        <p:nvSpPr>
          <p:cNvPr name="Shape 184" id="184"/>
          <p:cNvSpPr/>
          <p:nvPr/>
        </p:nvSpPr>
        <p:spPr>
          <a:xfrm>
            <a:off y="4223050" x="2707387"/>
            <a:ext cy="1190625" cx="4762500"/>
          </a:xfrm>
          <a:prstGeom prst="rect">
            <a:avLst/>
          </a:prstGeom>
          <a:blipFill>
            <a:blip r:embed="rId4"/>
            <a:stretch>
              <a:fillRect/>
            </a:stretch>
          </a:blipFill>
          <a:ln>
            <a:noFill/>
          </a:ln>
        </p:spPr>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a:themeElements>
    <a:clrScheme name="Custom 4">
      <a:dk1>
        <a:srgbClr val="000000"/>
      </a:dk1>
      <a:lt1>
        <a:srgbClr val="FFFFFF"/>
      </a:lt1>
      <a:dk2>
        <a:srgbClr val="002060"/>
      </a:dk2>
      <a:lt2>
        <a:srgbClr val="DBF5F9"/>
      </a:lt2>
      <a:accent1>
        <a:srgbClr val="002060"/>
      </a:accent1>
      <a:accent2>
        <a:srgbClr val="2F75FF"/>
      </a:accent2>
      <a:accent3>
        <a:srgbClr val="0042C7"/>
      </a:accent3>
      <a:accent4>
        <a:srgbClr val="C7E2FA"/>
      </a:accent4>
      <a:accent5>
        <a:srgbClr val="7CBBF5"/>
      </a:accent5>
      <a:accent6>
        <a:srgbClr val="1275CE"/>
      </a:accent6>
      <a:hlink>
        <a:srgbClr val="FFC000"/>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Custom 4">
      <a:dk1>
        <a:srgbClr val="000000"/>
      </a:dk1>
      <a:lt1>
        <a:srgbClr val="FFFFFF"/>
      </a:lt1>
      <a:dk2>
        <a:srgbClr val="002060"/>
      </a:dk2>
      <a:lt2>
        <a:srgbClr val="DBF5F9"/>
      </a:lt2>
      <a:accent1>
        <a:srgbClr val="002060"/>
      </a:accent1>
      <a:accent2>
        <a:srgbClr val="2F75FF"/>
      </a:accent2>
      <a:accent3>
        <a:srgbClr val="0042C7"/>
      </a:accent3>
      <a:accent4>
        <a:srgbClr val="C7E2FA"/>
      </a:accent4>
      <a:accent5>
        <a:srgbClr val="7CBBF5"/>
      </a:accent5>
      <a:accent6>
        <a:srgbClr val="1275CE"/>
      </a:accent6>
      <a:hlink>
        <a:srgbClr val="FFC000"/>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xmlns:r="http://schemas.openxmlformats.org/officeDocument/2006/relationships">
  <a:themeElements>
    <a:clrScheme name="Custom 4">
      <a:dk1>
        <a:srgbClr val="000000"/>
      </a:dk1>
      <a:lt1>
        <a:srgbClr val="FFFFFF"/>
      </a:lt1>
      <a:dk2>
        <a:srgbClr val="002060"/>
      </a:dk2>
      <a:lt2>
        <a:srgbClr val="DBF5F9"/>
      </a:lt2>
      <a:accent1>
        <a:srgbClr val="002060"/>
      </a:accent1>
      <a:accent2>
        <a:srgbClr val="2F75FF"/>
      </a:accent2>
      <a:accent3>
        <a:srgbClr val="0042C7"/>
      </a:accent3>
      <a:accent4>
        <a:srgbClr val="C7E2FA"/>
      </a:accent4>
      <a:accent5>
        <a:srgbClr val="7CBBF5"/>
      </a:accent5>
      <a:accent6>
        <a:srgbClr val="1275CE"/>
      </a:accent6>
      <a:hlink>
        <a:srgbClr val="FFC000"/>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theme>
</file>

<file path=ppt/theme/themeOverride1.xml><?xml version="1.0" encoding="utf-8"?>
<a:themeOverride xmlns:a="http://schemas.openxmlformats.org/drawingml/2006/main" xmlns:r="http://schemas.openxmlformats.org/officeDocument/2006/relationships">
  <a:clrScheme name="Custom 4">
    <a:dk1>
      <a:srgbClr val="000000"/>
    </a:dk1>
    <a:lt1>
      <a:srgbClr val="FFFFFF"/>
    </a:lt1>
    <a:dk2>
      <a:srgbClr val="002060"/>
    </a:dk2>
    <a:lt2>
      <a:srgbClr val="DBF5F9"/>
    </a:lt2>
    <a:accent1>
      <a:srgbClr val="002060"/>
    </a:accent1>
    <a:accent2>
      <a:srgbClr val="2F75FF"/>
    </a:accent2>
    <a:accent3>
      <a:srgbClr val="0042C7"/>
    </a:accent3>
    <a:accent4>
      <a:srgbClr val="C7E2FA"/>
    </a:accent4>
    <a:accent5>
      <a:srgbClr val="7CBBF5"/>
    </a:accent5>
    <a:accent6>
      <a:srgbClr val="1275CE"/>
    </a:accent6>
    <a:hlink>
      <a:srgbClr val="FFC000"/>
    </a:hlink>
    <a:folHlink>
      <a:srgbClr val="7030A0"/>
    </a:folHlink>
  </a:clrScheme>
</a:themeOverride>
</file>

<file path=ppt/theme/themeOverride2.xml><?xml version="1.0" encoding="utf-8"?>
<a:themeOverride xmlns:a="http://schemas.openxmlformats.org/drawingml/2006/main" xmlns:r="http://schemas.openxmlformats.org/officeDocument/2006/relationships">
  <a:clrScheme name="Custom 4">
    <a:dk1>
      <a:srgbClr val="000000"/>
    </a:dk1>
    <a:lt1>
      <a:srgbClr val="FFFFFF"/>
    </a:lt1>
    <a:dk2>
      <a:srgbClr val="002060"/>
    </a:dk2>
    <a:lt2>
      <a:srgbClr val="DBF5F9"/>
    </a:lt2>
    <a:accent1>
      <a:srgbClr val="002060"/>
    </a:accent1>
    <a:accent2>
      <a:srgbClr val="2F75FF"/>
    </a:accent2>
    <a:accent3>
      <a:srgbClr val="0042C7"/>
    </a:accent3>
    <a:accent4>
      <a:srgbClr val="C7E2FA"/>
    </a:accent4>
    <a:accent5>
      <a:srgbClr val="7CBBF5"/>
    </a:accent5>
    <a:accent6>
      <a:srgbClr val="1275CE"/>
    </a:accent6>
    <a:hlink>
      <a:srgbClr val="FFC000"/>
    </a:hlink>
    <a:folHlink>
      <a:srgbClr val="7030A0"/>
    </a:folHlink>
  </a:clrScheme>
</a:themeOverride>
</file>

<file path=ppt/theme/themeOverride3.xml><?xml version="1.0" encoding="utf-8"?>
<a:themeOverride xmlns:a="http://schemas.openxmlformats.org/drawingml/2006/main" xmlns:r="http://schemas.openxmlformats.org/officeDocument/2006/relationships">
  <a:clrScheme name="Custom 4">
    <a:dk1>
      <a:srgbClr val="000000"/>
    </a:dk1>
    <a:lt1>
      <a:srgbClr val="FFFFFF"/>
    </a:lt1>
    <a:dk2>
      <a:srgbClr val="002060"/>
    </a:dk2>
    <a:lt2>
      <a:srgbClr val="DBF5F9"/>
    </a:lt2>
    <a:accent1>
      <a:srgbClr val="002060"/>
    </a:accent1>
    <a:accent2>
      <a:srgbClr val="2F75FF"/>
    </a:accent2>
    <a:accent3>
      <a:srgbClr val="0042C7"/>
    </a:accent3>
    <a:accent4>
      <a:srgbClr val="C7E2FA"/>
    </a:accent4>
    <a:accent5>
      <a:srgbClr val="7CBBF5"/>
    </a:accent5>
    <a:accent6>
      <a:srgbClr val="1275CE"/>
    </a:accent6>
    <a:hlink>
      <a:srgbClr val="FFC000"/>
    </a:hlink>
    <a:folHlink>
      <a:srgbClr val="7030A0"/>
    </a:folHlink>
  </a:clrScheme>
</a:themeOverride>
</file>