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9" r:id="rId1"/>
    <p:sldMasterId id="2147484727" r:id="rId2"/>
    <p:sldMasterId id="2147485017" r:id="rId3"/>
    <p:sldMasterId id="2147485394" r:id="rId4"/>
    <p:sldMasterId id="2147485408" r:id="rId5"/>
  </p:sldMasterIdLst>
  <p:notesMasterIdLst>
    <p:notesMasterId r:id="rId47"/>
  </p:notesMasterIdLst>
  <p:handoutMasterIdLst>
    <p:handoutMasterId r:id="rId48"/>
  </p:handoutMasterIdLst>
  <p:sldIdLst>
    <p:sldId id="530" r:id="rId6"/>
    <p:sldId id="491" r:id="rId7"/>
    <p:sldId id="438" r:id="rId8"/>
    <p:sldId id="484" r:id="rId9"/>
    <p:sldId id="490" r:id="rId10"/>
    <p:sldId id="489" r:id="rId11"/>
    <p:sldId id="532" r:id="rId12"/>
    <p:sldId id="501" r:id="rId13"/>
    <p:sldId id="502" r:id="rId14"/>
    <p:sldId id="487" r:id="rId15"/>
    <p:sldId id="492" r:id="rId16"/>
    <p:sldId id="524" r:id="rId17"/>
    <p:sldId id="485" r:id="rId18"/>
    <p:sldId id="504" r:id="rId19"/>
    <p:sldId id="496" r:id="rId20"/>
    <p:sldId id="505" r:id="rId21"/>
    <p:sldId id="506" r:id="rId22"/>
    <p:sldId id="508" r:id="rId23"/>
    <p:sldId id="507" r:id="rId24"/>
    <p:sldId id="495" r:id="rId25"/>
    <p:sldId id="510" r:id="rId26"/>
    <p:sldId id="523" r:id="rId27"/>
    <p:sldId id="519" r:id="rId28"/>
    <p:sldId id="520" r:id="rId29"/>
    <p:sldId id="521" r:id="rId30"/>
    <p:sldId id="522" r:id="rId31"/>
    <p:sldId id="516" r:id="rId32"/>
    <p:sldId id="517" r:id="rId33"/>
    <p:sldId id="430" r:id="rId34"/>
    <p:sldId id="503" r:id="rId35"/>
    <p:sldId id="528" r:id="rId36"/>
    <p:sldId id="526" r:id="rId37"/>
    <p:sldId id="497" r:id="rId38"/>
    <p:sldId id="515" r:id="rId39"/>
    <p:sldId id="512" r:id="rId40"/>
    <p:sldId id="482" r:id="rId41"/>
    <p:sldId id="498" r:id="rId42"/>
    <p:sldId id="466" r:id="rId43"/>
    <p:sldId id="509" r:id="rId44"/>
    <p:sldId id="422" r:id="rId45"/>
    <p:sldId id="531" r:id="rId46"/>
  </p:sldIdLst>
  <p:sldSz cx="9144000" cy="6858000" type="screen4x3"/>
  <p:notesSz cx="9929813" cy="6797675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5000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5000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5000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5000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AC0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4" autoAdjust="0"/>
    <p:restoredTop sz="91331" autoAdjust="0"/>
  </p:normalViewPr>
  <p:slideViewPr>
    <p:cSldViewPr snapToGrid="0">
      <p:cViewPr>
        <p:scale>
          <a:sx n="90" d="100"/>
          <a:sy n="90" d="100"/>
        </p:scale>
        <p:origin x="-792" y="276"/>
      </p:cViewPr>
      <p:guideLst>
        <p:guide orient="horz" pos="853"/>
        <p:guide orient="horz" pos="1093"/>
        <p:guide pos="260"/>
        <p:guide pos="5526"/>
        <p:guide pos="4604"/>
        <p:guide pos="5285"/>
        <p:guide pos="45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emeapriv\data\eulhomes\ukps7343\Desktop\CPC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emeapriv\data\eulhomes\ukps7343\Desktop\CPC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emeapriv\data\eulhomes\ukps7343\Desktop\CPC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emeapriv\data\eulhomes\ukps7343\Desktop\CPC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emeapriv\data\eulhomes\ukps7343\Desktop\CPC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emeapriv\data\eulhomes\ukps7343\Desktop\CPC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'10000 colour pages'!$C$2</c:f>
              <c:strCache>
                <c:ptCount val="1"/>
                <c:pt idx="0">
                  <c:v>Printer Cost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pages'!$C$3:$C$14</c:f>
              <c:numCache>
                <c:formatCode>General</c:formatCode>
                <c:ptCount val="9"/>
                <c:pt idx="0">
                  <c:v>101</c:v>
                </c:pt>
                <c:pt idx="1">
                  <c:v>109</c:v>
                </c:pt>
                <c:pt idx="2">
                  <c:v>300</c:v>
                </c:pt>
                <c:pt idx="3">
                  <c:v>106</c:v>
                </c:pt>
                <c:pt idx="4">
                  <c:v>275</c:v>
                </c:pt>
                <c:pt idx="5">
                  <c:v>200</c:v>
                </c:pt>
                <c:pt idx="6">
                  <c:v>346</c:v>
                </c:pt>
                <c:pt idx="7">
                  <c:v>235</c:v>
                </c:pt>
                <c:pt idx="8">
                  <c:v>110</c:v>
                </c:pt>
              </c:numCache>
            </c:numRef>
          </c:val>
        </c:ser>
        <c:ser>
          <c:idx val="1"/>
          <c:order val="1"/>
          <c:tx>
            <c:strRef>
              <c:f>'10000 colour pages'!$D$2</c:f>
              <c:strCache>
                <c:ptCount val="1"/>
                <c:pt idx="0">
                  <c:v>Mono CPC</c:v>
                </c:pt>
              </c:strCache>
            </c:strRef>
          </c:tx>
          <c:invertIfNegative val="0"/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pages'!$D$3:$D$14</c:f>
            </c:numRef>
          </c:val>
        </c:ser>
        <c:ser>
          <c:idx val="2"/>
          <c:order val="2"/>
          <c:tx>
            <c:strRef>
              <c:f>'10000 colour pages'!$E$2</c:f>
              <c:strCache>
                <c:ptCount val="1"/>
                <c:pt idx="0">
                  <c:v>Colour CPC</c:v>
                </c:pt>
              </c:strCache>
            </c:strRef>
          </c:tx>
          <c:invertIfNegative val="0"/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pages'!$E$3:$E$14</c:f>
            </c:numRef>
          </c:val>
        </c:ser>
        <c:ser>
          <c:idx val="3"/>
          <c:order val="3"/>
          <c:tx>
            <c:strRef>
              <c:f>'10000 colour pages'!$F$2</c:f>
              <c:strCache>
                <c:ptCount val="1"/>
                <c:pt idx="0">
                  <c:v>10,000 mono pages</c:v>
                </c:pt>
              </c:strCache>
            </c:strRef>
          </c:tx>
          <c:invertIfNegative val="0"/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pages'!$F$3:$F$14</c:f>
            </c:numRef>
          </c:val>
        </c:ser>
        <c:ser>
          <c:idx val="4"/>
          <c:order val="4"/>
          <c:tx>
            <c:strRef>
              <c:f>'10000 colour pages'!$G$2</c:f>
              <c:strCache>
                <c:ptCount val="1"/>
                <c:pt idx="0">
                  <c:v>10,000 colour pages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pages'!$G$3:$G$14</c:f>
              <c:numCache>
                <c:formatCode>General</c:formatCode>
                <c:ptCount val="9"/>
                <c:pt idx="0">
                  <c:v>1321</c:v>
                </c:pt>
                <c:pt idx="1">
                  <c:v>2165</c:v>
                </c:pt>
                <c:pt idx="2">
                  <c:v>1438</c:v>
                </c:pt>
                <c:pt idx="3">
                  <c:v>1680</c:v>
                </c:pt>
                <c:pt idx="4">
                  <c:v>1501</c:v>
                </c:pt>
                <c:pt idx="5">
                  <c:v>1133</c:v>
                </c:pt>
                <c:pt idx="6">
                  <c:v>1102</c:v>
                </c:pt>
                <c:pt idx="7">
                  <c:v>971</c:v>
                </c:pt>
                <c:pt idx="8">
                  <c:v>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1939840"/>
        <c:axId val="141941376"/>
        <c:axId val="0"/>
      </c:bar3DChart>
      <c:catAx>
        <c:axId val="141939840"/>
        <c:scaling>
          <c:orientation val="minMax"/>
        </c:scaling>
        <c:delete val="0"/>
        <c:axPos val="b"/>
        <c:majorTickMark val="out"/>
        <c:minorTickMark val="none"/>
        <c:tickLblPos val="nextTo"/>
        <c:crossAx val="141941376"/>
        <c:crosses val="autoZero"/>
        <c:auto val="1"/>
        <c:lblAlgn val="ctr"/>
        <c:lblOffset val="100"/>
        <c:noMultiLvlLbl val="0"/>
      </c:catAx>
      <c:valAx>
        <c:axId val="141941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19398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'10000 colour pages'!$C$2</c:f>
              <c:strCache>
                <c:ptCount val="1"/>
                <c:pt idx="0">
                  <c:v>Printer Cost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pages'!$C$3:$C$14</c:f>
              <c:numCache>
                <c:formatCode>General</c:formatCode>
                <c:ptCount val="9"/>
                <c:pt idx="0">
                  <c:v>101</c:v>
                </c:pt>
                <c:pt idx="1">
                  <c:v>109</c:v>
                </c:pt>
                <c:pt idx="2">
                  <c:v>300</c:v>
                </c:pt>
                <c:pt idx="3">
                  <c:v>106</c:v>
                </c:pt>
                <c:pt idx="4">
                  <c:v>275</c:v>
                </c:pt>
                <c:pt idx="5">
                  <c:v>200</c:v>
                </c:pt>
                <c:pt idx="6">
                  <c:v>346</c:v>
                </c:pt>
                <c:pt idx="7">
                  <c:v>235</c:v>
                </c:pt>
                <c:pt idx="8">
                  <c:v>110</c:v>
                </c:pt>
              </c:numCache>
            </c:numRef>
          </c:val>
        </c:ser>
        <c:ser>
          <c:idx val="1"/>
          <c:order val="1"/>
          <c:tx>
            <c:strRef>
              <c:f>'10000 colour pages'!$D$2</c:f>
              <c:strCache>
                <c:ptCount val="1"/>
                <c:pt idx="0">
                  <c:v>Mono CPC</c:v>
                </c:pt>
              </c:strCache>
            </c:strRef>
          </c:tx>
          <c:invertIfNegative val="0"/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pages'!$D$3:$D$14</c:f>
            </c:numRef>
          </c:val>
        </c:ser>
        <c:ser>
          <c:idx val="2"/>
          <c:order val="2"/>
          <c:tx>
            <c:strRef>
              <c:f>'10000 colour pages'!$E$2</c:f>
              <c:strCache>
                <c:ptCount val="1"/>
                <c:pt idx="0">
                  <c:v>Colour CPC</c:v>
                </c:pt>
              </c:strCache>
            </c:strRef>
          </c:tx>
          <c:invertIfNegative val="0"/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pages'!$E$3:$E$14</c:f>
            </c:numRef>
          </c:val>
        </c:ser>
        <c:ser>
          <c:idx val="3"/>
          <c:order val="3"/>
          <c:tx>
            <c:strRef>
              <c:f>'10000 colour pages'!$F$2</c:f>
              <c:strCache>
                <c:ptCount val="1"/>
                <c:pt idx="0">
                  <c:v>10,000 mono pages</c:v>
                </c:pt>
              </c:strCache>
            </c:strRef>
          </c:tx>
          <c:invertIfNegative val="0"/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pages'!$F$3:$F$14</c:f>
            </c:numRef>
          </c:val>
        </c:ser>
        <c:ser>
          <c:idx val="4"/>
          <c:order val="4"/>
          <c:tx>
            <c:strRef>
              <c:f>'10000 colour pages'!$G$2</c:f>
              <c:strCache>
                <c:ptCount val="1"/>
                <c:pt idx="0">
                  <c:v>10,000 colour pages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pages'!$G$3:$G$14</c:f>
              <c:numCache>
                <c:formatCode>General</c:formatCode>
                <c:ptCount val="9"/>
                <c:pt idx="0">
                  <c:v>1321</c:v>
                </c:pt>
                <c:pt idx="1">
                  <c:v>2165</c:v>
                </c:pt>
                <c:pt idx="2">
                  <c:v>1438</c:v>
                </c:pt>
                <c:pt idx="3">
                  <c:v>1680</c:v>
                </c:pt>
                <c:pt idx="4">
                  <c:v>1501</c:v>
                </c:pt>
                <c:pt idx="5">
                  <c:v>1133</c:v>
                </c:pt>
                <c:pt idx="6">
                  <c:v>1102</c:v>
                </c:pt>
                <c:pt idx="7">
                  <c:v>971</c:v>
                </c:pt>
                <c:pt idx="8">
                  <c:v>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028800"/>
        <c:axId val="142030336"/>
        <c:axId val="0"/>
      </c:bar3DChart>
      <c:catAx>
        <c:axId val="142028800"/>
        <c:scaling>
          <c:orientation val="minMax"/>
        </c:scaling>
        <c:delete val="0"/>
        <c:axPos val="b"/>
        <c:majorTickMark val="out"/>
        <c:minorTickMark val="none"/>
        <c:tickLblPos val="nextTo"/>
        <c:crossAx val="142030336"/>
        <c:crosses val="autoZero"/>
        <c:auto val="1"/>
        <c:lblAlgn val="ctr"/>
        <c:lblOffset val="100"/>
        <c:noMultiLvlLbl val="0"/>
      </c:catAx>
      <c:valAx>
        <c:axId val="142030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0288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'10000 colour pages'!$C$2</c:f>
              <c:strCache>
                <c:ptCount val="1"/>
                <c:pt idx="0">
                  <c:v>Printer Cost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pages'!$C$3:$C$14</c:f>
              <c:numCache>
                <c:formatCode>General</c:formatCode>
                <c:ptCount val="9"/>
                <c:pt idx="0">
                  <c:v>101</c:v>
                </c:pt>
                <c:pt idx="1">
                  <c:v>109</c:v>
                </c:pt>
                <c:pt idx="2">
                  <c:v>300</c:v>
                </c:pt>
                <c:pt idx="3">
                  <c:v>106</c:v>
                </c:pt>
                <c:pt idx="4">
                  <c:v>275</c:v>
                </c:pt>
                <c:pt idx="5">
                  <c:v>200</c:v>
                </c:pt>
                <c:pt idx="6">
                  <c:v>346</c:v>
                </c:pt>
                <c:pt idx="7">
                  <c:v>235</c:v>
                </c:pt>
                <c:pt idx="8">
                  <c:v>110</c:v>
                </c:pt>
              </c:numCache>
            </c:numRef>
          </c:val>
        </c:ser>
        <c:ser>
          <c:idx val="1"/>
          <c:order val="1"/>
          <c:tx>
            <c:strRef>
              <c:f>'10000 colour pages'!$D$2</c:f>
              <c:strCache>
                <c:ptCount val="1"/>
                <c:pt idx="0">
                  <c:v>Mono CPC</c:v>
                </c:pt>
              </c:strCache>
            </c:strRef>
          </c:tx>
          <c:invertIfNegative val="0"/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pages'!$D$3:$D$14</c:f>
            </c:numRef>
          </c:val>
        </c:ser>
        <c:ser>
          <c:idx val="2"/>
          <c:order val="2"/>
          <c:tx>
            <c:strRef>
              <c:f>'10000 colour pages'!$E$2</c:f>
              <c:strCache>
                <c:ptCount val="1"/>
                <c:pt idx="0">
                  <c:v>Colour CPC</c:v>
                </c:pt>
              </c:strCache>
            </c:strRef>
          </c:tx>
          <c:invertIfNegative val="0"/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pages'!$E$3:$E$14</c:f>
            </c:numRef>
          </c:val>
        </c:ser>
        <c:ser>
          <c:idx val="3"/>
          <c:order val="3"/>
          <c:tx>
            <c:strRef>
              <c:f>'10000 colour pages'!$F$2</c:f>
              <c:strCache>
                <c:ptCount val="1"/>
                <c:pt idx="0">
                  <c:v>10,000 mono pages</c:v>
                </c:pt>
              </c:strCache>
            </c:strRef>
          </c:tx>
          <c:invertIfNegative val="0"/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pages'!$F$3:$F$14</c:f>
            </c:numRef>
          </c:val>
        </c:ser>
        <c:ser>
          <c:idx val="4"/>
          <c:order val="4"/>
          <c:tx>
            <c:strRef>
              <c:f>'10000 colour pages'!$G$2</c:f>
              <c:strCache>
                <c:ptCount val="1"/>
                <c:pt idx="0">
                  <c:v>10,000 colour pages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'10000 colour pages'!$B$3:$B$14</c:f>
              <c:strCache>
                <c:ptCount val="9"/>
                <c:pt idx="0">
                  <c:v>MARKET LEADER 1-10PPM</c:v>
                </c:pt>
                <c:pt idx="1">
                  <c:v>#2 1-10PPM</c:v>
                </c:pt>
                <c:pt idx="2">
                  <c:v>MARKET LEADING 11-20PPM</c:v>
                </c:pt>
                <c:pt idx="3">
                  <c:v>#2 11-20PPM</c:v>
                </c:pt>
                <c:pt idx="4">
                  <c:v>#3 11-20PPM</c:v>
                </c:pt>
                <c:pt idx="5">
                  <c:v>#4 11-20PPM</c:v>
                </c:pt>
                <c:pt idx="6">
                  <c:v>MARKET LEADING 21-30 PPM</c:v>
                </c:pt>
                <c:pt idx="7">
                  <c:v>#2 21-30 PPM</c:v>
                </c:pt>
                <c:pt idx="8">
                  <c:v>MICRO PIEZO</c:v>
                </c:pt>
              </c:strCache>
            </c:strRef>
          </c:cat>
          <c:val>
            <c:numRef>
              <c:f>'10000 colour pages'!$G$3:$G$14</c:f>
              <c:numCache>
                <c:formatCode>General</c:formatCode>
                <c:ptCount val="9"/>
                <c:pt idx="0">
                  <c:v>1321</c:v>
                </c:pt>
                <c:pt idx="1">
                  <c:v>2165</c:v>
                </c:pt>
                <c:pt idx="2">
                  <c:v>1438</c:v>
                </c:pt>
                <c:pt idx="3">
                  <c:v>1680</c:v>
                </c:pt>
                <c:pt idx="4">
                  <c:v>1501</c:v>
                </c:pt>
                <c:pt idx="5">
                  <c:v>1133</c:v>
                </c:pt>
                <c:pt idx="6">
                  <c:v>1102</c:v>
                </c:pt>
                <c:pt idx="7">
                  <c:v>971</c:v>
                </c:pt>
                <c:pt idx="8">
                  <c:v>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072448"/>
        <c:axId val="142074240"/>
        <c:axId val="0"/>
      </c:bar3DChart>
      <c:catAx>
        <c:axId val="142072448"/>
        <c:scaling>
          <c:orientation val="minMax"/>
        </c:scaling>
        <c:delete val="0"/>
        <c:axPos val="b"/>
        <c:majorTickMark val="out"/>
        <c:minorTickMark val="none"/>
        <c:tickLblPos val="nextTo"/>
        <c:crossAx val="142074240"/>
        <c:crosses val="autoZero"/>
        <c:auto val="1"/>
        <c:lblAlgn val="ctr"/>
        <c:lblOffset val="100"/>
        <c:noMultiLvlLbl val="0"/>
      </c:catAx>
      <c:valAx>
        <c:axId val="142074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20724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'Top selling mono'!$D$3</c:f>
              <c:strCache>
                <c:ptCount val="1"/>
                <c:pt idx="0">
                  <c:v>Printer Cost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mono'!$D$4:$D$10</c:f>
              <c:numCache>
                <c:formatCode>General</c:formatCode>
                <c:ptCount val="7"/>
                <c:pt idx="0">
                  <c:v>67</c:v>
                </c:pt>
                <c:pt idx="1">
                  <c:v>50</c:v>
                </c:pt>
                <c:pt idx="2">
                  <c:v>48</c:v>
                </c:pt>
                <c:pt idx="3">
                  <c:v>127</c:v>
                </c:pt>
                <c:pt idx="4">
                  <c:v>109</c:v>
                </c:pt>
                <c:pt idx="5">
                  <c:v>160</c:v>
                </c:pt>
                <c:pt idx="6" formatCode="&quot;£&quot;#,##0_);[Red]\(&quot;£&quot;#,##0\)">
                  <c:v>110</c:v>
                </c:pt>
              </c:numCache>
            </c:numRef>
          </c:val>
        </c:ser>
        <c:ser>
          <c:idx val="1"/>
          <c:order val="1"/>
          <c:tx>
            <c:strRef>
              <c:f>'Top selling mono'!$E$3</c:f>
              <c:strCache>
                <c:ptCount val="1"/>
                <c:pt idx="0">
                  <c:v>Mono CPC</c:v>
                </c:pt>
              </c:strCache>
            </c:strRef>
          </c:tx>
          <c:invertIfNegative val="0"/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mono'!$E$4:$E$10</c:f>
            </c:numRef>
          </c:val>
        </c:ser>
        <c:ser>
          <c:idx val="2"/>
          <c:order val="2"/>
          <c:tx>
            <c:strRef>
              <c:f>'Top selling mono'!$F$3</c:f>
              <c:strCache>
                <c:ptCount val="1"/>
                <c:pt idx="0">
                  <c:v>30,000 mono pages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mono'!$F$4:$F$10</c:f>
              <c:numCache>
                <c:formatCode>General</c:formatCode>
                <c:ptCount val="7"/>
                <c:pt idx="0">
                  <c:v>1254</c:v>
                </c:pt>
                <c:pt idx="1">
                  <c:v>827.99999999999989</c:v>
                </c:pt>
                <c:pt idx="2">
                  <c:v>840</c:v>
                </c:pt>
                <c:pt idx="3">
                  <c:v>330</c:v>
                </c:pt>
                <c:pt idx="4">
                  <c:v>564</c:v>
                </c:pt>
                <c:pt idx="5">
                  <c:v>833.99999999999989</c:v>
                </c:pt>
                <c:pt idx="6">
                  <c:v>240</c:v>
                </c:pt>
              </c:numCache>
            </c:numRef>
          </c:val>
        </c:ser>
        <c:ser>
          <c:idx val="3"/>
          <c:order val="3"/>
          <c:tx>
            <c:strRef>
              <c:f>'Top selling mono'!$G$3</c:f>
              <c:strCache>
                <c:ptCount val="1"/>
                <c:pt idx="0">
                  <c:v>Drum</c:v>
                </c:pt>
              </c:strCache>
            </c:strRef>
          </c:tx>
          <c:invertIfNegative val="0"/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mono'!$G$4:$G$10</c:f>
              <c:numCache>
                <c:formatCode>General</c:formatCode>
                <c:ptCount val="7"/>
                <c:pt idx="1">
                  <c:v>69</c:v>
                </c:pt>
                <c:pt idx="3">
                  <c:v>105</c:v>
                </c:pt>
                <c:pt idx="4">
                  <c:v>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3233408"/>
        <c:axId val="143234944"/>
        <c:axId val="0"/>
      </c:bar3DChart>
      <c:catAx>
        <c:axId val="143233408"/>
        <c:scaling>
          <c:orientation val="minMax"/>
        </c:scaling>
        <c:delete val="0"/>
        <c:axPos val="b"/>
        <c:majorTickMark val="out"/>
        <c:minorTickMark val="none"/>
        <c:tickLblPos val="nextTo"/>
        <c:crossAx val="143234944"/>
        <c:crosses val="autoZero"/>
        <c:auto val="1"/>
        <c:lblAlgn val="ctr"/>
        <c:lblOffset val="100"/>
        <c:noMultiLvlLbl val="0"/>
      </c:catAx>
      <c:valAx>
        <c:axId val="143234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233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'Top selling mono'!$D$3</c:f>
              <c:strCache>
                <c:ptCount val="1"/>
                <c:pt idx="0">
                  <c:v>Printer Cost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mono'!$D$4:$D$10</c:f>
              <c:numCache>
                <c:formatCode>General</c:formatCode>
                <c:ptCount val="7"/>
                <c:pt idx="0">
                  <c:v>67</c:v>
                </c:pt>
                <c:pt idx="1">
                  <c:v>50</c:v>
                </c:pt>
                <c:pt idx="2">
                  <c:v>48</c:v>
                </c:pt>
                <c:pt idx="3">
                  <c:v>127</c:v>
                </c:pt>
                <c:pt idx="4">
                  <c:v>109</c:v>
                </c:pt>
                <c:pt idx="5">
                  <c:v>160</c:v>
                </c:pt>
                <c:pt idx="6" formatCode="&quot;£&quot;#,##0_);[Red]\(&quot;£&quot;#,##0\)">
                  <c:v>110</c:v>
                </c:pt>
              </c:numCache>
            </c:numRef>
          </c:val>
        </c:ser>
        <c:ser>
          <c:idx val="1"/>
          <c:order val="1"/>
          <c:tx>
            <c:strRef>
              <c:f>'Top selling mono'!$E$3</c:f>
              <c:strCache>
                <c:ptCount val="1"/>
                <c:pt idx="0">
                  <c:v>Mono CPC</c:v>
                </c:pt>
              </c:strCache>
            </c:strRef>
          </c:tx>
          <c:invertIfNegative val="0"/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mono'!$E$4:$E$10</c:f>
            </c:numRef>
          </c:val>
        </c:ser>
        <c:ser>
          <c:idx val="2"/>
          <c:order val="2"/>
          <c:tx>
            <c:strRef>
              <c:f>'Top selling mono'!$F$3</c:f>
              <c:strCache>
                <c:ptCount val="1"/>
                <c:pt idx="0">
                  <c:v>30,000 mono pages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mono'!$F$4:$F$10</c:f>
              <c:numCache>
                <c:formatCode>General</c:formatCode>
                <c:ptCount val="7"/>
                <c:pt idx="0">
                  <c:v>1254</c:v>
                </c:pt>
                <c:pt idx="1">
                  <c:v>827.99999999999989</c:v>
                </c:pt>
                <c:pt idx="2">
                  <c:v>840</c:v>
                </c:pt>
                <c:pt idx="3">
                  <c:v>330</c:v>
                </c:pt>
                <c:pt idx="4">
                  <c:v>564</c:v>
                </c:pt>
                <c:pt idx="5">
                  <c:v>833.99999999999989</c:v>
                </c:pt>
                <c:pt idx="6">
                  <c:v>240</c:v>
                </c:pt>
              </c:numCache>
            </c:numRef>
          </c:val>
        </c:ser>
        <c:ser>
          <c:idx val="3"/>
          <c:order val="3"/>
          <c:tx>
            <c:strRef>
              <c:f>'Top selling mono'!$G$3</c:f>
              <c:strCache>
                <c:ptCount val="1"/>
                <c:pt idx="0">
                  <c:v>Drum</c:v>
                </c:pt>
              </c:strCache>
            </c:strRef>
          </c:tx>
          <c:invertIfNegative val="0"/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mono'!$G$4:$G$10</c:f>
              <c:numCache>
                <c:formatCode>General</c:formatCode>
                <c:ptCount val="7"/>
                <c:pt idx="1">
                  <c:v>69</c:v>
                </c:pt>
                <c:pt idx="3">
                  <c:v>105</c:v>
                </c:pt>
                <c:pt idx="4">
                  <c:v>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3252864"/>
        <c:axId val="143262848"/>
        <c:axId val="0"/>
      </c:bar3DChart>
      <c:catAx>
        <c:axId val="143252864"/>
        <c:scaling>
          <c:orientation val="minMax"/>
        </c:scaling>
        <c:delete val="0"/>
        <c:axPos val="b"/>
        <c:majorTickMark val="out"/>
        <c:minorTickMark val="none"/>
        <c:tickLblPos val="nextTo"/>
        <c:crossAx val="143262848"/>
        <c:crosses val="autoZero"/>
        <c:auto val="1"/>
        <c:lblAlgn val="ctr"/>
        <c:lblOffset val="100"/>
        <c:noMultiLvlLbl val="0"/>
      </c:catAx>
      <c:valAx>
        <c:axId val="143262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2528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'Top selling mono'!$D$3</c:f>
              <c:strCache>
                <c:ptCount val="1"/>
                <c:pt idx="0">
                  <c:v>Printer Cost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mono'!$D$4:$D$10</c:f>
              <c:numCache>
                <c:formatCode>General</c:formatCode>
                <c:ptCount val="7"/>
                <c:pt idx="0">
                  <c:v>67</c:v>
                </c:pt>
                <c:pt idx="1">
                  <c:v>50</c:v>
                </c:pt>
                <c:pt idx="2">
                  <c:v>48</c:v>
                </c:pt>
                <c:pt idx="3">
                  <c:v>127</c:v>
                </c:pt>
                <c:pt idx="4">
                  <c:v>109</c:v>
                </c:pt>
                <c:pt idx="5">
                  <c:v>160</c:v>
                </c:pt>
                <c:pt idx="6" formatCode="&quot;£&quot;#,##0_);[Red]\(&quot;£&quot;#,##0\)">
                  <c:v>110</c:v>
                </c:pt>
              </c:numCache>
            </c:numRef>
          </c:val>
        </c:ser>
        <c:ser>
          <c:idx val="1"/>
          <c:order val="1"/>
          <c:tx>
            <c:strRef>
              <c:f>'Top selling mono'!$E$3</c:f>
              <c:strCache>
                <c:ptCount val="1"/>
                <c:pt idx="0">
                  <c:v>Mono CPC</c:v>
                </c:pt>
              </c:strCache>
            </c:strRef>
          </c:tx>
          <c:invertIfNegative val="0"/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mono'!$E$4:$E$10</c:f>
            </c:numRef>
          </c:val>
        </c:ser>
        <c:ser>
          <c:idx val="2"/>
          <c:order val="2"/>
          <c:tx>
            <c:strRef>
              <c:f>'Top selling mono'!$F$3</c:f>
              <c:strCache>
                <c:ptCount val="1"/>
                <c:pt idx="0">
                  <c:v>30,000 mono pages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800" baseline="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mono'!$F$4:$F$10</c:f>
              <c:numCache>
                <c:formatCode>General</c:formatCode>
                <c:ptCount val="7"/>
                <c:pt idx="0">
                  <c:v>1254</c:v>
                </c:pt>
                <c:pt idx="1">
                  <c:v>827.99999999999989</c:v>
                </c:pt>
                <c:pt idx="2">
                  <c:v>840</c:v>
                </c:pt>
                <c:pt idx="3">
                  <c:v>330</c:v>
                </c:pt>
                <c:pt idx="4">
                  <c:v>564</c:v>
                </c:pt>
                <c:pt idx="5">
                  <c:v>833.99999999999989</c:v>
                </c:pt>
                <c:pt idx="6">
                  <c:v>240</c:v>
                </c:pt>
              </c:numCache>
            </c:numRef>
          </c:val>
        </c:ser>
        <c:ser>
          <c:idx val="3"/>
          <c:order val="3"/>
          <c:tx>
            <c:strRef>
              <c:f>'Top selling mono'!$G$3</c:f>
              <c:strCache>
                <c:ptCount val="1"/>
                <c:pt idx="0">
                  <c:v>Drum</c:v>
                </c:pt>
              </c:strCache>
            </c:strRef>
          </c:tx>
          <c:invertIfNegative val="0"/>
          <c:cat>
            <c:strRef>
              <c:f>'Top selling mono'!$C$4:$C$10</c:f>
              <c:strCache>
                <c:ptCount val="7"/>
                <c:pt idx="0">
                  <c:v>MARKET LEADER 1-20PPM</c:v>
                </c:pt>
                <c:pt idx="1">
                  <c:v>#2 1-20PPM</c:v>
                </c:pt>
                <c:pt idx="2">
                  <c:v>#3 1-20PPM</c:v>
                </c:pt>
                <c:pt idx="3">
                  <c:v>MARKET LEADING 21-30PPM</c:v>
                </c:pt>
                <c:pt idx="4">
                  <c:v>#2 21-30PPM</c:v>
                </c:pt>
                <c:pt idx="5">
                  <c:v>#3 21-30PPM</c:v>
                </c:pt>
                <c:pt idx="6">
                  <c:v>MICRO PIEZO</c:v>
                </c:pt>
              </c:strCache>
            </c:strRef>
          </c:cat>
          <c:val>
            <c:numRef>
              <c:f>'Top selling mono'!$G$4:$G$10</c:f>
              <c:numCache>
                <c:formatCode>General</c:formatCode>
                <c:ptCount val="7"/>
                <c:pt idx="1">
                  <c:v>69</c:v>
                </c:pt>
                <c:pt idx="3">
                  <c:v>105</c:v>
                </c:pt>
                <c:pt idx="4">
                  <c:v>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3300480"/>
        <c:axId val="143302016"/>
        <c:axId val="0"/>
      </c:bar3DChart>
      <c:catAx>
        <c:axId val="143300480"/>
        <c:scaling>
          <c:orientation val="minMax"/>
        </c:scaling>
        <c:delete val="0"/>
        <c:axPos val="b"/>
        <c:majorTickMark val="out"/>
        <c:minorTickMark val="none"/>
        <c:tickLblPos val="nextTo"/>
        <c:crossAx val="143302016"/>
        <c:crosses val="autoZero"/>
        <c:auto val="1"/>
        <c:lblAlgn val="ctr"/>
        <c:lblOffset val="100"/>
        <c:noMultiLvlLbl val="0"/>
      </c:catAx>
      <c:valAx>
        <c:axId val="143302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3004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6D3A4E-2A8D-40C6-A1A9-CD35AC90EA6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42F58D-A0F6-4C29-A73A-F928A7F103AE}">
      <dgm:prSet phldrT="[Text]"/>
      <dgm:spPr/>
      <dgm:t>
        <a:bodyPr/>
        <a:lstStyle/>
        <a:p>
          <a:r>
            <a:rPr lang="en-GB" dirty="0" smtClean="0"/>
            <a:t>1-10 PPM</a:t>
          </a:r>
          <a:endParaRPr lang="en-GB" dirty="0"/>
        </a:p>
      </dgm:t>
    </dgm:pt>
    <dgm:pt modelId="{D8A8F733-AB12-4B55-AC53-9FAEDB20B2BE}" type="parTrans" cxnId="{D4DEFEE8-B45B-4F14-BD2E-077CDD5811BB}">
      <dgm:prSet/>
      <dgm:spPr/>
      <dgm:t>
        <a:bodyPr/>
        <a:lstStyle/>
        <a:p>
          <a:endParaRPr lang="en-GB"/>
        </a:p>
      </dgm:t>
    </dgm:pt>
    <dgm:pt modelId="{80AE0CEE-646F-48F2-9F26-DAB3DEA8D291}" type="sibTrans" cxnId="{D4DEFEE8-B45B-4F14-BD2E-077CDD5811BB}">
      <dgm:prSet/>
      <dgm:spPr/>
      <dgm:t>
        <a:bodyPr/>
        <a:lstStyle/>
        <a:p>
          <a:endParaRPr lang="en-GB"/>
        </a:p>
      </dgm:t>
    </dgm:pt>
    <dgm:pt modelId="{1B7A1451-4175-4E79-B9A5-26868E7DF842}">
      <dgm:prSet phldrT="[Text]"/>
      <dgm:spPr/>
      <dgm:t>
        <a:bodyPr/>
        <a:lstStyle/>
        <a:p>
          <a:endParaRPr lang="en-GB" dirty="0"/>
        </a:p>
      </dgm:t>
    </dgm:pt>
    <dgm:pt modelId="{9545DDB3-E132-4579-81EF-5B7DFF492B15}" type="parTrans" cxnId="{C2D88286-FBED-49E2-9966-0CD1763C2723}">
      <dgm:prSet/>
      <dgm:spPr/>
      <dgm:t>
        <a:bodyPr/>
        <a:lstStyle/>
        <a:p>
          <a:endParaRPr lang="en-GB"/>
        </a:p>
      </dgm:t>
    </dgm:pt>
    <dgm:pt modelId="{B17507FE-574C-4880-91CC-3B769D8D7299}" type="sibTrans" cxnId="{C2D88286-FBED-49E2-9966-0CD1763C2723}">
      <dgm:prSet/>
      <dgm:spPr/>
      <dgm:t>
        <a:bodyPr/>
        <a:lstStyle/>
        <a:p>
          <a:endParaRPr lang="en-GB"/>
        </a:p>
      </dgm:t>
    </dgm:pt>
    <dgm:pt modelId="{31BC0C2D-A0D5-41D8-AB52-15476101B3A5}">
      <dgm:prSet phldrT="[Text]"/>
      <dgm:spPr/>
      <dgm:t>
        <a:bodyPr/>
        <a:lstStyle/>
        <a:p>
          <a:endParaRPr lang="en-GB" dirty="0"/>
        </a:p>
      </dgm:t>
    </dgm:pt>
    <dgm:pt modelId="{35454847-D668-42E9-90C9-8F9BEE502AD0}" type="parTrans" cxnId="{8F3E2F07-17E9-4962-AC72-83E5195E60E3}">
      <dgm:prSet/>
      <dgm:spPr/>
      <dgm:t>
        <a:bodyPr/>
        <a:lstStyle/>
        <a:p>
          <a:endParaRPr lang="en-GB"/>
        </a:p>
      </dgm:t>
    </dgm:pt>
    <dgm:pt modelId="{64351079-CE11-477C-A87F-4C08E2B8FA12}" type="sibTrans" cxnId="{8F3E2F07-17E9-4962-AC72-83E5195E60E3}">
      <dgm:prSet/>
      <dgm:spPr/>
      <dgm:t>
        <a:bodyPr/>
        <a:lstStyle/>
        <a:p>
          <a:endParaRPr lang="en-GB"/>
        </a:p>
      </dgm:t>
    </dgm:pt>
    <dgm:pt modelId="{3060A4CC-05DC-45D4-B9FC-550FB865A275}">
      <dgm:prSet phldrT="[Text]"/>
      <dgm:spPr/>
      <dgm:t>
        <a:bodyPr/>
        <a:lstStyle/>
        <a:p>
          <a:endParaRPr lang="en-GB" dirty="0"/>
        </a:p>
      </dgm:t>
    </dgm:pt>
    <dgm:pt modelId="{256AAD4A-CDD9-46DB-9E8F-90F41C2605DC}" type="sibTrans" cxnId="{5C2EED1F-C373-45CE-8376-16EFE6447E21}">
      <dgm:prSet/>
      <dgm:spPr/>
      <dgm:t>
        <a:bodyPr/>
        <a:lstStyle/>
        <a:p>
          <a:endParaRPr lang="en-GB"/>
        </a:p>
      </dgm:t>
    </dgm:pt>
    <dgm:pt modelId="{A5490C97-8CE5-45BD-B59C-172481D15D24}" type="parTrans" cxnId="{5C2EED1F-C373-45CE-8376-16EFE6447E21}">
      <dgm:prSet/>
      <dgm:spPr/>
      <dgm:t>
        <a:bodyPr/>
        <a:lstStyle/>
        <a:p>
          <a:endParaRPr lang="en-GB"/>
        </a:p>
      </dgm:t>
    </dgm:pt>
    <dgm:pt modelId="{01319721-9200-43E6-9383-654CE803AB1B}" type="pres">
      <dgm:prSet presAssocID="{E96D3A4E-2A8D-40C6-A1A9-CD35AC90EA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E3E317E-2244-4F9E-9657-49DCA64D0844}" type="pres">
      <dgm:prSet presAssocID="{EA42F58D-A0F6-4C29-A73A-F928A7F103AE}" presName="node" presStyleLbl="node1" presStyleIdx="0" presStyleCnt="4" custAng="0" custRadScaleRad="90689" custRadScaleInc="1765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93BAB5-79B0-44EE-B2E7-373F7B22255F}" type="pres">
      <dgm:prSet presAssocID="{EA42F58D-A0F6-4C29-A73A-F928A7F103AE}" presName="spNode" presStyleCnt="0"/>
      <dgm:spPr/>
    </dgm:pt>
    <dgm:pt modelId="{8890C9FE-0995-4337-A9C8-C04E394B8EDD}" type="pres">
      <dgm:prSet presAssocID="{80AE0CEE-646F-48F2-9F26-DAB3DEA8D291}" presName="sibTrans" presStyleLbl="sibTrans1D1" presStyleIdx="0" presStyleCnt="4"/>
      <dgm:spPr/>
      <dgm:t>
        <a:bodyPr/>
        <a:lstStyle/>
        <a:p>
          <a:endParaRPr lang="en-GB"/>
        </a:p>
      </dgm:t>
    </dgm:pt>
    <dgm:pt modelId="{757CC7E9-6844-4680-BC41-6778F893805F}" type="pres">
      <dgm:prSet presAssocID="{1B7A1451-4175-4E79-B9A5-26868E7DF842}" presName="node" presStyleLbl="node1" presStyleIdx="1" presStyleCnt="4" custRadScaleRad="92799" custRadScaleInc="1188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36DE1C-0B18-4217-B3CC-C4A65672DFEA}" type="pres">
      <dgm:prSet presAssocID="{1B7A1451-4175-4E79-B9A5-26868E7DF842}" presName="spNode" presStyleCnt="0"/>
      <dgm:spPr/>
    </dgm:pt>
    <dgm:pt modelId="{3EA4C6BF-5C50-4A83-A4A6-1F4E64665202}" type="pres">
      <dgm:prSet presAssocID="{B17507FE-574C-4880-91CC-3B769D8D7299}" presName="sibTrans" presStyleLbl="sibTrans1D1" presStyleIdx="1" presStyleCnt="4"/>
      <dgm:spPr/>
      <dgm:t>
        <a:bodyPr/>
        <a:lstStyle/>
        <a:p>
          <a:endParaRPr lang="en-GB"/>
        </a:p>
      </dgm:t>
    </dgm:pt>
    <dgm:pt modelId="{D1E89895-BDD1-44AF-BFB4-EEB1FEA7453B}" type="pres">
      <dgm:prSet presAssocID="{31BC0C2D-A0D5-41D8-AB52-15476101B3A5}" presName="node" presStyleLbl="node1" presStyleIdx="2" presStyleCnt="4" custRadScaleRad="99503" custRadScaleInc="1902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CE36BA-4D99-44A2-AD3D-BA30ABB8D04C}" type="pres">
      <dgm:prSet presAssocID="{31BC0C2D-A0D5-41D8-AB52-15476101B3A5}" presName="spNode" presStyleCnt="0"/>
      <dgm:spPr/>
    </dgm:pt>
    <dgm:pt modelId="{7410DC34-C00B-4F37-B248-0304378014B9}" type="pres">
      <dgm:prSet presAssocID="{64351079-CE11-477C-A87F-4C08E2B8FA12}" presName="sibTrans" presStyleLbl="sibTrans1D1" presStyleIdx="2" presStyleCnt="4"/>
      <dgm:spPr/>
      <dgm:t>
        <a:bodyPr/>
        <a:lstStyle/>
        <a:p>
          <a:endParaRPr lang="en-GB"/>
        </a:p>
      </dgm:t>
    </dgm:pt>
    <dgm:pt modelId="{DB04DCAA-EBF5-49DB-A734-68C094B3F67E}" type="pres">
      <dgm:prSet presAssocID="{3060A4CC-05DC-45D4-B9FC-550FB865A275}" presName="node" presStyleLbl="node1" presStyleIdx="3" presStyleCnt="4" custRadScaleRad="101036" custRadScaleInc="1183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F24733-778B-460B-A356-FE765F3E9C11}" type="pres">
      <dgm:prSet presAssocID="{3060A4CC-05DC-45D4-B9FC-550FB865A275}" presName="spNode" presStyleCnt="0"/>
      <dgm:spPr/>
    </dgm:pt>
    <dgm:pt modelId="{BC4C2E9F-3A85-44BC-ADF3-5A1B99C67BB4}" type="pres">
      <dgm:prSet presAssocID="{256AAD4A-CDD9-46DB-9E8F-90F41C2605DC}" presName="sibTrans" presStyleLbl="sibTrans1D1" presStyleIdx="3" presStyleCnt="4"/>
      <dgm:spPr/>
      <dgm:t>
        <a:bodyPr/>
        <a:lstStyle/>
        <a:p>
          <a:endParaRPr lang="en-GB"/>
        </a:p>
      </dgm:t>
    </dgm:pt>
  </dgm:ptLst>
  <dgm:cxnLst>
    <dgm:cxn modelId="{C2D88286-FBED-49E2-9966-0CD1763C2723}" srcId="{E96D3A4E-2A8D-40C6-A1A9-CD35AC90EA60}" destId="{1B7A1451-4175-4E79-B9A5-26868E7DF842}" srcOrd="1" destOrd="0" parTransId="{9545DDB3-E132-4579-81EF-5B7DFF492B15}" sibTransId="{B17507FE-574C-4880-91CC-3B769D8D7299}"/>
    <dgm:cxn modelId="{8F3E2F07-17E9-4962-AC72-83E5195E60E3}" srcId="{E96D3A4E-2A8D-40C6-A1A9-CD35AC90EA60}" destId="{31BC0C2D-A0D5-41D8-AB52-15476101B3A5}" srcOrd="2" destOrd="0" parTransId="{35454847-D668-42E9-90C9-8F9BEE502AD0}" sibTransId="{64351079-CE11-477C-A87F-4C08E2B8FA12}"/>
    <dgm:cxn modelId="{9385076A-BCE8-46BE-9761-E2E0D0B782F8}" type="presOf" srcId="{80AE0CEE-646F-48F2-9F26-DAB3DEA8D291}" destId="{8890C9FE-0995-4337-A9C8-C04E394B8EDD}" srcOrd="0" destOrd="0" presId="urn:microsoft.com/office/officeart/2005/8/layout/cycle6"/>
    <dgm:cxn modelId="{BA45AFF5-231C-4E84-B26B-DAFB91EFDE8C}" type="presOf" srcId="{31BC0C2D-A0D5-41D8-AB52-15476101B3A5}" destId="{D1E89895-BDD1-44AF-BFB4-EEB1FEA7453B}" srcOrd="0" destOrd="0" presId="urn:microsoft.com/office/officeart/2005/8/layout/cycle6"/>
    <dgm:cxn modelId="{F45096E5-93B8-46A3-BB95-FD5F9DD2B943}" type="presOf" srcId="{3060A4CC-05DC-45D4-B9FC-550FB865A275}" destId="{DB04DCAA-EBF5-49DB-A734-68C094B3F67E}" srcOrd="0" destOrd="0" presId="urn:microsoft.com/office/officeart/2005/8/layout/cycle6"/>
    <dgm:cxn modelId="{07F136B1-2F13-444A-9190-F3F04D5F2E85}" type="presOf" srcId="{EA42F58D-A0F6-4C29-A73A-F928A7F103AE}" destId="{5E3E317E-2244-4F9E-9657-49DCA64D0844}" srcOrd="0" destOrd="0" presId="urn:microsoft.com/office/officeart/2005/8/layout/cycle6"/>
    <dgm:cxn modelId="{F3D48972-1580-40EA-96FF-DB26E21E9FFB}" type="presOf" srcId="{E96D3A4E-2A8D-40C6-A1A9-CD35AC90EA60}" destId="{01319721-9200-43E6-9383-654CE803AB1B}" srcOrd="0" destOrd="0" presId="urn:microsoft.com/office/officeart/2005/8/layout/cycle6"/>
    <dgm:cxn modelId="{D4DEFEE8-B45B-4F14-BD2E-077CDD5811BB}" srcId="{E96D3A4E-2A8D-40C6-A1A9-CD35AC90EA60}" destId="{EA42F58D-A0F6-4C29-A73A-F928A7F103AE}" srcOrd="0" destOrd="0" parTransId="{D8A8F733-AB12-4B55-AC53-9FAEDB20B2BE}" sibTransId="{80AE0CEE-646F-48F2-9F26-DAB3DEA8D291}"/>
    <dgm:cxn modelId="{40A89DBE-42DD-4C7C-94EC-54D83B759FAC}" type="presOf" srcId="{B17507FE-574C-4880-91CC-3B769D8D7299}" destId="{3EA4C6BF-5C50-4A83-A4A6-1F4E64665202}" srcOrd="0" destOrd="0" presId="urn:microsoft.com/office/officeart/2005/8/layout/cycle6"/>
    <dgm:cxn modelId="{5C2EED1F-C373-45CE-8376-16EFE6447E21}" srcId="{E96D3A4E-2A8D-40C6-A1A9-CD35AC90EA60}" destId="{3060A4CC-05DC-45D4-B9FC-550FB865A275}" srcOrd="3" destOrd="0" parTransId="{A5490C97-8CE5-45BD-B59C-172481D15D24}" sibTransId="{256AAD4A-CDD9-46DB-9E8F-90F41C2605DC}"/>
    <dgm:cxn modelId="{68FF0855-EF30-49B4-BFA6-5D1A31AEEF76}" type="presOf" srcId="{256AAD4A-CDD9-46DB-9E8F-90F41C2605DC}" destId="{BC4C2E9F-3A85-44BC-ADF3-5A1B99C67BB4}" srcOrd="0" destOrd="0" presId="urn:microsoft.com/office/officeart/2005/8/layout/cycle6"/>
    <dgm:cxn modelId="{D140CF98-C027-4B0F-BE15-44C28C6FDD1D}" type="presOf" srcId="{64351079-CE11-477C-A87F-4C08E2B8FA12}" destId="{7410DC34-C00B-4F37-B248-0304378014B9}" srcOrd="0" destOrd="0" presId="urn:microsoft.com/office/officeart/2005/8/layout/cycle6"/>
    <dgm:cxn modelId="{64D428A0-2273-47E5-A537-99F3A670D3A4}" type="presOf" srcId="{1B7A1451-4175-4E79-B9A5-26868E7DF842}" destId="{757CC7E9-6844-4680-BC41-6778F893805F}" srcOrd="0" destOrd="0" presId="urn:microsoft.com/office/officeart/2005/8/layout/cycle6"/>
    <dgm:cxn modelId="{3306F9F6-01CE-4F0C-A130-48F5C926AC91}" type="presParOf" srcId="{01319721-9200-43E6-9383-654CE803AB1B}" destId="{5E3E317E-2244-4F9E-9657-49DCA64D0844}" srcOrd="0" destOrd="0" presId="urn:microsoft.com/office/officeart/2005/8/layout/cycle6"/>
    <dgm:cxn modelId="{E67CB353-7181-4D09-BC08-3DAEBDE98E2E}" type="presParOf" srcId="{01319721-9200-43E6-9383-654CE803AB1B}" destId="{F593BAB5-79B0-44EE-B2E7-373F7B22255F}" srcOrd="1" destOrd="0" presId="urn:microsoft.com/office/officeart/2005/8/layout/cycle6"/>
    <dgm:cxn modelId="{2438FC62-6993-4128-87BB-EEFD030E32E8}" type="presParOf" srcId="{01319721-9200-43E6-9383-654CE803AB1B}" destId="{8890C9FE-0995-4337-A9C8-C04E394B8EDD}" srcOrd="2" destOrd="0" presId="urn:microsoft.com/office/officeart/2005/8/layout/cycle6"/>
    <dgm:cxn modelId="{56255B7F-7DFA-4A8E-A051-84E1C20A041D}" type="presParOf" srcId="{01319721-9200-43E6-9383-654CE803AB1B}" destId="{757CC7E9-6844-4680-BC41-6778F893805F}" srcOrd="3" destOrd="0" presId="urn:microsoft.com/office/officeart/2005/8/layout/cycle6"/>
    <dgm:cxn modelId="{89F81832-622B-463A-8993-81C7E2DBF3A7}" type="presParOf" srcId="{01319721-9200-43E6-9383-654CE803AB1B}" destId="{6C36DE1C-0B18-4217-B3CC-C4A65672DFEA}" srcOrd="4" destOrd="0" presId="urn:microsoft.com/office/officeart/2005/8/layout/cycle6"/>
    <dgm:cxn modelId="{AE40D687-16E1-495E-B636-F4F27B61D7B6}" type="presParOf" srcId="{01319721-9200-43E6-9383-654CE803AB1B}" destId="{3EA4C6BF-5C50-4A83-A4A6-1F4E64665202}" srcOrd="5" destOrd="0" presId="urn:microsoft.com/office/officeart/2005/8/layout/cycle6"/>
    <dgm:cxn modelId="{368B4260-19E5-4D7F-AFAE-E56B0B4C39FB}" type="presParOf" srcId="{01319721-9200-43E6-9383-654CE803AB1B}" destId="{D1E89895-BDD1-44AF-BFB4-EEB1FEA7453B}" srcOrd="6" destOrd="0" presId="urn:microsoft.com/office/officeart/2005/8/layout/cycle6"/>
    <dgm:cxn modelId="{10F88443-EAEC-4055-A1B1-3330D4B2BC7D}" type="presParOf" srcId="{01319721-9200-43E6-9383-654CE803AB1B}" destId="{96CE36BA-4D99-44A2-AD3D-BA30ABB8D04C}" srcOrd="7" destOrd="0" presId="urn:microsoft.com/office/officeart/2005/8/layout/cycle6"/>
    <dgm:cxn modelId="{D07B3089-EBA9-4572-8973-94A7D46CE14A}" type="presParOf" srcId="{01319721-9200-43E6-9383-654CE803AB1B}" destId="{7410DC34-C00B-4F37-B248-0304378014B9}" srcOrd="8" destOrd="0" presId="urn:microsoft.com/office/officeart/2005/8/layout/cycle6"/>
    <dgm:cxn modelId="{365D3B43-C309-4B6E-89E3-4C6B7B873684}" type="presParOf" srcId="{01319721-9200-43E6-9383-654CE803AB1B}" destId="{DB04DCAA-EBF5-49DB-A734-68C094B3F67E}" srcOrd="9" destOrd="0" presId="urn:microsoft.com/office/officeart/2005/8/layout/cycle6"/>
    <dgm:cxn modelId="{92907B90-81C5-4EA2-BB64-2B6539A80204}" type="presParOf" srcId="{01319721-9200-43E6-9383-654CE803AB1B}" destId="{3EF24733-778B-460B-A356-FE765F3E9C11}" srcOrd="10" destOrd="0" presId="urn:microsoft.com/office/officeart/2005/8/layout/cycle6"/>
    <dgm:cxn modelId="{B6AFBD20-C45A-4EE3-BD42-57755B03704A}" type="presParOf" srcId="{01319721-9200-43E6-9383-654CE803AB1B}" destId="{BC4C2E9F-3A85-44BC-ADF3-5A1B99C67BB4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6D3A4E-2A8D-40C6-A1A9-CD35AC90EA6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42F58D-A0F6-4C29-A73A-F928A7F103AE}">
      <dgm:prSet phldrT="[Text]"/>
      <dgm:spPr/>
      <dgm:t>
        <a:bodyPr/>
        <a:lstStyle/>
        <a:p>
          <a:r>
            <a:rPr lang="en-GB" dirty="0" smtClean="0"/>
            <a:t>1-10 PPM</a:t>
          </a:r>
          <a:endParaRPr lang="en-GB" dirty="0"/>
        </a:p>
      </dgm:t>
    </dgm:pt>
    <dgm:pt modelId="{D8A8F733-AB12-4B55-AC53-9FAEDB20B2BE}" type="parTrans" cxnId="{D4DEFEE8-B45B-4F14-BD2E-077CDD5811BB}">
      <dgm:prSet/>
      <dgm:spPr/>
      <dgm:t>
        <a:bodyPr/>
        <a:lstStyle/>
        <a:p>
          <a:endParaRPr lang="en-GB"/>
        </a:p>
      </dgm:t>
    </dgm:pt>
    <dgm:pt modelId="{80AE0CEE-646F-48F2-9F26-DAB3DEA8D291}" type="sibTrans" cxnId="{D4DEFEE8-B45B-4F14-BD2E-077CDD5811BB}">
      <dgm:prSet/>
      <dgm:spPr/>
      <dgm:t>
        <a:bodyPr/>
        <a:lstStyle/>
        <a:p>
          <a:endParaRPr lang="en-GB"/>
        </a:p>
      </dgm:t>
    </dgm:pt>
    <dgm:pt modelId="{1B7A1451-4175-4E79-B9A5-26868E7DF842}">
      <dgm:prSet phldrT="[Text]"/>
      <dgm:spPr/>
      <dgm:t>
        <a:bodyPr/>
        <a:lstStyle/>
        <a:p>
          <a:r>
            <a:rPr lang="en-GB" dirty="0" smtClean="0"/>
            <a:t>11-20 PPM</a:t>
          </a:r>
          <a:endParaRPr lang="en-GB" dirty="0"/>
        </a:p>
      </dgm:t>
    </dgm:pt>
    <dgm:pt modelId="{9545DDB3-E132-4579-81EF-5B7DFF492B15}" type="parTrans" cxnId="{C2D88286-FBED-49E2-9966-0CD1763C2723}">
      <dgm:prSet/>
      <dgm:spPr/>
      <dgm:t>
        <a:bodyPr/>
        <a:lstStyle/>
        <a:p>
          <a:endParaRPr lang="en-GB"/>
        </a:p>
      </dgm:t>
    </dgm:pt>
    <dgm:pt modelId="{B17507FE-574C-4880-91CC-3B769D8D7299}" type="sibTrans" cxnId="{C2D88286-FBED-49E2-9966-0CD1763C2723}">
      <dgm:prSet/>
      <dgm:spPr/>
      <dgm:t>
        <a:bodyPr/>
        <a:lstStyle/>
        <a:p>
          <a:endParaRPr lang="en-GB"/>
        </a:p>
      </dgm:t>
    </dgm:pt>
    <dgm:pt modelId="{31BC0C2D-A0D5-41D8-AB52-15476101B3A5}">
      <dgm:prSet phldrT="[Text]"/>
      <dgm:spPr/>
      <dgm:t>
        <a:bodyPr/>
        <a:lstStyle/>
        <a:p>
          <a:endParaRPr lang="en-GB" dirty="0"/>
        </a:p>
      </dgm:t>
    </dgm:pt>
    <dgm:pt modelId="{35454847-D668-42E9-90C9-8F9BEE502AD0}" type="parTrans" cxnId="{8F3E2F07-17E9-4962-AC72-83E5195E60E3}">
      <dgm:prSet/>
      <dgm:spPr/>
      <dgm:t>
        <a:bodyPr/>
        <a:lstStyle/>
        <a:p>
          <a:endParaRPr lang="en-GB"/>
        </a:p>
      </dgm:t>
    </dgm:pt>
    <dgm:pt modelId="{64351079-CE11-477C-A87F-4C08E2B8FA12}" type="sibTrans" cxnId="{8F3E2F07-17E9-4962-AC72-83E5195E60E3}">
      <dgm:prSet/>
      <dgm:spPr/>
      <dgm:t>
        <a:bodyPr/>
        <a:lstStyle/>
        <a:p>
          <a:endParaRPr lang="en-GB"/>
        </a:p>
      </dgm:t>
    </dgm:pt>
    <dgm:pt modelId="{3060A4CC-05DC-45D4-B9FC-550FB865A275}">
      <dgm:prSet phldrT="[Text]"/>
      <dgm:spPr/>
      <dgm:t>
        <a:bodyPr/>
        <a:lstStyle/>
        <a:p>
          <a:endParaRPr lang="en-GB" dirty="0"/>
        </a:p>
      </dgm:t>
    </dgm:pt>
    <dgm:pt modelId="{A5490C97-8CE5-45BD-B59C-172481D15D24}" type="parTrans" cxnId="{5C2EED1F-C373-45CE-8376-16EFE6447E21}">
      <dgm:prSet/>
      <dgm:spPr/>
      <dgm:t>
        <a:bodyPr/>
        <a:lstStyle/>
        <a:p>
          <a:endParaRPr lang="en-GB"/>
        </a:p>
      </dgm:t>
    </dgm:pt>
    <dgm:pt modelId="{256AAD4A-CDD9-46DB-9E8F-90F41C2605DC}" type="sibTrans" cxnId="{5C2EED1F-C373-45CE-8376-16EFE6447E21}">
      <dgm:prSet/>
      <dgm:spPr/>
      <dgm:t>
        <a:bodyPr/>
        <a:lstStyle/>
        <a:p>
          <a:endParaRPr lang="en-GB"/>
        </a:p>
      </dgm:t>
    </dgm:pt>
    <dgm:pt modelId="{01319721-9200-43E6-9383-654CE803AB1B}" type="pres">
      <dgm:prSet presAssocID="{E96D3A4E-2A8D-40C6-A1A9-CD35AC90EA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E3E317E-2244-4F9E-9657-49DCA64D0844}" type="pres">
      <dgm:prSet presAssocID="{EA42F58D-A0F6-4C29-A73A-F928A7F103AE}" presName="node" presStyleLbl="node1" presStyleIdx="0" presStyleCnt="4" custAng="0" custRadScaleRad="90689" custRadScaleInc="1765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93BAB5-79B0-44EE-B2E7-373F7B22255F}" type="pres">
      <dgm:prSet presAssocID="{EA42F58D-A0F6-4C29-A73A-F928A7F103AE}" presName="spNode" presStyleCnt="0"/>
      <dgm:spPr/>
    </dgm:pt>
    <dgm:pt modelId="{8890C9FE-0995-4337-A9C8-C04E394B8EDD}" type="pres">
      <dgm:prSet presAssocID="{80AE0CEE-646F-48F2-9F26-DAB3DEA8D291}" presName="sibTrans" presStyleLbl="sibTrans1D1" presStyleIdx="0" presStyleCnt="4"/>
      <dgm:spPr/>
      <dgm:t>
        <a:bodyPr/>
        <a:lstStyle/>
        <a:p>
          <a:endParaRPr lang="en-GB"/>
        </a:p>
      </dgm:t>
    </dgm:pt>
    <dgm:pt modelId="{757CC7E9-6844-4680-BC41-6778F893805F}" type="pres">
      <dgm:prSet presAssocID="{1B7A1451-4175-4E79-B9A5-26868E7DF842}" presName="node" presStyleLbl="node1" presStyleIdx="1" presStyleCnt="4" custRadScaleRad="92799" custRadScaleInc="1188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36DE1C-0B18-4217-B3CC-C4A65672DFEA}" type="pres">
      <dgm:prSet presAssocID="{1B7A1451-4175-4E79-B9A5-26868E7DF842}" presName="spNode" presStyleCnt="0"/>
      <dgm:spPr/>
    </dgm:pt>
    <dgm:pt modelId="{3EA4C6BF-5C50-4A83-A4A6-1F4E64665202}" type="pres">
      <dgm:prSet presAssocID="{B17507FE-574C-4880-91CC-3B769D8D7299}" presName="sibTrans" presStyleLbl="sibTrans1D1" presStyleIdx="1" presStyleCnt="4"/>
      <dgm:spPr/>
      <dgm:t>
        <a:bodyPr/>
        <a:lstStyle/>
        <a:p>
          <a:endParaRPr lang="en-GB"/>
        </a:p>
      </dgm:t>
    </dgm:pt>
    <dgm:pt modelId="{D1E89895-BDD1-44AF-BFB4-EEB1FEA7453B}" type="pres">
      <dgm:prSet presAssocID="{31BC0C2D-A0D5-41D8-AB52-15476101B3A5}" presName="node" presStyleLbl="node1" presStyleIdx="2" presStyleCnt="4" custRadScaleRad="99503" custRadScaleInc="1902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CE36BA-4D99-44A2-AD3D-BA30ABB8D04C}" type="pres">
      <dgm:prSet presAssocID="{31BC0C2D-A0D5-41D8-AB52-15476101B3A5}" presName="spNode" presStyleCnt="0"/>
      <dgm:spPr/>
    </dgm:pt>
    <dgm:pt modelId="{7410DC34-C00B-4F37-B248-0304378014B9}" type="pres">
      <dgm:prSet presAssocID="{64351079-CE11-477C-A87F-4C08E2B8FA12}" presName="sibTrans" presStyleLbl="sibTrans1D1" presStyleIdx="2" presStyleCnt="4"/>
      <dgm:spPr/>
      <dgm:t>
        <a:bodyPr/>
        <a:lstStyle/>
        <a:p>
          <a:endParaRPr lang="en-GB"/>
        </a:p>
      </dgm:t>
    </dgm:pt>
    <dgm:pt modelId="{DB04DCAA-EBF5-49DB-A734-68C094B3F67E}" type="pres">
      <dgm:prSet presAssocID="{3060A4CC-05DC-45D4-B9FC-550FB865A275}" presName="node" presStyleLbl="node1" presStyleIdx="3" presStyleCnt="4" custRadScaleRad="101036" custRadScaleInc="1183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F24733-778B-460B-A356-FE765F3E9C11}" type="pres">
      <dgm:prSet presAssocID="{3060A4CC-05DC-45D4-B9FC-550FB865A275}" presName="spNode" presStyleCnt="0"/>
      <dgm:spPr/>
    </dgm:pt>
    <dgm:pt modelId="{BC4C2E9F-3A85-44BC-ADF3-5A1B99C67BB4}" type="pres">
      <dgm:prSet presAssocID="{256AAD4A-CDD9-46DB-9E8F-90F41C2605DC}" presName="sibTrans" presStyleLbl="sibTrans1D1" presStyleIdx="3" presStyleCnt="4"/>
      <dgm:spPr/>
      <dgm:t>
        <a:bodyPr/>
        <a:lstStyle/>
        <a:p>
          <a:endParaRPr lang="en-GB"/>
        </a:p>
      </dgm:t>
    </dgm:pt>
  </dgm:ptLst>
  <dgm:cxnLst>
    <dgm:cxn modelId="{C2D88286-FBED-49E2-9966-0CD1763C2723}" srcId="{E96D3A4E-2A8D-40C6-A1A9-CD35AC90EA60}" destId="{1B7A1451-4175-4E79-B9A5-26868E7DF842}" srcOrd="1" destOrd="0" parTransId="{9545DDB3-E132-4579-81EF-5B7DFF492B15}" sibTransId="{B17507FE-574C-4880-91CC-3B769D8D7299}"/>
    <dgm:cxn modelId="{5C2EED1F-C373-45CE-8376-16EFE6447E21}" srcId="{E96D3A4E-2A8D-40C6-A1A9-CD35AC90EA60}" destId="{3060A4CC-05DC-45D4-B9FC-550FB865A275}" srcOrd="3" destOrd="0" parTransId="{A5490C97-8CE5-45BD-B59C-172481D15D24}" sibTransId="{256AAD4A-CDD9-46DB-9E8F-90F41C2605DC}"/>
    <dgm:cxn modelId="{9BA74FC0-99E5-466D-B2AB-F1C5B67AADB9}" type="presOf" srcId="{256AAD4A-CDD9-46DB-9E8F-90F41C2605DC}" destId="{BC4C2E9F-3A85-44BC-ADF3-5A1B99C67BB4}" srcOrd="0" destOrd="0" presId="urn:microsoft.com/office/officeart/2005/8/layout/cycle6"/>
    <dgm:cxn modelId="{D4DEFEE8-B45B-4F14-BD2E-077CDD5811BB}" srcId="{E96D3A4E-2A8D-40C6-A1A9-CD35AC90EA60}" destId="{EA42F58D-A0F6-4C29-A73A-F928A7F103AE}" srcOrd="0" destOrd="0" parTransId="{D8A8F733-AB12-4B55-AC53-9FAEDB20B2BE}" sibTransId="{80AE0CEE-646F-48F2-9F26-DAB3DEA8D291}"/>
    <dgm:cxn modelId="{ECB122D1-2685-4056-B3E8-091C34E3CFE2}" type="presOf" srcId="{3060A4CC-05DC-45D4-B9FC-550FB865A275}" destId="{DB04DCAA-EBF5-49DB-A734-68C094B3F67E}" srcOrd="0" destOrd="0" presId="urn:microsoft.com/office/officeart/2005/8/layout/cycle6"/>
    <dgm:cxn modelId="{F2001708-74C9-4C29-8D2C-063A2FE091FE}" type="presOf" srcId="{1B7A1451-4175-4E79-B9A5-26868E7DF842}" destId="{757CC7E9-6844-4680-BC41-6778F893805F}" srcOrd="0" destOrd="0" presId="urn:microsoft.com/office/officeart/2005/8/layout/cycle6"/>
    <dgm:cxn modelId="{092D825E-E679-4985-9103-D77BA8AC8064}" type="presOf" srcId="{B17507FE-574C-4880-91CC-3B769D8D7299}" destId="{3EA4C6BF-5C50-4A83-A4A6-1F4E64665202}" srcOrd="0" destOrd="0" presId="urn:microsoft.com/office/officeart/2005/8/layout/cycle6"/>
    <dgm:cxn modelId="{DD18F6F7-E22D-46A2-9D97-8B2CA171521E}" type="presOf" srcId="{E96D3A4E-2A8D-40C6-A1A9-CD35AC90EA60}" destId="{01319721-9200-43E6-9383-654CE803AB1B}" srcOrd="0" destOrd="0" presId="urn:microsoft.com/office/officeart/2005/8/layout/cycle6"/>
    <dgm:cxn modelId="{54A9543D-331C-4644-8EAE-E0A32A519B07}" type="presOf" srcId="{80AE0CEE-646F-48F2-9F26-DAB3DEA8D291}" destId="{8890C9FE-0995-4337-A9C8-C04E394B8EDD}" srcOrd="0" destOrd="0" presId="urn:microsoft.com/office/officeart/2005/8/layout/cycle6"/>
    <dgm:cxn modelId="{D68CFD10-7821-4105-BF84-8A8E39198A6B}" type="presOf" srcId="{64351079-CE11-477C-A87F-4C08E2B8FA12}" destId="{7410DC34-C00B-4F37-B248-0304378014B9}" srcOrd="0" destOrd="0" presId="urn:microsoft.com/office/officeart/2005/8/layout/cycle6"/>
    <dgm:cxn modelId="{E8AAB816-1443-48E9-9485-01A6C17D558B}" type="presOf" srcId="{EA42F58D-A0F6-4C29-A73A-F928A7F103AE}" destId="{5E3E317E-2244-4F9E-9657-49DCA64D0844}" srcOrd="0" destOrd="0" presId="urn:microsoft.com/office/officeart/2005/8/layout/cycle6"/>
    <dgm:cxn modelId="{6B0E870D-4D75-491F-B873-B5F9D2C1EC48}" type="presOf" srcId="{31BC0C2D-A0D5-41D8-AB52-15476101B3A5}" destId="{D1E89895-BDD1-44AF-BFB4-EEB1FEA7453B}" srcOrd="0" destOrd="0" presId="urn:microsoft.com/office/officeart/2005/8/layout/cycle6"/>
    <dgm:cxn modelId="{8F3E2F07-17E9-4962-AC72-83E5195E60E3}" srcId="{E96D3A4E-2A8D-40C6-A1A9-CD35AC90EA60}" destId="{31BC0C2D-A0D5-41D8-AB52-15476101B3A5}" srcOrd="2" destOrd="0" parTransId="{35454847-D668-42E9-90C9-8F9BEE502AD0}" sibTransId="{64351079-CE11-477C-A87F-4C08E2B8FA12}"/>
    <dgm:cxn modelId="{F2777C15-C4A3-4D7E-9057-CEDE784E1B38}" type="presParOf" srcId="{01319721-9200-43E6-9383-654CE803AB1B}" destId="{5E3E317E-2244-4F9E-9657-49DCA64D0844}" srcOrd="0" destOrd="0" presId="urn:microsoft.com/office/officeart/2005/8/layout/cycle6"/>
    <dgm:cxn modelId="{A948E45A-C784-40A9-A3A3-F33B2A165AC0}" type="presParOf" srcId="{01319721-9200-43E6-9383-654CE803AB1B}" destId="{F593BAB5-79B0-44EE-B2E7-373F7B22255F}" srcOrd="1" destOrd="0" presId="urn:microsoft.com/office/officeart/2005/8/layout/cycle6"/>
    <dgm:cxn modelId="{BCFB111F-C995-4D75-845E-296DCDE02D07}" type="presParOf" srcId="{01319721-9200-43E6-9383-654CE803AB1B}" destId="{8890C9FE-0995-4337-A9C8-C04E394B8EDD}" srcOrd="2" destOrd="0" presId="urn:microsoft.com/office/officeart/2005/8/layout/cycle6"/>
    <dgm:cxn modelId="{DFE75AB6-1060-42D4-9AB2-A22543103C66}" type="presParOf" srcId="{01319721-9200-43E6-9383-654CE803AB1B}" destId="{757CC7E9-6844-4680-BC41-6778F893805F}" srcOrd="3" destOrd="0" presId="urn:microsoft.com/office/officeart/2005/8/layout/cycle6"/>
    <dgm:cxn modelId="{746FBE7A-1784-411E-9D33-16801F741F91}" type="presParOf" srcId="{01319721-9200-43E6-9383-654CE803AB1B}" destId="{6C36DE1C-0B18-4217-B3CC-C4A65672DFEA}" srcOrd="4" destOrd="0" presId="urn:microsoft.com/office/officeart/2005/8/layout/cycle6"/>
    <dgm:cxn modelId="{293E8A79-CB61-4BC8-8B09-53F8E59DAB7F}" type="presParOf" srcId="{01319721-9200-43E6-9383-654CE803AB1B}" destId="{3EA4C6BF-5C50-4A83-A4A6-1F4E64665202}" srcOrd="5" destOrd="0" presId="urn:microsoft.com/office/officeart/2005/8/layout/cycle6"/>
    <dgm:cxn modelId="{3F362688-0695-4634-804F-E1BCDEAAFFB5}" type="presParOf" srcId="{01319721-9200-43E6-9383-654CE803AB1B}" destId="{D1E89895-BDD1-44AF-BFB4-EEB1FEA7453B}" srcOrd="6" destOrd="0" presId="urn:microsoft.com/office/officeart/2005/8/layout/cycle6"/>
    <dgm:cxn modelId="{7ABCE43B-03FB-44C9-99FE-C90A65ABFA9B}" type="presParOf" srcId="{01319721-9200-43E6-9383-654CE803AB1B}" destId="{96CE36BA-4D99-44A2-AD3D-BA30ABB8D04C}" srcOrd="7" destOrd="0" presId="urn:microsoft.com/office/officeart/2005/8/layout/cycle6"/>
    <dgm:cxn modelId="{DBD1335D-8FF1-48F4-ACBA-BC2E7D1137AA}" type="presParOf" srcId="{01319721-9200-43E6-9383-654CE803AB1B}" destId="{7410DC34-C00B-4F37-B248-0304378014B9}" srcOrd="8" destOrd="0" presId="urn:microsoft.com/office/officeart/2005/8/layout/cycle6"/>
    <dgm:cxn modelId="{AD071F82-6C14-45D0-A6F2-7E6AD64596E2}" type="presParOf" srcId="{01319721-9200-43E6-9383-654CE803AB1B}" destId="{DB04DCAA-EBF5-49DB-A734-68C094B3F67E}" srcOrd="9" destOrd="0" presId="urn:microsoft.com/office/officeart/2005/8/layout/cycle6"/>
    <dgm:cxn modelId="{57ACB6B4-4EED-45F6-B139-68A3106FA184}" type="presParOf" srcId="{01319721-9200-43E6-9383-654CE803AB1B}" destId="{3EF24733-778B-460B-A356-FE765F3E9C11}" srcOrd="10" destOrd="0" presId="urn:microsoft.com/office/officeart/2005/8/layout/cycle6"/>
    <dgm:cxn modelId="{3C82C2C3-1D2C-4094-947C-FE624F0EA81C}" type="presParOf" srcId="{01319721-9200-43E6-9383-654CE803AB1B}" destId="{BC4C2E9F-3A85-44BC-ADF3-5A1B99C67BB4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6D3A4E-2A8D-40C6-A1A9-CD35AC90EA6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42F58D-A0F6-4C29-A73A-F928A7F103AE}">
      <dgm:prSet phldrT="[Text]"/>
      <dgm:spPr/>
      <dgm:t>
        <a:bodyPr/>
        <a:lstStyle/>
        <a:p>
          <a:r>
            <a:rPr lang="en-GB" dirty="0" smtClean="0"/>
            <a:t>1-10 PPM</a:t>
          </a:r>
          <a:endParaRPr lang="en-GB" dirty="0"/>
        </a:p>
      </dgm:t>
    </dgm:pt>
    <dgm:pt modelId="{D8A8F733-AB12-4B55-AC53-9FAEDB20B2BE}" type="parTrans" cxnId="{D4DEFEE8-B45B-4F14-BD2E-077CDD5811BB}">
      <dgm:prSet/>
      <dgm:spPr/>
      <dgm:t>
        <a:bodyPr/>
        <a:lstStyle/>
        <a:p>
          <a:endParaRPr lang="en-GB"/>
        </a:p>
      </dgm:t>
    </dgm:pt>
    <dgm:pt modelId="{80AE0CEE-646F-48F2-9F26-DAB3DEA8D291}" type="sibTrans" cxnId="{D4DEFEE8-B45B-4F14-BD2E-077CDD5811BB}">
      <dgm:prSet/>
      <dgm:spPr/>
      <dgm:t>
        <a:bodyPr/>
        <a:lstStyle/>
        <a:p>
          <a:endParaRPr lang="en-GB"/>
        </a:p>
      </dgm:t>
    </dgm:pt>
    <dgm:pt modelId="{1B7A1451-4175-4E79-B9A5-26868E7DF842}">
      <dgm:prSet phldrT="[Text]"/>
      <dgm:spPr/>
      <dgm:t>
        <a:bodyPr/>
        <a:lstStyle/>
        <a:p>
          <a:r>
            <a:rPr lang="en-GB" dirty="0" smtClean="0"/>
            <a:t>11-20 PPM</a:t>
          </a:r>
          <a:endParaRPr lang="en-GB" dirty="0"/>
        </a:p>
      </dgm:t>
    </dgm:pt>
    <dgm:pt modelId="{9545DDB3-E132-4579-81EF-5B7DFF492B15}" type="parTrans" cxnId="{C2D88286-FBED-49E2-9966-0CD1763C2723}">
      <dgm:prSet/>
      <dgm:spPr/>
      <dgm:t>
        <a:bodyPr/>
        <a:lstStyle/>
        <a:p>
          <a:endParaRPr lang="en-GB"/>
        </a:p>
      </dgm:t>
    </dgm:pt>
    <dgm:pt modelId="{B17507FE-574C-4880-91CC-3B769D8D7299}" type="sibTrans" cxnId="{C2D88286-FBED-49E2-9966-0CD1763C2723}">
      <dgm:prSet/>
      <dgm:spPr/>
      <dgm:t>
        <a:bodyPr/>
        <a:lstStyle/>
        <a:p>
          <a:endParaRPr lang="en-GB"/>
        </a:p>
      </dgm:t>
    </dgm:pt>
    <dgm:pt modelId="{31BC0C2D-A0D5-41D8-AB52-15476101B3A5}">
      <dgm:prSet phldrT="[Text]"/>
      <dgm:spPr/>
      <dgm:t>
        <a:bodyPr/>
        <a:lstStyle/>
        <a:p>
          <a:r>
            <a:rPr lang="en-GB" dirty="0" smtClean="0"/>
            <a:t>21-31 PPM</a:t>
          </a:r>
          <a:endParaRPr lang="en-GB" dirty="0"/>
        </a:p>
      </dgm:t>
    </dgm:pt>
    <dgm:pt modelId="{35454847-D668-42E9-90C9-8F9BEE502AD0}" type="parTrans" cxnId="{8F3E2F07-17E9-4962-AC72-83E5195E60E3}">
      <dgm:prSet/>
      <dgm:spPr/>
      <dgm:t>
        <a:bodyPr/>
        <a:lstStyle/>
        <a:p>
          <a:endParaRPr lang="en-GB"/>
        </a:p>
      </dgm:t>
    </dgm:pt>
    <dgm:pt modelId="{64351079-CE11-477C-A87F-4C08E2B8FA12}" type="sibTrans" cxnId="{8F3E2F07-17E9-4962-AC72-83E5195E60E3}">
      <dgm:prSet/>
      <dgm:spPr/>
      <dgm:t>
        <a:bodyPr/>
        <a:lstStyle/>
        <a:p>
          <a:endParaRPr lang="en-GB"/>
        </a:p>
      </dgm:t>
    </dgm:pt>
    <dgm:pt modelId="{3060A4CC-05DC-45D4-B9FC-550FB865A275}">
      <dgm:prSet phldrT="[Text]"/>
      <dgm:spPr/>
      <dgm:t>
        <a:bodyPr/>
        <a:lstStyle/>
        <a:p>
          <a:endParaRPr lang="en-GB" dirty="0"/>
        </a:p>
      </dgm:t>
    </dgm:pt>
    <dgm:pt modelId="{A5490C97-8CE5-45BD-B59C-172481D15D24}" type="parTrans" cxnId="{5C2EED1F-C373-45CE-8376-16EFE6447E21}">
      <dgm:prSet/>
      <dgm:spPr/>
      <dgm:t>
        <a:bodyPr/>
        <a:lstStyle/>
        <a:p>
          <a:endParaRPr lang="en-GB"/>
        </a:p>
      </dgm:t>
    </dgm:pt>
    <dgm:pt modelId="{256AAD4A-CDD9-46DB-9E8F-90F41C2605DC}" type="sibTrans" cxnId="{5C2EED1F-C373-45CE-8376-16EFE6447E21}">
      <dgm:prSet/>
      <dgm:spPr/>
      <dgm:t>
        <a:bodyPr/>
        <a:lstStyle/>
        <a:p>
          <a:endParaRPr lang="en-GB"/>
        </a:p>
      </dgm:t>
    </dgm:pt>
    <dgm:pt modelId="{01319721-9200-43E6-9383-654CE803AB1B}" type="pres">
      <dgm:prSet presAssocID="{E96D3A4E-2A8D-40C6-A1A9-CD35AC90EA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E3E317E-2244-4F9E-9657-49DCA64D0844}" type="pres">
      <dgm:prSet presAssocID="{EA42F58D-A0F6-4C29-A73A-F928A7F103AE}" presName="node" presStyleLbl="node1" presStyleIdx="0" presStyleCnt="4" custAng="0" custRadScaleRad="90689" custRadScaleInc="1765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93BAB5-79B0-44EE-B2E7-373F7B22255F}" type="pres">
      <dgm:prSet presAssocID="{EA42F58D-A0F6-4C29-A73A-F928A7F103AE}" presName="spNode" presStyleCnt="0"/>
      <dgm:spPr/>
    </dgm:pt>
    <dgm:pt modelId="{8890C9FE-0995-4337-A9C8-C04E394B8EDD}" type="pres">
      <dgm:prSet presAssocID="{80AE0CEE-646F-48F2-9F26-DAB3DEA8D291}" presName="sibTrans" presStyleLbl="sibTrans1D1" presStyleIdx="0" presStyleCnt="4"/>
      <dgm:spPr/>
      <dgm:t>
        <a:bodyPr/>
        <a:lstStyle/>
        <a:p>
          <a:endParaRPr lang="en-GB"/>
        </a:p>
      </dgm:t>
    </dgm:pt>
    <dgm:pt modelId="{757CC7E9-6844-4680-BC41-6778F893805F}" type="pres">
      <dgm:prSet presAssocID="{1B7A1451-4175-4E79-B9A5-26868E7DF842}" presName="node" presStyleLbl="node1" presStyleIdx="1" presStyleCnt="4" custRadScaleRad="92799" custRadScaleInc="1188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36DE1C-0B18-4217-B3CC-C4A65672DFEA}" type="pres">
      <dgm:prSet presAssocID="{1B7A1451-4175-4E79-B9A5-26868E7DF842}" presName="spNode" presStyleCnt="0"/>
      <dgm:spPr/>
    </dgm:pt>
    <dgm:pt modelId="{3EA4C6BF-5C50-4A83-A4A6-1F4E64665202}" type="pres">
      <dgm:prSet presAssocID="{B17507FE-574C-4880-91CC-3B769D8D7299}" presName="sibTrans" presStyleLbl="sibTrans1D1" presStyleIdx="1" presStyleCnt="4"/>
      <dgm:spPr/>
      <dgm:t>
        <a:bodyPr/>
        <a:lstStyle/>
        <a:p>
          <a:endParaRPr lang="en-GB"/>
        </a:p>
      </dgm:t>
    </dgm:pt>
    <dgm:pt modelId="{D1E89895-BDD1-44AF-BFB4-EEB1FEA7453B}" type="pres">
      <dgm:prSet presAssocID="{31BC0C2D-A0D5-41D8-AB52-15476101B3A5}" presName="node" presStyleLbl="node1" presStyleIdx="2" presStyleCnt="4" custRadScaleRad="99503" custRadScaleInc="1902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CE36BA-4D99-44A2-AD3D-BA30ABB8D04C}" type="pres">
      <dgm:prSet presAssocID="{31BC0C2D-A0D5-41D8-AB52-15476101B3A5}" presName="spNode" presStyleCnt="0"/>
      <dgm:spPr/>
    </dgm:pt>
    <dgm:pt modelId="{7410DC34-C00B-4F37-B248-0304378014B9}" type="pres">
      <dgm:prSet presAssocID="{64351079-CE11-477C-A87F-4C08E2B8FA12}" presName="sibTrans" presStyleLbl="sibTrans1D1" presStyleIdx="2" presStyleCnt="4"/>
      <dgm:spPr/>
      <dgm:t>
        <a:bodyPr/>
        <a:lstStyle/>
        <a:p>
          <a:endParaRPr lang="en-GB"/>
        </a:p>
      </dgm:t>
    </dgm:pt>
    <dgm:pt modelId="{DB04DCAA-EBF5-49DB-A734-68C094B3F67E}" type="pres">
      <dgm:prSet presAssocID="{3060A4CC-05DC-45D4-B9FC-550FB865A275}" presName="node" presStyleLbl="node1" presStyleIdx="3" presStyleCnt="4" custRadScaleRad="101036" custRadScaleInc="1183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F24733-778B-460B-A356-FE765F3E9C11}" type="pres">
      <dgm:prSet presAssocID="{3060A4CC-05DC-45D4-B9FC-550FB865A275}" presName="spNode" presStyleCnt="0"/>
      <dgm:spPr/>
    </dgm:pt>
    <dgm:pt modelId="{BC4C2E9F-3A85-44BC-ADF3-5A1B99C67BB4}" type="pres">
      <dgm:prSet presAssocID="{256AAD4A-CDD9-46DB-9E8F-90F41C2605DC}" presName="sibTrans" presStyleLbl="sibTrans1D1" presStyleIdx="3" presStyleCnt="4"/>
      <dgm:spPr/>
      <dgm:t>
        <a:bodyPr/>
        <a:lstStyle/>
        <a:p>
          <a:endParaRPr lang="en-GB"/>
        </a:p>
      </dgm:t>
    </dgm:pt>
  </dgm:ptLst>
  <dgm:cxnLst>
    <dgm:cxn modelId="{3452A475-2D40-41AC-A378-C2E8DA80F58F}" type="presOf" srcId="{EA42F58D-A0F6-4C29-A73A-F928A7F103AE}" destId="{5E3E317E-2244-4F9E-9657-49DCA64D0844}" srcOrd="0" destOrd="0" presId="urn:microsoft.com/office/officeart/2005/8/layout/cycle6"/>
    <dgm:cxn modelId="{FCF053C1-CD79-4726-8E2D-A5B937C010EB}" type="presOf" srcId="{E96D3A4E-2A8D-40C6-A1A9-CD35AC90EA60}" destId="{01319721-9200-43E6-9383-654CE803AB1B}" srcOrd="0" destOrd="0" presId="urn:microsoft.com/office/officeart/2005/8/layout/cycle6"/>
    <dgm:cxn modelId="{C2D88286-FBED-49E2-9966-0CD1763C2723}" srcId="{E96D3A4E-2A8D-40C6-A1A9-CD35AC90EA60}" destId="{1B7A1451-4175-4E79-B9A5-26868E7DF842}" srcOrd="1" destOrd="0" parTransId="{9545DDB3-E132-4579-81EF-5B7DFF492B15}" sibTransId="{B17507FE-574C-4880-91CC-3B769D8D7299}"/>
    <dgm:cxn modelId="{89ECF9E1-E986-4FDE-85CC-819B69459206}" type="presOf" srcId="{256AAD4A-CDD9-46DB-9E8F-90F41C2605DC}" destId="{BC4C2E9F-3A85-44BC-ADF3-5A1B99C67BB4}" srcOrd="0" destOrd="0" presId="urn:microsoft.com/office/officeart/2005/8/layout/cycle6"/>
    <dgm:cxn modelId="{8F3E2F07-17E9-4962-AC72-83E5195E60E3}" srcId="{E96D3A4E-2A8D-40C6-A1A9-CD35AC90EA60}" destId="{31BC0C2D-A0D5-41D8-AB52-15476101B3A5}" srcOrd="2" destOrd="0" parTransId="{35454847-D668-42E9-90C9-8F9BEE502AD0}" sibTransId="{64351079-CE11-477C-A87F-4C08E2B8FA12}"/>
    <dgm:cxn modelId="{AF5D988C-3EE6-4068-B403-841C63E78DE1}" type="presOf" srcId="{1B7A1451-4175-4E79-B9A5-26868E7DF842}" destId="{757CC7E9-6844-4680-BC41-6778F893805F}" srcOrd="0" destOrd="0" presId="urn:microsoft.com/office/officeart/2005/8/layout/cycle6"/>
    <dgm:cxn modelId="{3A1211B7-7C10-4736-9003-CEAF812A56ED}" type="presOf" srcId="{B17507FE-574C-4880-91CC-3B769D8D7299}" destId="{3EA4C6BF-5C50-4A83-A4A6-1F4E64665202}" srcOrd="0" destOrd="0" presId="urn:microsoft.com/office/officeart/2005/8/layout/cycle6"/>
    <dgm:cxn modelId="{7DF09E77-C6DE-4A08-B836-36A6AC4D273B}" type="presOf" srcId="{64351079-CE11-477C-A87F-4C08E2B8FA12}" destId="{7410DC34-C00B-4F37-B248-0304378014B9}" srcOrd="0" destOrd="0" presId="urn:microsoft.com/office/officeart/2005/8/layout/cycle6"/>
    <dgm:cxn modelId="{3B808220-59B2-4392-8589-B8BBB0FC2F34}" type="presOf" srcId="{3060A4CC-05DC-45D4-B9FC-550FB865A275}" destId="{DB04DCAA-EBF5-49DB-A734-68C094B3F67E}" srcOrd="0" destOrd="0" presId="urn:microsoft.com/office/officeart/2005/8/layout/cycle6"/>
    <dgm:cxn modelId="{48C7536C-D46D-42FF-A786-86A81A7F1A80}" type="presOf" srcId="{31BC0C2D-A0D5-41D8-AB52-15476101B3A5}" destId="{D1E89895-BDD1-44AF-BFB4-EEB1FEA7453B}" srcOrd="0" destOrd="0" presId="urn:microsoft.com/office/officeart/2005/8/layout/cycle6"/>
    <dgm:cxn modelId="{D4DEFEE8-B45B-4F14-BD2E-077CDD5811BB}" srcId="{E96D3A4E-2A8D-40C6-A1A9-CD35AC90EA60}" destId="{EA42F58D-A0F6-4C29-A73A-F928A7F103AE}" srcOrd="0" destOrd="0" parTransId="{D8A8F733-AB12-4B55-AC53-9FAEDB20B2BE}" sibTransId="{80AE0CEE-646F-48F2-9F26-DAB3DEA8D291}"/>
    <dgm:cxn modelId="{5C2EED1F-C373-45CE-8376-16EFE6447E21}" srcId="{E96D3A4E-2A8D-40C6-A1A9-CD35AC90EA60}" destId="{3060A4CC-05DC-45D4-B9FC-550FB865A275}" srcOrd="3" destOrd="0" parTransId="{A5490C97-8CE5-45BD-B59C-172481D15D24}" sibTransId="{256AAD4A-CDD9-46DB-9E8F-90F41C2605DC}"/>
    <dgm:cxn modelId="{B44FD6D9-3354-4B8D-AB6D-6C99FB37C70C}" type="presOf" srcId="{80AE0CEE-646F-48F2-9F26-DAB3DEA8D291}" destId="{8890C9FE-0995-4337-A9C8-C04E394B8EDD}" srcOrd="0" destOrd="0" presId="urn:microsoft.com/office/officeart/2005/8/layout/cycle6"/>
    <dgm:cxn modelId="{C9DDFEDB-13ED-436D-BFCA-E14C33D50574}" type="presParOf" srcId="{01319721-9200-43E6-9383-654CE803AB1B}" destId="{5E3E317E-2244-4F9E-9657-49DCA64D0844}" srcOrd="0" destOrd="0" presId="urn:microsoft.com/office/officeart/2005/8/layout/cycle6"/>
    <dgm:cxn modelId="{95DDA2F5-3CB8-49D0-B5F9-3BC891E5DB19}" type="presParOf" srcId="{01319721-9200-43E6-9383-654CE803AB1B}" destId="{F593BAB5-79B0-44EE-B2E7-373F7B22255F}" srcOrd="1" destOrd="0" presId="urn:microsoft.com/office/officeart/2005/8/layout/cycle6"/>
    <dgm:cxn modelId="{9DA70189-2E5D-4D7D-8FD0-C84367E47B5D}" type="presParOf" srcId="{01319721-9200-43E6-9383-654CE803AB1B}" destId="{8890C9FE-0995-4337-A9C8-C04E394B8EDD}" srcOrd="2" destOrd="0" presId="urn:microsoft.com/office/officeart/2005/8/layout/cycle6"/>
    <dgm:cxn modelId="{90A95804-29CB-4CCE-B67D-CE36B73FD582}" type="presParOf" srcId="{01319721-9200-43E6-9383-654CE803AB1B}" destId="{757CC7E9-6844-4680-BC41-6778F893805F}" srcOrd="3" destOrd="0" presId="urn:microsoft.com/office/officeart/2005/8/layout/cycle6"/>
    <dgm:cxn modelId="{A6AC4615-976A-481A-B022-C9D32EB3B962}" type="presParOf" srcId="{01319721-9200-43E6-9383-654CE803AB1B}" destId="{6C36DE1C-0B18-4217-B3CC-C4A65672DFEA}" srcOrd="4" destOrd="0" presId="urn:microsoft.com/office/officeart/2005/8/layout/cycle6"/>
    <dgm:cxn modelId="{F4E4CB5D-B0F1-4353-BC51-FFAF676B4EBB}" type="presParOf" srcId="{01319721-9200-43E6-9383-654CE803AB1B}" destId="{3EA4C6BF-5C50-4A83-A4A6-1F4E64665202}" srcOrd="5" destOrd="0" presId="urn:microsoft.com/office/officeart/2005/8/layout/cycle6"/>
    <dgm:cxn modelId="{B7A10D5B-E8EC-42E6-825D-7AB2170C7F79}" type="presParOf" srcId="{01319721-9200-43E6-9383-654CE803AB1B}" destId="{D1E89895-BDD1-44AF-BFB4-EEB1FEA7453B}" srcOrd="6" destOrd="0" presId="urn:microsoft.com/office/officeart/2005/8/layout/cycle6"/>
    <dgm:cxn modelId="{8820E886-B5D7-493D-80C4-1A1EDEF9BF7E}" type="presParOf" srcId="{01319721-9200-43E6-9383-654CE803AB1B}" destId="{96CE36BA-4D99-44A2-AD3D-BA30ABB8D04C}" srcOrd="7" destOrd="0" presId="urn:microsoft.com/office/officeart/2005/8/layout/cycle6"/>
    <dgm:cxn modelId="{351C1719-F844-4952-8E62-B3E6ADC97234}" type="presParOf" srcId="{01319721-9200-43E6-9383-654CE803AB1B}" destId="{7410DC34-C00B-4F37-B248-0304378014B9}" srcOrd="8" destOrd="0" presId="urn:microsoft.com/office/officeart/2005/8/layout/cycle6"/>
    <dgm:cxn modelId="{7E800908-9041-4C03-B33D-DBCF3B164104}" type="presParOf" srcId="{01319721-9200-43E6-9383-654CE803AB1B}" destId="{DB04DCAA-EBF5-49DB-A734-68C094B3F67E}" srcOrd="9" destOrd="0" presId="urn:microsoft.com/office/officeart/2005/8/layout/cycle6"/>
    <dgm:cxn modelId="{D41236B5-16A7-42C8-B3CA-40F8C8B367E0}" type="presParOf" srcId="{01319721-9200-43E6-9383-654CE803AB1B}" destId="{3EF24733-778B-460B-A356-FE765F3E9C11}" srcOrd="10" destOrd="0" presId="urn:microsoft.com/office/officeart/2005/8/layout/cycle6"/>
    <dgm:cxn modelId="{B7B74A98-A180-44AC-A6DD-7CE83E47F29A}" type="presParOf" srcId="{01319721-9200-43E6-9383-654CE803AB1B}" destId="{BC4C2E9F-3A85-44BC-ADF3-5A1B99C67BB4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6D3A4E-2A8D-40C6-A1A9-CD35AC90EA6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42F58D-A0F6-4C29-A73A-F928A7F103AE}">
      <dgm:prSet phldrT="[Text]"/>
      <dgm:spPr/>
      <dgm:t>
        <a:bodyPr/>
        <a:lstStyle/>
        <a:p>
          <a:r>
            <a:rPr lang="en-GB" dirty="0" smtClean="0"/>
            <a:t>1-10 PPM</a:t>
          </a:r>
          <a:endParaRPr lang="en-GB" dirty="0"/>
        </a:p>
      </dgm:t>
    </dgm:pt>
    <dgm:pt modelId="{D8A8F733-AB12-4B55-AC53-9FAEDB20B2BE}" type="parTrans" cxnId="{D4DEFEE8-B45B-4F14-BD2E-077CDD5811BB}">
      <dgm:prSet/>
      <dgm:spPr/>
      <dgm:t>
        <a:bodyPr/>
        <a:lstStyle/>
        <a:p>
          <a:endParaRPr lang="en-GB"/>
        </a:p>
      </dgm:t>
    </dgm:pt>
    <dgm:pt modelId="{80AE0CEE-646F-48F2-9F26-DAB3DEA8D291}" type="sibTrans" cxnId="{D4DEFEE8-B45B-4F14-BD2E-077CDD5811BB}">
      <dgm:prSet/>
      <dgm:spPr/>
      <dgm:t>
        <a:bodyPr/>
        <a:lstStyle/>
        <a:p>
          <a:endParaRPr lang="en-GB"/>
        </a:p>
      </dgm:t>
    </dgm:pt>
    <dgm:pt modelId="{1B7A1451-4175-4E79-B9A5-26868E7DF842}">
      <dgm:prSet phldrT="[Text]"/>
      <dgm:spPr/>
      <dgm:t>
        <a:bodyPr/>
        <a:lstStyle/>
        <a:p>
          <a:r>
            <a:rPr lang="en-GB" dirty="0" smtClean="0"/>
            <a:t>11-20 PPM</a:t>
          </a:r>
          <a:endParaRPr lang="en-GB" dirty="0"/>
        </a:p>
      </dgm:t>
    </dgm:pt>
    <dgm:pt modelId="{9545DDB3-E132-4579-81EF-5B7DFF492B15}" type="parTrans" cxnId="{C2D88286-FBED-49E2-9966-0CD1763C2723}">
      <dgm:prSet/>
      <dgm:spPr/>
      <dgm:t>
        <a:bodyPr/>
        <a:lstStyle/>
        <a:p>
          <a:endParaRPr lang="en-GB"/>
        </a:p>
      </dgm:t>
    </dgm:pt>
    <dgm:pt modelId="{B17507FE-574C-4880-91CC-3B769D8D7299}" type="sibTrans" cxnId="{C2D88286-FBED-49E2-9966-0CD1763C2723}">
      <dgm:prSet/>
      <dgm:spPr/>
      <dgm:t>
        <a:bodyPr/>
        <a:lstStyle/>
        <a:p>
          <a:endParaRPr lang="en-GB"/>
        </a:p>
      </dgm:t>
    </dgm:pt>
    <dgm:pt modelId="{31BC0C2D-A0D5-41D8-AB52-15476101B3A5}">
      <dgm:prSet phldrT="[Text]"/>
      <dgm:spPr/>
      <dgm:t>
        <a:bodyPr/>
        <a:lstStyle/>
        <a:p>
          <a:r>
            <a:rPr lang="en-GB" dirty="0" smtClean="0"/>
            <a:t>21-31 PPM</a:t>
          </a:r>
          <a:endParaRPr lang="en-GB" dirty="0"/>
        </a:p>
      </dgm:t>
    </dgm:pt>
    <dgm:pt modelId="{35454847-D668-42E9-90C9-8F9BEE502AD0}" type="parTrans" cxnId="{8F3E2F07-17E9-4962-AC72-83E5195E60E3}">
      <dgm:prSet/>
      <dgm:spPr/>
      <dgm:t>
        <a:bodyPr/>
        <a:lstStyle/>
        <a:p>
          <a:endParaRPr lang="en-GB"/>
        </a:p>
      </dgm:t>
    </dgm:pt>
    <dgm:pt modelId="{64351079-CE11-477C-A87F-4C08E2B8FA12}" type="sibTrans" cxnId="{8F3E2F07-17E9-4962-AC72-83E5195E60E3}">
      <dgm:prSet/>
      <dgm:spPr/>
      <dgm:t>
        <a:bodyPr/>
        <a:lstStyle/>
        <a:p>
          <a:endParaRPr lang="en-GB"/>
        </a:p>
      </dgm:t>
    </dgm:pt>
    <dgm:pt modelId="{3060A4CC-05DC-45D4-B9FC-550FB865A275}">
      <dgm:prSet phldrT="[Text]"/>
      <dgm:spPr/>
      <dgm:t>
        <a:bodyPr/>
        <a:lstStyle/>
        <a:p>
          <a:r>
            <a:rPr lang="en-GB" dirty="0" smtClean="0"/>
            <a:t>MICRO PIEZO</a:t>
          </a:r>
          <a:endParaRPr lang="en-GB" dirty="0"/>
        </a:p>
      </dgm:t>
    </dgm:pt>
    <dgm:pt modelId="{A5490C97-8CE5-45BD-B59C-172481D15D24}" type="parTrans" cxnId="{5C2EED1F-C373-45CE-8376-16EFE6447E21}">
      <dgm:prSet/>
      <dgm:spPr/>
      <dgm:t>
        <a:bodyPr/>
        <a:lstStyle/>
        <a:p>
          <a:endParaRPr lang="en-GB"/>
        </a:p>
      </dgm:t>
    </dgm:pt>
    <dgm:pt modelId="{256AAD4A-CDD9-46DB-9E8F-90F41C2605DC}" type="sibTrans" cxnId="{5C2EED1F-C373-45CE-8376-16EFE6447E21}">
      <dgm:prSet/>
      <dgm:spPr/>
      <dgm:t>
        <a:bodyPr/>
        <a:lstStyle/>
        <a:p>
          <a:endParaRPr lang="en-GB"/>
        </a:p>
      </dgm:t>
    </dgm:pt>
    <dgm:pt modelId="{01319721-9200-43E6-9383-654CE803AB1B}" type="pres">
      <dgm:prSet presAssocID="{E96D3A4E-2A8D-40C6-A1A9-CD35AC90EA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E3E317E-2244-4F9E-9657-49DCA64D0844}" type="pres">
      <dgm:prSet presAssocID="{EA42F58D-A0F6-4C29-A73A-F928A7F103AE}" presName="node" presStyleLbl="node1" presStyleIdx="0" presStyleCnt="4" custAng="0" custRadScaleRad="90689" custRadScaleInc="1765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93BAB5-79B0-44EE-B2E7-373F7B22255F}" type="pres">
      <dgm:prSet presAssocID="{EA42F58D-A0F6-4C29-A73A-F928A7F103AE}" presName="spNode" presStyleCnt="0"/>
      <dgm:spPr/>
    </dgm:pt>
    <dgm:pt modelId="{8890C9FE-0995-4337-A9C8-C04E394B8EDD}" type="pres">
      <dgm:prSet presAssocID="{80AE0CEE-646F-48F2-9F26-DAB3DEA8D291}" presName="sibTrans" presStyleLbl="sibTrans1D1" presStyleIdx="0" presStyleCnt="4"/>
      <dgm:spPr/>
      <dgm:t>
        <a:bodyPr/>
        <a:lstStyle/>
        <a:p>
          <a:endParaRPr lang="en-GB"/>
        </a:p>
      </dgm:t>
    </dgm:pt>
    <dgm:pt modelId="{757CC7E9-6844-4680-BC41-6778F893805F}" type="pres">
      <dgm:prSet presAssocID="{1B7A1451-4175-4E79-B9A5-26868E7DF842}" presName="node" presStyleLbl="node1" presStyleIdx="1" presStyleCnt="4" custRadScaleRad="92799" custRadScaleInc="1188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36DE1C-0B18-4217-B3CC-C4A65672DFEA}" type="pres">
      <dgm:prSet presAssocID="{1B7A1451-4175-4E79-B9A5-26868E7DF842}" presName="spNode" presStyleCnt="0"/>
      <dgm:spPr/>
    </dgm:pt>
    <dgm:pt modelId="{3EA4C6BF-5C50-4A83-A4A6-1F4E64665202}" type="pres">
      <dgm:prSet presAssocID="{B17507FE-574C-4880-91CC-3B769D8D7299}" presName="sibTrans" presStyleLbl="sibTrans1D1" presStyleIdx="1" presStyleCnt="4"/>
      <dgm:spPr/>
      <dgm:t>
        <a:bodyPr/>
        <a:lstStyle/>
        <a:p>
          <a:endParaRPr lang="en-GB"/>
        </a:p>
      </dgm:t>
    </dgm:pt>
    <dgm:pt modelId="{D1E89895-BDD1-44AF-BFB4-EEB1FEA7453B}" type="pres">
      <dgm:prSet presAssocID="{31BC0C2D-A0D5-41D8-AB52-15476101B3A5}" presName="node" presStyleLbl="node1" presStyleIdx="2" presStyleCnt="4" custRadScaleRad="99503" custRadScaleInc="1902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CE36BA-4D99-44A2-AD3D-BA30ABB8D04C}" type="pres">
      <dgm:prSet presAssocID="{31BC0C2D-A0D5-41D8-AB52-15476101B3A5}" presName="spNode" presStyleCnt="0"/>
      <dgm:spPr/>
    </dgm:pt>
    <dgm:pt modelId="{7410DC34-C00B-4F37-B248-0304378014B9}" type="pres">
      <dgm:prSet presAssocID="{64351079-CE11-477C-A87F-4C08E2B8FA12}" presName="sibTrans" presStyleLbl="sibTrans1D1" presStyleIdx="2" presStyleCnt="4"/>
      <dgm:spPr/>
      <dgm:t>
        <a:bodyPr/>
        <a:lstStyle/>
        <a:p>
          <a:endParaRPr lang="en-GB"/>
        </a:p>
      </dgm:t>
    </dgm:pt>
    <dgm:pt modelId="{DB04DCAA-EBF5-49DB-A734-68C094B3F67E}" type="pres">
      <dgm:prSet presAssocID="{3060A4CC-05DC-45D4-B9FC-550FB865A275}" presName="node" presStyleLbl="node1" presStyleIdx="3" presStyleCnt="4" custRadScaleRad="101036" custRadScaleInc="1183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F24733-778B-460B-A356-FE765F3E9C11}" type="pres">
      <dgm:prSet presAssocID="{3060A4CC-05DC-45D4-B9FC-550FB865A275}" presName="spNode" presStyleCnt="0"/>
      <dgm:spPr/>
    </dgm:pt>
    <dgm:pt modelId="{BC4C2E9F-3A85-44BC-ADF3-5A1B99C67BB4}" type="pres">
      <dgm:prSet presAssocID="{256AAD4A-CDD9-46DB-9E8F-90F41C2605DC}" presName="sibTrans" presStyleLbl="sibTrans1D1" presStyleIdx="3" presStyleCnt="4"/>
      <dgm:spPr/>
      <dgm:t>
        <a:bodyPr/>
        <a:lstStyle/>
        <a:p>
          <a:endParaRPr lang="en-GB"/>
        </a:p>
      </dgm:t>
    </dgm:pt>
  </dgm:ptLst>
  <dgm:cxnLst>
    <dgm:cxn modelId="{E4945AA8-8BE0-41DB-B437-2CCEDFEA4105}" type="presOf" srcId="{B17507FE-574C-4880-91CC-3B769D8D7299}" destId="{3EA4C6BF-5C50-4A83-A4A6-1F4E64665202}" srcOrd="0" destOrd="0" presId="urn:microsoft.com/office/officeart/2005/8/layout/cycle6"/>
    <dgm:cxn modelId="{C2D88286-FBED-49E2-9966-0CD1763C2723}" srcId="{E96D3A4E-2A8D-40C6-A1A9-CD35AC90EA60}" destId="{1B7A1451-4175-4E79-B9A5-26868E7DF842}" srcOrd="1" destOrd="0" parTransId="{9545DDB3-E132-4579-81EF-5B7DFF492B15}" sibTransId="{B17507FE-574C-4880-91CC-3B769D8D7299}"/>
    <dgm:cxn modelId="{8F3E2F07-17E9-4962-AC72-83E5195E60E3}" srcId="{E96D3A4E-2A8D-40C6-A1A9-CD35AC90EA60}" destId="{31BC0C2D-A0D5-41D8-AB52-15476101B3A5}" srcOrd="2" destOrd="0" parTransId="{35454847-D668-42E9-90C9-8F9BEE502AD0}" sibTransId="{64351079-CE11-477C-A87F-4C08E2B8FA12}"/>
    <dgm:cxn modelId="{6FC1366E-B0EA-489C-89D3-02CC0324C2FF}" type="presOf" srcId="{1B7A1451-4175-4E79-B9A5-26868E7DF842}" destId="{757CC7E9-6844-4680-BC41-6778F893805F}" srcOrd="0" destOrd="0" presId="urn:microsoft.com/office/officeart/2005/8/layout/cycle6"/>
    <dgm:cxn modelId="{0B105A89-866B-462E-91D1-6CA45EF76CE8}" type="presOf" srcId="{E96D3A4E-2A8D-40C6-A1A9-CD35AC90EA60}" destId="{01319721-9200-43E6-9383-654CE803AB1B}" srcOrd="0" destOrd="0" presId="urn:microsoft.com/office/officeart/2005/8/layout/cycle6"/>
    <dgm:cxn modelId="{757A7814-F043-46C1-B461-0A09A804359B}" type="presOf" srcId="{EA42F58D-A0F6-4C29-A73A-F928A7F103AE}" destId="{5E3E317E-2244-4F9E-9657-49DCA64D0844}" srcOrd="0" destOrd="0" presId="urn:microsoft.com/office/officeart/2005/8/layout/cycle6"/>
    <dgm:cxn modelId="{14C453A6-5D56-4E75-984C-0620D02E4EEF}" type="presOf" srcId="{31BC0C2D-A0D5-41D8-AB52-15476101B3A5}" destId="{D1E89895-BDD1-44AF-BFB4-EEB1FEA7453B}" srcOrd="0" destOrd="0" presId="urn:microsoft.com/office/officeart/2005/8/layout/cycle6"/>
    <dgm:cxn modelId="{0F5B39CA-6F76-4933-89CC-E6CAB28F0355}" type="presOf" srcId="{80AE0CEE-646F-48F2-9F26-DAB3DEA8D291}" destId="{8890C9FE-0995-4337-A9C8-C04E394B8EDD}" srcOrd="0" destOrd="0" presId="urn:microsoft.com/office/officeart/2005/8/layout/cycle6"/>
    <dgm:cxn modelId="{4F973CE0-BF8E-47AC-8BC5-6545163C2AE2}" type="presOf" srcId="{256AAD4A-CDD9-46DB-9E8F-90F41C2605DC}" destId="{BC4C2E9F-3A85-44BC-ADF3-5A1B99C67BB4}" srcOrd="0" destOrd="0" presId="urn:microsoft.com/office/officeart/2005/8/layout/cycle6"/>
    <dgm:cxn modelId="{D4DEFEE8-B45B-4F14-BD2E-077CDD5811BB}" srcId="{E96D3A4E-2A8D-40C6-A1A9-CD35AC90EA60}" destId="{EA42F58D-A0F6-4C29-A73A-F928A7F103AE}" srcOrd="0" destOrd="0" parTransId="{D8A8F733-AB12-4B55-AC53-9FAEDB20B2BE}" sibTransId="{80AE0CEE-646F-48F2-9F26-DAB3DEA8D291}"/>
    <dgm:cxn modelId="{4AEA0D12-3E95-486C-9C99-85110AF5D82C}" type="presOf" srcId="{3060A4CC-05DC-45D4-B9FC-550FB865A275}" destId="{DB04DCAA-EBF5-49DB-A734-68C094B3F67E}" srcOrd="0" destOrd="0" presId="urn:microsoft.com/office/officeart/2005/8/layout/cycle6"/>
    <dgm:cxn modelId="{8098DE7A-F22D-426F-BE35-A8637C0ECBDF}" type="presOf" srcId="{64351079-CE11-477C-A87F-4C08E2B8FA12}" destId="{7410DC34-C00B-4F37-B248-0304378014B9}" srcOrd="0" destOrd="0" presId="urn:microsoft.com/office/officeart/2005/8/layout/cycle6"/>
    <dgm:cxn modelId="{5C2EED1F-C373-45CE-8376-16EFE6447E21}" srcId="{E96D3A4E-2A8D-40C6-A1A9-CD35AC90EA60}" destId="{3060A4CC-05DC-45D4-B9FC-550FB865A275}" srcOrd="3" destOrd="0" parTransId="{A5490C97-8CE5-45BD-B59C-172481D15D24}" sibTransId="{256AAD4A-CDD9-46DB-9E8F-90F41C2605DC}"/>
    <dgm:cxn modelId="{B2F911C2-6448-43B4-A419-E2E8F0978B6B}" type="presParOf" srcId="{01319721-9200-43E6-9383-654CE803AB1B}" destId="{5E3E317E-2244-4F9E-9657-49DCA64D0844}" srcOrd="0" destOrd="0" presId="urn:microsoft.com/office/officeart/2005/8/layout/cycle6"/>
    <dgm:cxn modelId="{1AEAB58A-6FC9-4F8F-9BCA-71EF2AF2879A}" type="presParOf" srcId="{01319721-9200-43E6-9383-654CE803AB1B}" destId="{F593BAB5-79B0-44EE-B2E7-373F7B22255F}" srcOrd="1" destOrd="0" presId="urn:microsoft.com/office/officeart/2005/8/layout/cycle6"/>
    <dgm:cxn modelId="{08AEBA62-F06E-4976-A5E5-483703EE0520}" type="presParOf" srcId="{01319721-9200-43E6-9383-654CE803AB1B}" destId="{8890C9FE-0995-4337-A9C8-C04E394B8EDD}" srcOrd="2" destOrd="0" presId="urn:microsoft.com/office/officeart/2005/8/layout/cycle6"/>
    <dgm:cxn modelId="{444567CE-4C1B-45B3-9D84-1FEC78FAC88A}" type="presParOf" srcId="{01319721-9200-43E6-9383-654CE803AB1B}" destId="{757CC7E9-6844-4680-BC41-6778F893805F}" srcOrd="3" destOrd="0" presId="urn:microsoft.com/office/officeart/2005/8/layout/cycle6"/>
    <dgm:cxn modelId="{5FD2AD44-9930-45D4-852D-D0F75248D469}" type="presParOf" srcId="{01319721-9200-43E6-9383-654CE803AB1B}" destId="{6C36DE1C-0B18-4217-B3CC-C4A65672DFEA}" srcOrd="4" destOrd="0" presId="urn:microsoft.com/office/officeart/2005/8/layout/cycle6"/>
    <dgm:cxn modelId="{1B370E36-8284-4810-9459-A66A0F1D50C1}" type="presParOf" srcId="{01319721-9200-43E6-9383-654CE803AB1B}" destId="{3EA4C6BF-5C50-4A83-A4A6-1F4E64665202}" srcOrd="5" destOrd="0" presId="urn:microsoft.com/office/officeart/2005/8/layout/cycle6"/>
    <dgm:cxn modelId="{A2E3C9E7-42BC-420B-BF09-ED8E3339D0D1}" type="presParOf" srcId="{01319721-9200-43E6-9383-654CE803AB1B}" destId="{D1E89895-BDD1-44AF-BFB4-EEB1FEA7453B}" srcOrd="6" destOrd="0" presId="urn:microsoft.com/office/officeart/2005/8/layout/cycle6"/>
    <dgm:cxn modelId="{F667FAE1-4D51-4592-A399-4A03F012A554}" type="presParOf" srcId="{01319721-9200-43E6-9383-654CE803AB1B}" destId="{96CE36BA-4D99-44A2-AD3D-BA30ABB8D04C}" srcOrd="7" destOrd="0" presId="urn:microsoft.com/office/officeart/2005/8/layout/cycle6"/>
    <dgm:cxn modelId="{5BBBC695-84AE-4D01-AE88-38AC6DAEB095}" type="presParOf" srcId="{01319721-9200-43E6-9383-654CE803AB1B}" destId="{7410DC34-C00B-4F37-B248-0304378014B9}" srcOrd="8" destOrd="0" presId="urn:microsoft.com/office/officeart/2005/8/layout/cycle6"/>
    <dgm:cxn modelId="{88E232A8-4FAF-4A1C-9392-178A67C860BE}" type="presParOf" srcId="{01319721-9200-43E6-9383-654CE803AB1B}" destId="{DB04DCAA-EBF5-49DB-A734-68C094B3F67E}" srcOrd="9" destOrd="0" presId="urn:microsoft.com/office/officeart/2005/8/layout/cycle6"/>
    <dgm:cxn modelId="{0D762F69-90BB-4E5A-8176-DB038E9DA927}" type="presParOf" srcId="{01319721-9200-43E6-9383-654CE803AB1B}" destId="{3EF24733-778B-460B-A356-FE765F3E9C11}" srcOrd="10" destOrd="0" presId="urn:microsoft.com/office/officeart/2005/8/layout/cycle6"/>
    <dgm:cxn modelId="{D7BA2EE1-DD74-45D8-BEB2-28E8C7A390A3}" type="presParOf" srcId="{01319721-9200-43E6-9383-654CE803AB1B}" destId="{BC4C2E9F-3A85-44BC-ADF3-5A1B99C67BB4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6D3A4E-2A8D-40C6-A1A9-CD35AC90EA6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42F58D-A0F6-4C29-A73A-F928A7F103AE}">
      <dgm:prSet phldrT="[Text]"/>
      <dgm:spPr/>
      <dgm:t>
        <a:bodyPr/>
        <a:lstStyle/>
        <a:p>
          <a:r>
            <a:rPr lang="en-GB" dirty="0" smtClean="0"/>
            <a:t>1-10 PPM</a:t>
          </a:r>
          <a:endParaRPr lang="en-GB" dirty="0"/>
        </a:p>
      </dgm:t>
    </dgm:pt>
    <dgm:pt modelId="{D8A8F733-AB12-4B55-AC53-9FAEDB20B2BE}" type="parTrans" cxnId="{D4DEFEE8-B45B-4F14-BD2E-077CDD5811BB}">
      <dgm:prSet/>
      <dgm:spPr/>
      <dgm:t>
        <a:bodyPr/>
        <a:lstStyle/>
        <a:p>
          <a:endParaRPr lang="en-GB"/>
        </a:p>
      </dgm:t>
    </dgm:pt>
    <dgm:pt modelId="{80AE0CEE-646F-48F2-9F26-DAB3DEA8D291}" type="sibTrans" cxnId="{D4DEFEE8-B45B-4F14-BD2E-077CDD5811BB}">
      <dgm:prSet/>
      <dgm:spPr/>
      <dgm:t>
        <a:bodyPr/>
        <a:lstStyle/>
        <a:p>
          <a:endParaRPr lang="en-GB"/>
        </a:p>
      </dgm:t>
    </dgm:pt>
    <dgm:pt modelId="{1B7A1451-4175-4E79-B9A5-26868E7DF842}">
      <dgm:prSet phldrT="[Text]"/>
      <dgm:spPr/>
      <dgm:t>
        <a:bodyPr/>
        <a:lstStyle/>
        <a:p>
          <a:r>
            <a:rPr lang="en-GB" dirty="0" smtClean="0"/>
            <a:t>11-20 PPM</a:t>
          </a:r>
          <a:endParaRPr lang="en-GB" dirty="0"/>
        </a:p>
      </dgm:t>
    </dgm:pt>
    <dgm:pt modelId="{9545DDB3-E132-4579-81EF-5B7DFF492B15}" type="parTrans" cxnId="{C2D88286-FBED-49E2-9966-0CD1763C2723}">
      <dgm:prSet/>
      <dgm:spPr/>
      <dgm:t>
        <a:bodyPr/>
        <a:lstStyle/>
        <a:p>
          <a:endParaRPr lang="en-GB"/>
        </a:p>
      </dgm:t>
    </dgm:pt>
    <dgm:pt modelId="{B17507FE-574C-4880-91CC-3B769D8D7299}" type="sibTrans" cxnId="{C2D88286-FBED-49E2-9966-0CD1763C2723}">
      <dgm:prSet/>
      <dgm:spPr/>
      <dgm:t>
        <a:bodyPr/>
        <a:lstStyle/>
        <a:p>
          <a:endParaRPr lang="en-GB"/>
        </a:p>
      </dgm:t>
    </dgm:pt>
    <dgm:pt modelId="{31BC0C2D-A0D5-41D8-AB52-15476101B3A5}">
      <dgm:prSet phldrT="[Text]"/>
      <dgm:spPr/>
      <dgm:t>
        <a:bodyPr/>
        <a:lstStyle/>
        <a:p>
          <a:r>
            <a:rPr lang="en-GB" dirty="0" smtClean="0"/>
            <a:t>21-31 PPM</a:t>
          </a:r>
          <a:endParaRPr lang="en-GB" dirty="0"/>
        </a:p>
      </dgm:t>
    </dgm:pt>
    <dgm:pt modelId="{35454847-D668-42E9-90C9-8F9BEE502AD0}" type="parTrans" cxnId="{8F3E2F07-17E9-4962-AC72-83E5195E60E3}">
      <dgm:prSet/>
      <dgm:spPr/>
      <dgm:t>
        <a:bodyPr/>
        <a:lstStyle/>
        <a:p>
          <a:endParaRPr lang="en-GB"/>
        </a:p>
      </dgm:t>
    </dgm:pt>
    <dgm:pt modelId="{64351079-CE11-477C-A87F-4C08E2B8FA12}" type="sibTrans" cxnId="{8F3E2F07-17E9-4962-AC72-83E5195E60E3}">
      <dgm:prSet/>
      <dgm:spPr/>
      <dgm:t>
        <a:bodyPr/>
        <a:lstStyle/>
        <a:p>
          <a:endParaRPr lang="en-GB"/>
        </a:p>
      </dgm:t>
    </dgm:pt>
    <dgm:pt modelId="{3060A4CC-05DC-45D4-B9FC-550FB865A275}">
      <dgm:prSet phldrT="[Text]"/>
      <dgm:spPr/>
      <dgm:t>
        <a:bodyPr/>
        <a:lstStyle/>
        <a:p>
          <a:r>
            <a:rPr lang="en-GB" dirty="0" smtClean="0"/>
            <a:t>MICRO PIEZO</a:t>
          </a:r>
          <a:endParaRPr lang="en-GB" dirty="0"/>
        </a:p>
      </dgm:t>
    </dgm:pt>
    <dgm:pt modelId="{A5490C97-8CE5-45BD-B59C-172481D15D24}" type="parTrans" cxnId="{5C2EED1F-C373-45CE-8376-16EFE6447E21}">
      <dgm:prSet/>
      <dgm:spPr/>
      <dgm:t>
        <a:bodyPr/>
        <a:lstStyle/>
        <a:p>
          <a:endParaRPr lang="en-GB"/>
        </a:p>
      </dgm:t>
    </dgm:pt>
    <dgm:pt modelId="{256AAD4A-CDD9-46DB-9E8F-90F41C2605DC}" type="sibTrans" cxnId="{5C2EED1F-C373-45CE-8376-16EFE6447E21}">
      <dgm:prSet/>
      <dgm:spPr/>
      <dgm:t>
        <a:bodyPr/>
        <a:lstStyle/>
        <a:p>
          <a:endParaRPr lang="en-GB"/>
        </a:p>
      </dgm:t>
    </dgm:pt>
    <dgm:pt modelId="{01319721-9200-43E6-9383-654CE803AB1B}" type="pres">
      <dgm:prSet presAssocID="{E96D3A4E-2A8D-40C6-A1A9-CD35AC90EA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E3E317E-2244-4F9E-9657-49DCA64D0844}" type="pres">
      <dgm:prSet presAssocID="{EA42F58D-A0F6-4C29-A73A-F928A7F103AE}" presName="node" presStyleLbl="node1" presStyleIdx="0" presStyleCnt="4" custAng="0" custRadScaleRad="90689" custRadScaleInc="1765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93BAB5-79B0-44EE-B2E7-373F7B22255F}" type="pres">
      <dgm:prSet presAssocID="{EA42F58D-A0F6-4C29-A73A-F928A7F103AE}" presName="spNode" presStyleCnt="0"/>
      <dgm:spPr/>
    </dgm:pt>
    <dgm:pt modelId="{8890C9FE-0995-4337-A9C8-C04E394B8EDD}" type="pres">
      <dgm:prSet presAssocID="{80AE0CEE-646F-48F2-9F26-DAB3DEA8D291}" presName="sibTrans" presStyleLbl="sibTrans1D1" presStyleIdx="0" presStyleCnt="4"/>
      <dgm:spPr/>
      <dgm:t>
        <a:bodyPr/>
        <a:lstStyle/>
        <a:p>
          <a:endParaRPr lang="en-GB"/>
        </a:p>
      </dgm:t>
    </dgm:pt>
    <dgm:pt modelId="{757CC7E9-6844-4680-BC41-6778F893805F}" type="pres">
      <dgm:prSet presAssocID="{1B7A1451-4175-4E79-B9A5-26868E7DF842}" presName="node" presStyleLbl="node1" presStyleIdx="1" presStyleCnt="4" custRadScaleRad="92799" custRadScaleInc="1188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36DE1C-0B18-4217-B3CC-C4A65672DFEA}" type="pres">
      <dgm:prSet presAssocID="{1B7A1451-4175-4E79-B9A5-26868E7DF842}" presName="spNode" presStyleCnt="0"/>
      <dgm:spPr/>
    </dgm:pt>
    <dgm:pt modelId="{3EA4C6BF-5C50-4A83-A4A6-1F4E64665202}" type="pres">
      <dgm:prSet presAssocID="{B17507FE-574C-4880-91CC-3B769D8D7299}" presName="sibTrans" presStyleLbl="sibTrans1D1" presStyleIdx="1" presStyleCnt="4"/>
      <dgm:spPr/>
      <dgm:t>
        <a:bodyPr/>
        <a:lstStyle/>
        <a:p>
          <a:endParaRPr lang="en-GB"/>
        </a:p>
      </dgm:t>
    </dgm:pt>
    <dgm:pt modelId="{D1E89895-BDD1-44AF-BFB4-EEB1FEA7453B}" type="pres">
      <dgm:prSet presAssocID="{31BC0C2D-A0D5-41D8-AB52-15476101B3A5}" presName="node" presStyleLbl="node1" presStyleIdx="2" presStyleCnt="4" custRadScaleRad="99503" custRadScaleInc="1902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CE36BA-4D99-44A2-AD3D-BA30ABB8D04C}" type="pres">
      <dgm:prSet presAssocID="{31BC0C2D-A0D5-41D8-AB52-15476101B3A5}" presName="spNode" presStyleCnt="0"/>
      <dgm:spPr/>
    </dgm:pt>
    <dgm:pt modelId="{7410DC34-C00B-4F37-B248-0304378014B9}" type="pres">
      <dgm:prSet presAssocID="{64351079-CE11-477C-A87F-4C08E2B8FA12}" presName="sibTrans" presStyleLbl="sibTrans1D1" presStyleIdx="2" presStyleCnt="4"/>
      <dgm:spPr/>
      <dgm:t>
        <a:bodyPr/>
        <a:lstStyle/>
        <a:p>
          <a:endParaRPr lang="en-GB"/>
        </a:p>
      </dgm:t>
    </dgm:pt>
    <dgm:pt modelId="{DB04DCAA-EBF5-49DB-A734-68C094B3F67E}" type="pres">
      <dgm:prSet presAssocID="{3060A4CC-05DC-45D4-B9FC-550FB865A275}" presName="node" presStyleLbl="node1" presStyleIdx="3" presStyleCnt="4" custRadScaleRad="101036" custRadScaleInc="1183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F24733-778B-460B-A356-FE765F3E9C11}" type="pres">
      <dgm:prSet presAssocID="{3060A4CC-05DC-45D4-B9FC-550FB865A275}" presName="spNode" presStyleCnt="0"/>
      <dgm:spPr/>
    </dgm:pt>
    <dgm:pt modelId="{BC4C2E9F-3A85-44BC-ADF3-5A1B99C67BB4}" type="pres">
      <dgm:prSet presAssocID="{256AAD4A-CDD9-46DB-9E8F-90F41C2605DC}" presName="sibTrans" presStyleLbl="sibTrans1D1" presStyleIdx="3" presStyleCnt="4"/>
      <dgm:spPr/>
      <dgm:t>
        <a:bodyPr/>
        <a:lstStyle/>
        <a:p>
          <a:endParaRPr lang="en-GB"/>
        </a:p>
      </dgm:t>
    </dgm:pt>
  </dgm:ptLst>
  <dgm:cxnLst>
    <dgm:cxn modelId="{DADA3AE5-9C46-48E7-A8C7-AB22F1667E52}" type="presOf" srcId="{3060A4CC-05DC-45D4-B9FC-550FB865A275}" destId="{DB04DCAA-EBF5-49DB-A734-68C094B3F67E}" srcOrd="0" destOrd="0" presId="urn:microsoft.com/office/officeart/2005/8/layout/cycle6"/>
    <dgm:cxn modelId="{C2D88286-FBED-49E2-9966-0CD1763C2723}" srcId="{E96D3A4E-2A8D-40C6-A1A9-CD35AC90EA60}" destId="{1B7A1451-4175-4E79-B9A5-26868E7DF842}" srcOrd="1" destOrd="0" parTransId="{9545DDB3-E132-4579-81EF-5B7DFF492B15}" sibTransId="{B17507FE-574C-4880-91CC-3B769D8D7299}"/>
    <dgm:cxn modelId="{5C2EED1F-C373-45CE-8376-16EFE6447E21}" srcId="{E96D3A4E-2A8D-40C6-A1A9-CD35AC90EA60}" destId="{3060A4CC-05DC-45D4-B9FC-550FB865A275}" srcOrd="3" destOrd="0" parTransId="{A5490C97-8CE5-45BD-B59C-172481D15D24}" sibTransId="{256AAD4A-CDD9-46DB-9E8F-90F41C2605DC}"/>
    <dgm:cxn modelId="{F45012B0-4BE5-46E1-8A72-808A67BAE9CE}" type="presOf" srcId="{E96D3A4E-2A8D-40C6-A1A9-CD35AC90EA60}" destId="{01319721-9200-43E6-9383-654CE803AB1B}" srcOrd="0" destOrd="0" presId="urn:microsoft.com/office/officeart/2005/8/layout/cycle6"/>
    <dgm:cxn modelId="{CA91F598-7541-4FEC-94CC-E72F2E482D81}" type="presOf" srcId="{64351079-CE11-477C-A87F-4C08E2B8FA12}" destId="{7410DC34-C00B-4F37-B248-0304378014B9}" srcOrd="0" destOrd="0" presId="urn:microsoft.com/office/officeart/2005/8/layout/cycle6"/>
    <dgm:cxn modelId="{38108AFC-2BD2-49DC-B66D-218E942ADE4E}" type="presOf" srcId="{1B7A1451-4175-4E79-B9A5-26868E7DF842}" destId="{757CC7E9-6844-4680-BC41-6778F893805F}" srcOrd="0" destOrd="0" presId="urn:microsoft.com/office/officeart/2005/8/layout/cycle6"/>
    <dgm:cxn modelId="{D4DEFEE8-B45B-4F14-BD2E-077CDD5811BB}" srcId="{E96D3A4E-2A8D-40C6-A1A9-CD35AC90EA60}" destId="{EA42F58D-A0F6-4C29-A73A-F928A7F103AE}" srcOrd="0" destOrd="0" parTransId="{D8A8F733-AB12-4B55-AC53-9FAEDB20B2BE}" sibTransId="{80AE0CEE-646F-48F2-9F26-DAB3DEA8D291}"/>
    <dgm:cxn modelId="{19CCE693-174E-4C6E-A99D-43E6D641D28A}" type="presOf" srcId="{B17507FE-574C-4880-91CC-3B769D8D7299}" destId="{3EA4C6BF-5C50-4A83-A4A6-1F4E64665202}" srcOrd="0" destOrd="0" presId="urn:microsoft.com/office/officeart/2005/8/layout/cycle6"/>
    <dgm:cxn modelId="{93A61E6D-E36E-4729-A339-8FB3A4D5BB12}" type="presOf" srcId="{EA42F58D-A0F6-4C29-A73A-F928A7F103AE}" destId="{5E3E317E-2244-4F9E-9657-49DCA64D0844}" srcOrd="0" destOrd="0" presId="urn:microsoft.com/office/officeart/2005/8/layout/cycle6"/>
    <dgm:cxn modelId="{70572C2D-C9CB-42A1-98FD-8BC3D00432CA}" type="presOf" srcId="{80AE0CEE-646F-48F2-9F26-DAB3DEA8D291}" destId="{8890C9FE-0995-4337-A9C8-C04E394B8EDD}" srcOrd="0" destOrd="0" presId="urn:microsoft.com/office/officeart/2005/8/layout/cycle6"/>
    <dgm:cxn modelId="{8BC3C8F8-C0AD-463C-B2BC-5A3DAA054CF3}" type="presOf" srcId="{31BC0C2D-A0D5-41D8-AB52-15476101B3A5}" destId="{D1E89895-BDD1-44AF-BFB4-EEB1FEA7453B}" srcOrd="0" destOrd="0" presId="urn:microsoft.com/office/officeart/2005/8/layout/cycle6"/>
    <dgm:cxn modelId="{93716E62-9980-4105-824A-B2E14DCE0DFD}" type="presOf" srcId="{256AAD4A-CDD9-46DB-9E8F-90F41C2605DC}" destId="{BC4C2E9F-3A85-44BC-ADF3-5A1B99C67BB4}" srcOrd="0" destOrd="0" presId="urn:microsoft.com/office/officeart/2005/8/layout/cycle6"/>
    <dgm:cxn modelId="{8F3E2F07-17E9-4962-AC72-83E5195E60E3}" srcId="{E96D3A4E-2A8D-40C6-A1A9-CD35AC90EA60}" destId="{31BC0C2D-A0D5-41D8-AB52-15476101B3A5}" srcOrd="2" destOrd="0" parTransId="{35454847-D668-42E9-90C9-8F9BEE502AD0}" sibTransId="{64351079-CE11-477C-A87F-4C08E2B8FA12}"/>
    <dgm:cxn modelId="{20CBB244-BBA6-43F5-BA7F-2A4B7850FA3D}" type="presParOf" srcId="{01319721-9200-43E6-9383-654CE803AB1B}" destId="{5E3E317E-2244-4F9E-9657-49DCA64D0844}" srcOrd="0" destOrd="0" presId="urn:microsoft.com/office/officeart/2005/8/layout/cycle6"/>
    <dgm:cxn modelId="{8040A828-DD98-4EA0-AC8E-7379536CDE7A}" type="presParOf" srcId="{01319721-9200-43E6-9383-654CE803AB1B}" destId="{F593BAB5-79B0-44EE-B2E7-373F7B22255F}" srcOrd="1" destOrd="0" presId="urn:microsoft.com/office/officeart/2005/8/layout/cycle6"/>
    <dgm:cxn modelId="{2F46EF69-BDED-476C-8AD2-8B84FC0B3666}" type="presParOf" srcId="{01319721-9200-43E6-9383-654CE803AB1B}" destId="{8890C9FE-0995-4337-A9C8-C04E394B8EDD}" srcOrd="2" destOrd="0" presId="urn:microsoft.com/office/officeart/2005/8/layout/cycle6"/>
    <dgm:cxn modelId="{57A5976E-FA9B-49C4-B7DF-71C6B6FEB6DD}" type="presParOf" srcId="{01319721-9200-43E6-9383-654CE803AB1B}" destId="{757CC7E9-6844-4680-BC41-6778F893805F}" srcOrd="3" destOrd="0" presId="urn:microsoft.com/office/officeart/2005/8/layout/cycle6"/>
    <dgm:cxn modelId="{ADC1ACCC-78E9-42A1-BC7F-37718C159F9A}" type="presParOf" srcId="{01319721-9200-43E6-9383-654CE803AB1B}" destId="{6C36DE1C-0B18-4217-B3CC-C4A65672DFEA}" srcOrd="4" destOrd="0" presId="urn:microsoft.com/office/officeart/2005/8/layout/cycle6"/>
    <dgm:cxn modelId="{4624DC94-A873-413E-8C18-417406CF28CF}" type="presParOf" srcId="{01319721-9200-43E6-9383-654CE803AB1B}" destId="{3EA4C6BF-5C50-4A83-A4A6-1F4E64665202}" srcOrd="5" destOrd="0" presId="urn:microsoft.com/office/officeart/2005/8/layout/cycle6"/>
    <dgm:cxn modelId="{2024A389-77DB-41DD-BC9B-197724477075}" type="presParOf" srcId="{01319721-9200-43E6-9383-654CE803AB1B}" destId="{D1E89895-BDD1-44AF-BFB4-EEB1FEA7453B}" srcOrd="6" destOrd="0" presId="urn:microsoft.com/office/officeart/2005/8/layout/cycle6"/>
    <dgm:cxn modelId="{99457D7E-4826-4A33-8E28-B1B1A1C84EC9}" type="presParOf" srcId="{01319721-9200-43E6-9383-654CE803AB1B}" destId="{96CE36BA-4D99-44A2-AD3D-BA30ABB8D04C}" srcOrd="7" destOrd="0" presId="urn:microsoft.com/office/officeart/2005/8/layout/cycle6"/>
    <dgm:cxn modelId="{E35F5E1F-09F2-4539-ADCF-FBADAE570275}" type="presParOf" srcId="{01319721-9200-43E6-9383-654CE803AB1B}" destId="{7410DC34-C00B-4F37-B248-0304378014B9}" srcOrd="8" destOrd="0" presId="urn:microsoft.com/office/officeart/2005/8/layout/cycle6"/>
    <dgm:cxn modelId="{37357FC7-22B2-46C4-91D7-19BB2B8327DE}" type="presParOf" srcId="{01319721-9200-43E6-9383-654CE803AB1B}" destId="{DB04DCAA-EBF5-49DB-A734-68C094B3F67E}" srcOrd="9" destOrd="0" presId="urn:microsoft.com/office/officeart/2005/8/layout/cycle6"/>
    <dgm:cxn modelId="{47539DD0-CAA4-42AD-AD05-9FE5E428C0B0}" type="presParOf" srcId="{01319721-9200-43E6-9383-654CE803AB1B}" destId="{3EF24733-778B-460B-A356-FE765F3E9C11}" srcOrd="10" destOrd="0" presId="urn:microsoft.com/office/officeart/2005/8/layout/cycle6"/>
    <dgm:cxn modelId="{989B8021-382C-4917-9FF3-81D3AD0154BF}" type="presParOf" srcId="{01319721-9200-43E6-9383-654CE803AB1B}" destId="{BC4C2E9F-3A85-44BC-ADF3-5A1B99C67BB4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6D3A4E-2A8D-40C6-A1A9-CD35AC90EA6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42F58D-A0F6-4C29-A73A-F928A7F103AE}">
      <dgm:prSet phldrT="[Text]"/>
      <dgm:spPr/>
      <dgm:t>
        <a:bodyPr/>
        <a:lstStyle/>
        <a:p>
          <a:r>
            <a:rPr lang="en-GB" dirty="0" smtClean="0"/>
            <a:t>1-20 PPM</a:t>
          </a:r>
          <a:endParaRPr lang="en-GB" dirty="0"/>
        </a:p>
      </dgm:t>
    </dgm:pt>
    <dgm:pt modelId="{D8A8F733-AB12-4B55-AC53-9FAEDB20B2BE}" type="parTrans" cxnId="{D4DEFEE8-B45B-4F14-BD2E-077CDD5811BB}">
      <dgm:prSet/>
      <dgm:spPr/>
      <dgm:t>
        <a:bodyPr/>
        <a:lstStyle/>
        <a:p>
          <a:endParaRPr lang="en-GB"/>
        </a:p>
      </dgm:t>
    </dgm:pt>
    <dgm:pt modelId="{80AE0CEE-646F-48F2-9F26-DAB3DEA8D291}" type="sibTrans" cxnId="{D4DEFEE8-B45B-4F14-BD2E-077CDD5811BB}">
      <dgm:prSet/>
      <dgm:spPr/>
      <dgm:t>
        <a:bodyPr/>
        <a:lstStyle/>
        <a:p>
          <a:endParaRPr lang="en-GB"/>
        </a:p>
      </dgm:t>
    </dgm:pt>
    <dgm:pt modelId="{31BC0C2D-A0D5-41D8-AB52-15476101B3A5}">
      <dgm:prSet phldrT="[Text]"/>
      <dgm:spPr/>
      <dgm:t>
        <a:bodyPr/>
        <a:lstStyle/>
        <a:p>
          <a:endParaRPr lang="en-GB" dirty="0"/>
        </a:p>
      </dgm:t>
    </dgm:pt>
    <dgm:pt modelId="{35454847-D668-42E9-90C9-8F9BEE502AD0}" type="parTrans" cxnId="{8F3E2F07-17E9-4962-AC72-83E5195E60E3}">
      <dgm:prSet/>
      <dgm:spPr/>
      <dgm:t>
        <a:bodyPr/>
        <a:lstStyle/>
        <a:p>
          <a:endParaRPr lang="en-GB"/>
        </a:p>
      </dgm:t>
    </dgm:pt>
    <dgm:pt modelId="{64351079-CE11-477C-A87F-4C08E2B8FA12}" type="sibTrans" cxnId="{8F3E2F07-17E9-4962-AC72-83E5195E60E3}">
      <dgm:prSet/>
      <dgm:spPr/>
      <dgm:t>
        <a:bodyPr/>
        <a:lstStyle/>
        <a:p>
          <a:endParaRPr lang="en-GB"/>
        </a:p>
      </dgm:t>
    </dgm:pt>
    <dgm:pt modelId="{1B7A1451-4175-4E79-B9A5-26868E7DF842}">
      <dgm:prSet phldrT="[Text]"/>
      <dgm:spPr/>
      <dgm:t>
        <a:bodyPr/>
        <a:lstStyle/>
        <a:p>
          <a:endParaRPr lang="en-GB" dirty="0"/>
        </a:p>
      </dgm:t>
    </dgm:pt>
    <dgm:pt modelId="{B17507FE-574C-4880-91CC-3B769D8D7299}" type="sibTrans" cxnId="{C2D88286-FBED-49E2-9966-0CD1763C2723}">
      <dgm:prSet/>
      <dgm:spPr/>
      <dgm:t>
        <a:bodyPr/>
        <a:lstStyle/>
        <a:p>
          <a:endParaRPr lang="en-GB"/>
        </a:p>
      </dgm:t>
    </dgm:pt>
    <dgm:pt modelId="{9545DDB3-E132-4579-81EF-5B7DFF492B15}" type="parTrans" cxnId="{C2D88286-FBED-49E2-9966-0CD1763C2723}">
      <dgm:prSet/>
      <dgm:spPr/>
      <dgm:t>
        <a:bodyPr/>
        <a:lstStyle/>
        <a:p>
          <a:endParaRPr lang="en-GB"/>
        </a:p>
      </dgm:t>
    </dgm:pt>
    <dgm:pt modelId="{01319721-9200-43E6-9383-654CE803AB1B}" type="pres">
      <dgm:prSet presAssocID="{E96D3A4E-2A8D-40C6-A1A9-CD35AC90EA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E3E317E-2244-4F9E-9657-49DCA64D0844}" type="pres">
      <dgm:prSet presAssocID="{EA42F58D-A0F6-4C29-A73A-F928A7F103AE}" presName="node" presStyleLbl="node1" presStyleIdx="0" presStyleCnt="3" custAng="0" custRadScaleRad="90689" custRadScaleInc="1765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93BAB5-79B0-44EE-B2E7-373F7B22255F}" type="pres">
      <dgm:prSet presAssocID="{EA42F58D-A0F6-4C29-A73A-F928A7F103AE}" presName="spNode" presStyleCnt="0"/>
      <dgm:spPr/>
    </dgm:pt>
    <dgm:pt modelId="{8890C9FE-0995-4337-A9C8-C04E394B8EDD}" type="pres">
      <dgm:prSet presAssocID="{80AE0CEE-646F-48F2-9F26-DAB3DEA8D291}" presName="sibTrans" presStyleLbl="sibTrans1D1" presStyleIdx="0" presStyleCnt="3"/>
      <dgm:spPr/>
      <dgm:t>
        <a:bodyPr/>
        <a:lstStyle/>
        <a:p>
          <a:endParaRPr lang="en-GB"/>
        </a:p>
      </dgm:t>
    </dgm:pt>
    <dgm:pt modelId="{757CC7E9-6844-4680-BC41-6778F893805F}" type="pres">
      <dgm:prSet presAssocID="{1B7A1451-4175-4E79-B9A5-26868E7DF842}" presName="node" presStyleLbl="node1" presStyleIdx="1" presStyleCnt="3" custRadScaleRad="92799" custRadScaleInc="1188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36DE1C-0B18-4217-B3CC-C4A65672DFEA}" type="pres">
      <dgm:prSet presAssocID="{1B7A1451-4175-4E79-B9A5-26868E7DF842}" presName="spNode" presStyleCnt="0"/>
      <dgm:spPr/>
    </dgm:pt>
    <dgm:pt modelId="{3EA4C6BF-5C50-4A83-A4A6-1F4E64665202}" type="pres">
      <dgm:prSet presAssocID="{B17507FE-574C-4880-91CC-3B769D8D7299}" presName="sibTrans" presStyleLbl="sibTrans1D1" presStyleIdx="1" presStyleCnt="3"/>
      <dgm:spPr/>
      <dgm:t>
        <a:bodyPr/>
        <a:lstStyle/>
        <a:p>
          <a:endParaRPr lang="en-GB"/>
        </a:p>
      </dgm:t>
    </dgm:pt>
    <dgm:pt modelId="{D1E89895-BDD1-44AF-BFB4-EEB1FEA7453B}" type="pres">
      <dgm:prSet presAssocID="{31BC0C2D-A0D5-41D8-AB52-15476101B3A5}" presName="node" presStyleLbl="node1" presStyleIdx="2" presStyleCnt="3" custRadScaleRad="99503" custRadScaleInc="1902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CE36BA-4D99-44A2-AD3D-BA30ABB8D04C}" type="pres">
      <dgm:prSet presAssocID="{31BC0C2D-A0D5-41D8-AB52-15476101B3A5}" presName="spNode" presStyleCnt="0"/>
      <dgm:spPr/>
    </dgm:pt>
    <dgm:pt modelId="{7410DC34-C00B-4F37-B248-0304378014B9}" type="pres">
      <dgm:prSet presAssocID="{64351079-CE11-477C-A87F-4C08E2B8FA12}" presName="sibTrans" presStyleLbl="sibTrans1D1" presStyleIdx="2" presStyleCnt="3"/>
      <dgm:spPr/>
      <dgm:t>
        <a:bodyPr/>
        <a:lstStyle/>
        <a:p>
          <a:endParaRPr lang="en-GB"/>
        </a:p>
      </dgm:t>
    </dgm:pt>
  </dgm:ptLst>
  <dgm:cxnLst>
    <dgm:cxn modelId="{6E2E705C-57B7-4D09-ACD4-48806549569A}" type="presOf" srcId="{EA42F58D-A0F6-4C29-A73A-F928A7F103AE}" destId="{5E3E317E-2244-4F9E-9657-49DCA64D0844}" srcOrd="0" destOrd="0" presId="urn:microsoft.com/office/officeart/2005/8/layout/cycle6"/>
    <dgm:cxn modelId="{A4BAEF08-240A-44C8-A173-7A253A3F994A}" type="presOf" srcId="{E96D3A4E-2A8D-40C6-A1A9-CD35AC90EA60}" destId="{01319721-9200-43E6-9383-654CE803AB1B}" srcOrd="0" destOrd="0" presId="urn:microsoft.com/office/officeart/2005/8/layout/cycle6"/>
    <dgm:cxn modelId="{C2D88286-FBED-49E2-9966-0CD1763C2723}" srcId="{E96D3A4E-2A8D-40C6-A1A9-CD35AC90EA60}" destId="{1B7A1451-4175-4E79-B9A5-26868E7DF842}" srcOrd="1" destOrd="0" parTransId="{9545DDB3-E132-4579-81EF-5B7DFF492B15}" sibTransId="{B17507FE-574C-4880-91CC-3B769D8D7299}"/>
    <dgm:cxn modelId="{32088409-836B-4CD7-93BE-3313F68AF857}" type="presOf" srcId="{B17507FE-574C-4880-91CC-3B769D8D7299}" destId="{3EA4C6BF-5C50-4A83-A4A6-1F4E64665202}" srcOrd="0" destOrd="0" presId="urn:microsoft.com/office/officeart/2005/8/layout/cycle6"/>
    <dgm:cxn modelId="{83ADFA12-1C7A-4EBF-AD7D-93261D969585}" type="presOf" srcId="{1B7A1451-4175-4E79-B9A5-26868E7DF842}" destId="{757CC7E9-6844-4680-BC41-6778F893805F}" srcOrd="0" destOrd="0" presId="urn:microsoft.com/office/officeart/2005/8/layout/cycle6"/>
    <dgm:cxn modelId="{D4DEFEE8-B45B-4F14-BD2E-077CDD5811BB}" srcId="{E96D3A4E-2A8D-40C6-A1A9-CD35AC90EA60}" destId="{EA42F58D-A0F6-4C29-A73A-F928A7F103AE}" srcOrd="0" destOrd="0" parTransId="{D8A8F733-AB12-4B55-AC53-9FAEDB20B2BE}" sibTransId="{80AE0CEE-646F-48F2-9F26-DAB3DEA8D291}"/>
    <dgm:cxn modelId="{C4D8DC2C-2814-4AE0-8AAA-102ECD4C46F1}" type="presOf" srcId="{80AE0CEE-646F-48F2-9F26-DAB3DEA8D291}" destId="{8890C9FE-0995-4337-A9C8-C04E394B8EDD}" srcOrd="0" destOrd="0" presId="urn:microsoft.com/office/officeart/2005/8/layout/cycle6"/>
    <dgm:cxn modelId="{3BBDFDE7-E10C-419B-AC65-4EFAD2593848}" type="presOf" srcId="{31BC0C2D-A0D5-41D8-AB52-15476101B3A5}" destId="{D1E89895-BDD1-44AF-BFB4-EEB1FEA7453B}" srcOrd="0" destOrd="0" presId="urn:microsoft.com/office/officeart/2005/8/layout/cycle6"/>
    <dgm:cxn modelId="{8F3E2F07-17E9-4962-AC72-83E5195E60E3}" srcId="{E96D3A4E-2A8D-40C6-A1A9-CD35AC90EA60}" destId="{31BC0C2D-A0D5-41D8-AB52-15476101B3A5}" srcOrd="2" destOrd="0" parTransId="{35454847-D668-42E9-90C9-8F9BEE502AD0}" sibTransId="{64351079-CE11-477C-A87F-4C08E2B8FA12}"/>
    <dgm:cxn modelId="{83457B44-EF2C-4C1E-ADD5-81B4A1CE01B8}" type="presOf" srcId="{64351079-CE11-477C-A87F-4C08E2B8FA12}" destId="{7410DC34-C00B-4F37-B248-0304378014B9}" srcOrd="0" destOrd="0" presId="urn:microsoft.com/office/officeart/2005/8/layout/cycle6"/>
    <dgm:cxn modelId="{F96F4C30-5A94-4C5C-BEDF-B098A8CB8808}" type="presParOf" srcId="{01319721-9200-43E6-9383-654CE803AB1B}" destId="{5E3E317E-2244-4F9E-9657-49DCA64D0844}" srcOrd="0" destOrd="0" presId="urn:microsoft.com/office/officeart/2005/8/layout/cycle6"/>
    <dgm:cxn modelId="{2025DAFA-9A3E-4012-9DB3-EBD3A00099DF}" type="presParOf" srcId="{01319721-9200-43E6-9383-654CE803AB1B}" destId="{F593BAB5-79B0-44EE-B2E7-373F7B22255F}" srcOrd="1" destOrd="0" presId="urn:microsoft.com/office/officeart/2005/8/layout/cycle6"/>
    <dgm:cxn modelId="{CFF7EC06-C2A4-46BF-98E1-CC2026B6DEE5}" type="presParOf" srcId="{01319721-9200-43E6-9383-654CE803AB1B}" destId="{8890C9FE-0995-4337-A9C8-C04E394B8EDD}" srcOrd="2" destOrd="0" presId="urn:microsoft.com/office/officeart/2005/8/layout/cycle6"/>
    <dgm:cxn modelId="{E2BA7C96-28D0-4FC8-8788-D481F71ED768}" type="presParOf" srcId="{01319721-9200-43E6-9383-654CE803AB1B}" destId="{757CC7E9-6844-4680-BC41-6778F893805F}" srcOrd="3" destOrd="0" presId="urn:microsoft.com/office/officeart/2005/8/layout/cycle6"/>
    <dgm:cxn modelId="{65BEAF51-1037-4348-AB80-E0D1DF25A6EC}" type="presParOf" srcId="{01319721-9200-43E6-9383-654CE803AB1B}" destId="{6C36DE1C-0B18-4217-B3CC-C4A65672DFEA}" srcOrd="4" destOrd="0" presId="urn:microsoft.com/office/officeart/2005/8/layout/cycle6"/>
    <dgm:cxn modelId="{6B1522E9-C373-44AC-8C04-35964D908056}" type="presParOf" srcId="{01319721-9200-43E6-9383-654CE803AB1B}" destId="{3EA4C6BF-5C50-4A83-A4A6-1F4E64665202}" srcOrd="5" destOrd="0" presId="urn:microsoft.com/office/officeart/2005/8/layout/cycle6"/>
    <dgm:cxn modelId="{2C7F0B4F-5B05-4F29-B582-D6BEC004BD13}" type="presParOf" srcId="{01319721-9200-43E6-9383-654CE803AB1B}" destId="{D1E89895-BDD1-44AF-BFB4-EEB1FEA7453B}" srcOrd="6" destOrd="0" presId="urn:microsoft.com/office/officeart/2005/8/layout/cycle6"/>
    <dgm:cxn modelId="{C2C5BB79-4C2E-4F06-A212-950E75E4F963}" type="presParOf" srcId="{01319721-9200-43E6-9383-654CE803AB1B}" destId="{96CE36BA-4D99-44A2-AD3D-BA30ABB8D04C}" srcOrd="7" destOrd="0" presId="urn:microsoft.com/office/officeart/2005/8/layout/cycle6"/>
    <dgm:cxn modelId="{292409D0-F77E-46B3-ADA0-61012C92BA57}" type="presParOf" srcId="{01319721-9200-43E6-9383-654CE803AB1B}" destId="{7410DC34-C00B-4F37-B248-0304378014B9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96D3A4E-2A8D-40C6-A1A9-CD35AC90EA6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42F58D-A0F6-4C29-A73A-F928A7F103AE}">
      <dgm:prSet phldrT="[Text]"/>
      <dgm:spPr/>
      <dgm:t>
        <a:bodyPr/>
        <a:lstStyle/>
        <a:p>
          <a:r>
            <a:rPr lang="en-GB" dirty="0" smtClean="0"/>
            <a:t>1-20 PPM</a:t>
          </a:r>
          <a:endParaRPr lang="en-GB" dirty="0"/>
        </a:p>
      </dgm:t>
    </dgm:pt>
    <dgm:pt modelId="{D8A8F733-AB12-4B55-AC53-9FAEDB20B2BE}" type="parTrans" cxnId="{D4DEFEE8-B45B-4F14-BD2E-077CDD5811BB}">
      <dgm:prSet/>
      <dgm:spPr/>
      <dgm:t>
        <a:bodyPr/>
        <a:lstStyle/>
        <a:p>
          <a:endParaRPr lang="en-GB"/>
        </a:p>
      </dgm:t>
    </dgm:pt>
    <dgm:pt modelId="{80AE0CEE-646F-48F2-9F26-DAB3DEA8D291}" type="sibTrans" cxnId="{D4DEFEE8-B45B-4F14-BD2E-077CDD5811BB}">
      <dgm:prSet/>
      <dgm:spPr/>
      <dgm:t>
        <a:bodyPr/>
        <a:lstStyle/>
        <a:p>
          <a:endParaRPr lang="en-GB"/>
        </a:p>
      </dgm:t>
    </dgm:pt>
    <dgm:pt modelId="{1B7A1451-4175-4E79-B9A5-26868E7DF842}">
      <dgm:prSet phldrT="[Text]"/>
      <dgm:spPr/>
      <dgm:t>
        <a:bodyPr/>
        <a:lstStyle/>
        <a:p>
          <a:r>
            <a:rPr lang="en-GB" dirty="0" smtClean="0"/>
            <a:t>21-30 PPM</a:t>
          </a:r>
          <a:endParaRPr lang="en-GB" dirty="0"/>
        </a:p>
      </dgm:t>
    </dgm:pt>
    <dgm:pt modelId="{9545DDB3-E132-4579-81EF-5B7DFF492B15}" type="parTrans" cxnId="{C2D88286-FBED-49E2-9966-0CD1763C2723}">
      <dgm:prSet/>
      <dgm:spPr/>
      <dgm:t>
        <a:bodyPr/>
        <a:lstStyle/>
        <a:p>
          <a:endParaRPr lang="en-GB"/>
        </a:p>
      </dgm:t>
    </dgm:pt>
    <dgm:pt modelId="{B17507FE-574C-4880-91CC-3B769D8D7299}" type="sibTrans" cxnId="{C2D88286-FBED-49E2-9966-0CD1763C2723}">
      <dgm:prSet/>
      <dgm:spPr/>
      <dgm:t>
        <a:bodyPr/>
        <a:lstStyle/>
        <a:p>
          <a:endParaRPr lang="en-GB"/>
        </a:p>
      </dgm:t>
    </dgm:pt>
    <dgm:pt modelId="{31BC0C2D-A0D5-41D8-AB52-15476101B3A5}">
      <dgm:prSet phldrT="[Text]"/>
      <dgm:spPr/>
      <dgm:t>
        <a:bodyPr/>
        <a:lstStyle/>
        <a:p>
          <a:endParaRPr lang="en-GB" dirty="0"/>
        </a:p>
      </dgm:t>
    </dgm:pt>
    <dgm:pt modelId="{35454847-D668-42E9-90C9-8F9BEE502AD0}" type="parTrans" cxnId="{8F3E2F07-17E9-4962-AC72-83E5195E60E3}">
      <dgm:prSet/>
      <dgm:spPr/>
      <dgm:t>
        <a:bodyPr/>
        <a:lstStyle/>
        <a:p>
          <a:endParaRPr lang="en-GB"/>
        </a:p>
      </dgm:t>
    </dgm:pt>
    <dgm:pt modelId="{64351079-CE11-477C-A87F-4C08E2B8FA12}" type="sibTrans" cxnId="{8F3E2F07-17E9-4962-AC72-83E5195E60E3}">
      <dgm:prSet/>
      <dgm:spPr/>
      <dgm:t>
        <a:bodyPr/>
        <a:lstStyle/>
        <a:p>
          <a:endParaRPr lang="en-GB"/>
        </a:p>
      </dgm:t>
    </dgm:pt>
    <dgm:pt modelId="{01319721-9200-43E6-9383-654CE803AB1B}" type="pres">
      <dgm:prSet presAssocID="{E96D3A4E-2A8D-40C6-A1A9-CD35AC90EA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E3E317E-2244-4F9E-9657-49DCA64D0844}" type="pres">
      <dgm:prSet presAssocID="{EA42F58D-A0F6-4C29-A73A-F928A7F103AE}" presName="node" presStyleLbl="node1" presStyleIdx="0" presStyleCnt="3" custAng="0" custRadScaleRad="90689" custRadScaleInc="1765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93BAB5-79B0-44EE-B2E7-373F7B22255F}" type="pres">
      <dgm:prSet presAssocID="{EA42F58D-A0F6-4C29-A73A-F928A7F103AE}" presName="spNode" presStyleCnt="0"/>
      <dgm:spPr/>
    </dgm:pt>
    <dgm:pt modelId="{8890C9FE-0995-4337-A9C8-C04E394B8EDD}" type="pres">
      <dgm:prSet presAssocID="{80AE0CEE-646F-48F2-9F26-DAB3DEA8D291}" presName="sibTrans" presStyleLbl="sibTrans1D1" presStyleIdx="0" presStyleCnt="3"/>
      <dgm:spPr/>
      <dgm:t>
        <a:bodyPr/>
        <a:lstStyle/>
        <a:p>
          <a:endParaRPr lang="en-GB"/>
        </a:p>
      </dgm:t>
    </dgm:pt>
    <dgm:pt modelId="{757CC7E9-6844-4680-BC41-6778F893805F}" type="pres">
      <dgm:prSet presAssocID="{1B7A1451-4175-4E79-B9A5-26868E7DF842}" presName="node" presStyleLbl="node1" presStyleIdx="1" presStyleCnt="3" custRadScaleRad="92799" custRadScaleInc="11884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36DE1C-0B18-4217-B3CC-C4A65672DFEA}" type="pres">
      <dgm:prSet presAssocID="{1B7A1451-4175-4E79-B9A5-26868E7DF842}" presName="spNode" presStyleCnt="0"/>
      <dgm:spPr/>
    </dgm:pt>
    <dgm:pt modelId="{3EA4C6BF-5C50-4A83-A4A6-1F4E64665202}" type="pres">
      <dgm:prSet presAssocID="{B17507FE-574C-4880-91CC-3B769D8D7299}" presName="sibTrans" presStyleLbl="sibTrans1D1" presStyleIdx="1" presStyleCnt="3"/>
      <dgm:spPr/>
      <dgm:t>
        <a:bodyPr/>
        <a:lstStyle/>
        <a:p>
          <a:endParaRPr lang="en-GB"/>
        </a:p>
      </dgm:t>
    </dgm:pt>
    <dgm:pt modelId="{D1E89895-BDD1-44AF-BFB4-EEB1FEA7453B}" type="pres">
      <dgm:prSet presAssocID="{31BC0C2D-A0D5-41D8-AB52-15476101B3A5}" presName="node" presStyleLbl="node1" presStyleIdx="2" presStyleCnt="3" custRadScaleRad="99503" custRadScaleInc="1902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CE36BA-4D99-44A2-AD3D-BA30ABB8D04C}" type="pres">
      <dgm:prSet presAssocID="{31BC0C2D-A0D5-41D8-AB52-15476101B3A5}" presName="spNode" presStyleCnt="0"/>
      <dgm:spPr/>
    </dgm:pt>
    <dgm:pt modelId="{7410DC34-C00B-4F37-B248-0304378014B9}" type="pres">
      <dgm:prSet presAssocID="{64351079-CE11-477C-A87F-4C08E2B8FA12}" presName="sibTrans" presStyleLbl="sibTrans1D1" presStyleIdx="2" presStyleCnt="3"/>
      <dgm:spPr/>
      <dgm:t>
        <a:bodyPr/>
        <a:lstStyle/>
        <a:p>
          <a:endParaRPr lang="en-GB"/>
        </a:p>
      </dgm:t>
    </dgm:pt>
  </dgm:ptLst>
  <dgm:cxnLst>
    <dgm:cxn modelId="{C2D88286-FBED-49E2-9966-0CD1763C2723}" srcId="{E96D3A4E-2A8D-40C6-A1A9-CD35AC90EA60}" destId="{1B7A1451-4175-4E79-B9A5-26868E7DF842}" srcOrd="1" destOrd="0" parTransId="{9545DDB3-E132-4579-81EF-5B7DFF492B15}" sibTransId="{B17507FE-574C-4880-91CC-3B769D8D7299}"/>
    <dgm:cxn modelId="{8F3E2F07-17E9-4962-AC72-83E5195E60E3}" srcId="{E96D3A4E-2A8D-40C6-A1A9-CD35AC90EA60}" destId="{31BC0C2D-A0D5-41D8-AB52-15476101B3A5}" srcOrd="2" destOrd="0" parTransId="{35454847-D668-42E9-90C9-8F9BEE502AD0}" sibTransId="{64351079-CE11-477C-A87F-4C08E2B8FA12}"/>
    <dgm:cxn modelId="{7EE9C735-82E9-4848-B249-232A31B44F03}" type="presOf" srcId="{1B7A1451-4175-4E79-B9A5-26868E7DF842}" destId="{757CC7E9-6844-4680-BC41-6778F893805F}" srcOrd="0" destOrd="0" presId="urn:microsoft.com/office/officeart/2005/8/layout/cycle6"/>
    <dgm:cxn modelId="{3FFDE413-0563-44F8-B7DD-432EE1E1F748}" type="presOf" srcId="{EA42F58D-A0F6-4C29-A73A-F928A7F103AE}" destId="{5E3E317E-2244-4F9E-9657-49DCA64D0844}" srcOrd="0" destOrd="0" presId="urn:microsoft.com/office/officeart/2005/8/layout/cycle6"/>
    <dgm:cxn modelId="{046FDB8E-AEE2-419B-AA9C-0F55EA1FD470}" type="presOf" srcId="{B17507FE-574C-4880-91CC-3B769D8D7299}" destId="{3EA4C6BF-5C50-4A83-A4A6-1F4E64665202}" srcOrd="0" destOrd="0" presId="urn:microsoft.com/office/officeart/2005/8/layout/cycle6"/>
    <dgm:cxn modelId="{7390AB1F-0D44-424D-AC8B-ADCC85AD6D8D}" type="presOf" srcId="{80AE0CEE-646F-48F2-9F26-DAB3DEA8D291}" destId="{8890C9FE-0995-4337-A9C8-C04E394B8EDD}" srcOrd="0" destOrd="0" presId="urn:microsoft.com/office/officeart/2005/8/layout/cycle6"/>
    <dgm:cxn modelId="{EB174498-9529-41D4-AD99-B0ED393EBD4F}" type="presOf" srcId="{31BC0C2D-A0D5-41D8-AB52-15476101B3A5}" destId="{D1E89895-BDD1-44AF-BFB4-EEB1FEA7453B}" srcOrd="0" destOrd="0" presId="urn:microsoft.com/office/officeart/2005/8/layout/cycle6"/>
    <dgm:cxn modelId="{D4DEFEE8-B45B-4F14-BD2E-077CDD5811BB}" srcId="{E96D3A4E-2A8D-40C6-A1A9-CD35AC90EA60}" destId="{EA42F58D-A0F6-4C29-A73A-F928A7F103AE}" srcOrd="0" destOrd="0" parTransId="{D8A8F733-AB12-4B55-AC53-9FAEDB20B2BE}" sibTransId="{80AE0CEE-646F-48F2-9F26-DAB3DEA8D291}"/>
    <dgm:cxn modelId="{78369D96-37BE-4688-B782-6B2854BE6CB7}" type="presOf" srcId="{64351079-CE11-477C-A87F-4C08E2B8FA12}" destId="{7410DC34-C00B-4F37-B248-0304378014B9}" srcOrd="0" destOrd="0" presId="urn:microsoft.com/office/officeart/2005/8/layout/cycle6"/>
    <dgm:cxn modelId="{28640814-E944-49C4-8F3A-21099098CF4B}" type="presOf" srcId="{E96D3A4E-2A8D-40C6-A1A9-CD35AC90EA60}" destId="{01319721-9200-43E6-9383-654CE803AB1B}" srcOrd="0" destOrd="0" presId="urn:microsoft.com/office/officeart/2005/8/layout/cycle6"/>
    <dgm:cxn modelId="{0AD08871-02D5-4E52-9264-2C5D81941DF1}" type="presParOf" srcId="{01319721-9200-43E6-9383-654CE803AB1B}" destId="{5E3E317E-2244-4F9E-9657-49DCA64D0844}" srcOrd="0" destOrd="0" presId="urn:microsoft.com/office/officeart/2005/8/layout/cycle6"/>
    <dgm:cxn modelId="{07CE90F8-0CCE-4530-986E-EDAD64562841}" type="presParOf" srcId="{01319721-9200-43E6-9383-654CE803AB1B}" destId="{F593BAB5-79B0-44EE-B2E7-373F7B22255F}" srcOrd="1" destOrd="0" presId="urn:microsoft.com/office/officeart/2005/8/layout/cycle6"/>
    <dgm:cxn modelId="{04E77152-AAB9-46B2-859E-839D7CA18CDD}" type="presParOf" srcId="{01319721-9200-43E6-9383-654CE803AB1B}" destId="{8890C9FE-0995-4337-A9C8-C04E394B8EDD}" srcOrd="2" destOrd="0" presId="urn:microsoft.com/office/officeart/2005/8/layout/cycle6"/>
    <dgm:cxn modelId="{599291BA-C5D7-45FB-903F-D42C0BE8FA38}" type="presParOf" srcId="{01319721-9200-43E6-9383-654CE803AB1B}" destId="{757CC7E9-6844-4680-BC41-6778F893805F}" srcOrd="3" destOrd="0" presId="urn:microsoft.com/office/officeart/2005/8/layout/cycle6"/>
    <dgm:cxn modelId="{95AFBEAE-705E-4975-B0E8-7BA41BE5F411}" type="presParOf" srcId="{01319721-9200-43E6-9383-654CE803AB1B}" destId="{6C36DE1C-0B18-4217-B3CC-C4A65672DFEA}" srcOrd="4" destOrd="0" presId="urn:microsoft.com/office/officeart/2005/8/layout/cycle6"/>
    <dgm:cxn modelId="{BE226890-E191-4137-AD54-A49C29746ACD}" type="presParOf" srcId="{01319721-9200-43E6-9383-654CE803AB1B}" destId="{3EA4C6BF-5C50-4A83-A4A6-1F4E64665202}" srcOrd="5" destOrd="0" presId="urn:microsoft.com/office/officeart/2005/8/layout/cycle6"/>
    <dgm:cxn modelId="{83962CB8-BEA3-47FF-A27F-25FA53BF2BA0}" type="presParOf" srcId="{01319721-9200-43E6-9383-654CE803AB1B}" destId="{D1E89895-BDD1-44AF-BFB4-EEB1FEA7453B}" srcOrd="6" destOrd="0" presId="urn:microsoft.com/office/officeart/2005/8/layout/cycle6"/>
    <dgm:cxn modelId="{944ACA35-86EC-4046-9954-7F55EF63E960}" type="presParOf" srcId="{01319721-9200-43E6-9383-654CE803AB1B}" destId="{96CE36BA-4D99-44A2-AD3D-BA30ABB8D04C}" srcOrd="7" destOrd="0" presId="urn:microsoft.com/office/officeart/2005/8/layout/cycle6"/>
    <dgm:cxn modelId="{4B123F47-1403-45C1-BAD4-A5349AB73B0C}" type="presParOf" srcId="{01319721-9200-43E6-9383-654CE803AB1B}" destId="{7410DC34-C00B-4F37-B248-0304378014B9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96D3A4E-2A8D-40C6-A1A9-CD35AC90EA6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A42F58D-A0F6-4C29-A73A-F928A7F103AE}">
      <dgm:prSet phldrT="[Text]"/>
      <dgm:spPr/>
      <dgm:t>
        <a:bodyPr/>
        <a:lstStyle/>
        <a:p>
          <a:r>
            <a:rPr lang="en-GB" dirty="0" smtClean="0"/>
            <a:t>1-20 PPM</a:t>
          </a:r>
          <a:endParaRPr lang="en-GB" dirty="0"/>
        </a:p>
      </dgm:t>
    </dgm:pt>
    <dgm:pt modelId="{D8A8F733-AB12-4B55-AC53-9FAEDB20B2BE}" type="parTrans" cxnId="{D4DEFEE8-B45B-4F14-BD2E-077CDD5811BB}">
      <dgm:prSet/>
      <dgm:spPr/>
      <dgm:t>
        <a:bodyPr/>
        <a:lstStyle/>
        <a:p>
          <a:endParaRPr lang="en-GB"/>
        </a:p>
      </dgm:t>
    </dgm:pt>
    <dgm:pt modelId="{80AE0CEE-646F-48F2-9F26-DAB3DEA8D291}" type="sibTrans" cxnId="{D4DEFEE8-B45B-4F14-BD2E-077CDD5811BB}">
      <dgm:prSet/>
      <dgm:spPr/>
      <dgm:t>
        <a:bodyPr/>
        <a:lstStyle/>
        <a:p>
          <a:endParaRPr lang="en-GB"/>
        </a:p>
      </dgm:t>
    </dgm:pt>
    <dgm:pt modelId="{1B7A1451-4175-4E79-B9A5-26868E7DF842}">
      <dgm:prSet phldrT="[Text]"/>
      <dgm:spPr/>
      <dgm:t>
        <a:bodyPr/>
        <a:lstStyle/>
        <a:p>
          <a:r>
            <a:rPr lang="en-GB" dirty="0" smtClean="0"/>
            <a:t>21-30 PPM</a:t>
          </a:r>
          <a:endParaRPr lang="en-GB" dirty="0"/>
        </a:p>
      </dgm:t>
    </dgm:pt>
    <dgm:pt modelId="{9545DDB3-E132-4579-81EF-5B7DFF492B15}" type="parTrans" cxnId="{C2D88286-FBED-49E2-9966-0CD1763C2723}">
      <dgm:prSet/>
      <dgm:spPr/>
      <dgm:t>
        <a:bodyPr/>
        <a:lstStyle/>
        <a:p>
          <a:endParaRPr lang="en-GB"/>
        </a:p>
      </dgm:t>
    </dgm:pt>
    <dgm:pt modelId="{B17507FE-574C-4880-91CC-3B769D8D7299}" type="sibTrans" cxnId="{C2D88286-FBED-49E2-9966-0CD1763C2723}">
      <dgm:prSet/>
      <dgm:spPr/>
      <dgm:t>
        <a:bodyPr/>
        <a:lstStyle/>
        <a:p>
          <a:endParaRPr lang="en-GB"/>
        </a:p>
      </dgm:t>
    </dgm:pt>
    <dgm:pt modelId="{31BC0C2D-A0D5-41D8-AB52-15476101B3A5}">
      <dgm:prSet phldrT="[Text]"/>
      <dgm:spPr/>
      <dgm:t>
        <a:bodyPr/>
        <a:lstStyle/>
        <a:p>
          <a:r>
            <a:rPr lang="en-GB" dirty="0" smtClean="0"/>
            <a:t>MICRO PIEZO</a:t>
          </a:r>
          <a:endParaRPr lang="en-GB" dirty="0"/>
        </a:p>
      </dgm:t>
    </dgm:pt>
    <dgm:pt modelId="{35454847-D668-42E9-90C9-8F9BEE502AD0}" type="parTrans" cxnId="{8F3E2F07-17E9-4962-AC72-83E5195E60E3}">
      <dgm:prSet/>
      <dgm:spPr/>
      <dgm:t>
        <a:bodyPr/>
        <a:lstStyle/>
        <a:p>
          <a:endParaRPr lang="en-GB"/>
        </a:p>
      </dgm:t>
    </dgm:pt>
    <dgm:pt modelId="{64351079-CE11-477C-A87F-4C08E2B8FA12}" type="sibTrans" cxnId="{8F3E2F07-17E9-4962-AC72-83E5195E60E3}">
      <dgm:prSet/>
      <dgm:spPr/>
      <dgm:t>
        <a:bodyPr/>
        <a:lstStyle/>
        <a:p>
          <a:endParaRPr lang="en-GB"/>
        </a:p>
      </dgm:t>
    </dgm:pt>
    <dgm:pt modelId="{01319721-9200-43E6-9383-654CE803AB1B}" type="pres">
      <dgm:prSet presAssocID="{E96D3A4E-2A8D-40C6-A1A9-CD35AC90EA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E3E317E-2244-4F9E-9657-49DCA64D0844}" type="pres">
      <dgm:prSet presAssocID="{EA42F58D-A0F6-4C29-A73A-F928A7F103AE}" presName="node" presStyleLbl="node1" presStyleIdx="0" presStyleCnt="3" custAng="0" custRadScaleRad="90689" custRadScaleInc="1765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93BAB5-79B0-44EE-B2E7-373F7B22255F}" type="pres">
      <dgm:prSet presAssocID="{EA42F58D-A0F6-4C29-A73A-F928A7F103AE}" presName="spNode" presStyleCnt="0"/>
      <dgm:spPr/>
    </dgm:pt>
    <dgm:pt modelId="{8890C9FE-0995-4337-A9C8-C04E394B8EDD}" type="pres">
      <dgm:prSet presAssocID="{80AE0CEE-646F-48F2-9F26-DAB3DEA8D291}" presName="sibTrans" presStyleLbl="sibTrans1D1" presStyleIdx="0" presStyleCnt="3"/>
      <dgm:spPr/>
      <dgm:t>
        <a:bodyPr/>
        <a:lstStyle/>
        <a:p>
          <a:endParaRPr lang="en-GB"/>
        </a:p>
      </dgm:t>
    </dgm:pt>
    <dgm:pt modelId="{757CC7E9-6844-4680-BC41-6778F893805F}" type="pres">
      <dgm:prSet presAssocID="{1B7A1451-4175-4E79-B9A5-26868E7DF842}" presName="node" presStyleLbl="node1" presStyleIdx="1" presStyleCnt="3" custRadScaleRad="78181" custRadScaleInc="11083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C36DE1C-0B18-4217-B3CC-C4A65672DFEA}" type="pres">
      <dgm:prSet presAssocID="{1B7A1451-4175-4E79-B9A5-26868E7DF842}" presName="spNode" presStyleCnt="0"/>
      <dgm:spPr/>
    </dgm:pt>
    <dgm:pt modelId="{3EA4C6BF-5C50-4A83-A4A6-1F4E64665202}" type="pres">
      <dgm:prSet presAssocID="{B17507FE-574C-4880-91CC-3B769D8D7299}" presName="sibTrans" presStyleLbl="sibTrans1D1" presStyleIdx="1" presStyleCnt="3"/>
      <dgm:spPr/>
      <dgm:t>
        <a:bodyPr/>
        <a:lstStyle/>
        <a:p>
          <a:endParaRPr lang="en-GB"/>
        </a:p>
      </dgm:t>
    </dgm:pt>
    <dgm:pt modelId="{D1E89895-BDD1-44AF-BFB4-EEB1FEA7453B}" type="pres">
      <dgm:prSet presAssocID="{31BC0C2D-A0D5-41D8-AB52-15476101B3A5}" presName="node" presStyleLbl="node1" presStyleIdx="2" presStyleCnt="3" custRadScaleRad="99503" custRadScaleInc="1902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CE36BA-4D99-44A2-AD3D-BA30ABB8D04C}" type="pres">
      <dgm:prSet presAssocID="{31BC0C2D-A0D5-41D8-AB52-15476101B3A5}" presName="spNode" presStyleCnt="0"/>
      <dgm:spPr/>
    </dgm:pt>
    <dgm:pt modelId="{7410DC34-C00B-4F37-B248-0304378014B9}" type="pres">
      <dgm:prSet presAssocID="{64351079-CE11-477C-A87F-4C08E2B8FA12}" presName="sibTrans" presStyleLbl="sibTrans1D1" presStyleIdx="2" presStyleCnt="3"/>
      <dgm:spPr/>
      <dgm:t>
        <a:bodyPr/>
        <a:lstStyle/>
        <a:p>
          <a:endParaRPr lang="en-GB"/>
        </a:p>
      </dgm:t>
    </dgm:pt>
  </dgm:ptLst>
  <dgm:cxnLst>
    <dgm:cxn modelId="{C2D88286-FBED-49E2-9966-0CD1763C2723}" srcId="{E96D3A4E-2A8D-40C6-A1A9-CD35AC90EA60}" destId="{1B7A1451-4175-4E79-B9A5-26868E7DF842}" srcOrd="1" destOrd="0" parTransId="{9545DDB3-E132-4579-81EF-5B7DFF492B15}" sibTransId="{B17507FE-574C-4880-91CC-3B769D8D7299}"/>
    <dgm:cxn modelId="{522AF4F9-6520-4B7F-AC79-D928DDCB55FB}" type="presOf" srcId="{64351079-CE11-477C-A87F-4C08E2B8FA12}" destId="{7410DC34-C00B-4F37-B248-0304378014B9}" srcOrd="0" destOrd="0" presId="urn:microsoft.com/office/officeart/2005/8/layout/cycle6"/>
    <dgm:cxn modelId="{8F3E2F07-17E9-4962-AC72-83E5195E60E3}" srcId="{E96D3A4E-2A8D-40C6-A1A9-CD35AC90EA60}" destId="{31BC0C2D-A0D5-41D8-AB52-15476101B3A5}" srcOrd="2" destOrd="0" parTransId="{35454847-D668-42E9-90C9-8F9BEE502AD0}" sibTransId="{64351079-CE11-477C-A87F-4C08E2B8FA12}"/>
    <dgm:cxn modelId="{49129D3A-4458-4C34-94A0-063B5EC12C1B}" type="presOf" srcId="{EA42F58D-A0F6-4C29-A73A-F928A7F103AE}" destId="{5E3E317E-2244-4F9E-9657-49DCA64D0844}" srcOrd="0" destOrd="0" presId="urn:microsoft.com/office/officeart/2005/8/layout/cycle6"/>
    <dgm:cxn modelId="{1891D75B-1852-4F28-91AD-461B52E82049}" type="presOf" srcId="{80AE0CEE-646F-48F2-9F26-DAB3DEA8D291}" destId="{8890C9FE-0995-4337-A9C8-C04E394B8EDD}" srcOrd="0" destOrd="0" presId="urn:microsoft.com/office/officeart/2005/8/layout/cycle6"/>
    <dgm:cxn modelId="{652B4665-A2E0-4D12-8A8D-ACFBE5745C79}" type="presOf" srcId="{E96D3A4E-2A8D-40C6-A1A9-CD35AC90EA60}" destId="{01319721-9200-43E6-9383-654CE803AB1B}" srcOrd="0" destOrd="0" presId="urn:microsoft.com/office/officeart/2005/8/layout/cycle6"/>
    <dgm:cxn modelId="{25577F32-5B3D-43BF-8FC5-5BF7F3FB5426}" type="presOf" srcId="{31BC0C2D-A0D5-41D8-AB52-15476101B3A5}" destId="{D1E89895-BDD1-44AF-BFB4-EEB1FEA7453B}" srcOrd="0" destOrd="0" presId="urn:microsoft.com/office/officeart/2005/8/layout/cycle6"/>
    <dgm:cxn modelId="{11986763-680E-4040-8A19-2B83F82DBB03}" type="presOf" srcId="{B17507FE-574C-4880-91CC-3B769D8D7299}" destId="{3EA4C6BF-5C50-4A83-A4A6-1F4E64665202}" srcOrd="0" destOrd="0" presId="urn:microsoft.com/office/officeart/2005/8/layout/cycle6"/>
    <dgm:cxn modelId="{D4DEFEE8-B45B-4F14-BD2E-077CDD5811BB}" srcId="{E96D3A4E-2A8D-40C6-A1A9-CD35AC90EA60}" destId="{EA42F58D-A0F6-4C29-A73A-F928A7F103AE}" srcOrd="0" destOrd="0" parTransId="{D8A8F733-AB12-4B55-AC53-9FAEDB20B2BE}" sibTransId="{80AE0CEE-646F-48F2-9F26-DAB3DEA8D291}"/>
    <dgm:cxn modelId="{CCDAC7A5-311C-447C-945B-324C968BF922}" type="presOf" srcId="{1B7A1451-4175-4E79-B9A5-26868E7DF842}" destId="{757CC7E9-6844-4680-BC41-6778F893805F}" srcOrd="0" destOrd="0" presId="urn:microsoft.com/office/officeart/2005/8/layout/cycle6"/>
    <dgm:cxn modelId="{6AA3B249-9713-4476-95A3-A2912F9DDA3E}" type="presParOf" srcId="{01319721-9200-43E6-9383-654CE803AB1B}" destId="{5E3E317E-2244-4F9E-9657-49DCA64D0844}" srcOrd="0" destOrd="0" presId="urn:microsoft.com/office/officeart/2005/8/layout/cycle6"/>
    <dgm:cxn modelId="{B14E292D-C5D2-4D0F-81F9-9B486A2A7E28}" type="presParOf" srcId="{01319721-9200-43E6-9383-654CE803AB1B}" destId="{F593BAB5-79B0-44EE-B2E7-373F7B22255F}" srcOrd="1" destOrd="0" presId="urn:microsoft.com/office/officeart/2005/8/layout/cycle6"/>
    <dgm:cxn modelId="{C7F53707-0AFA-40B1-A456-724025AB63E2}" type="presParOf" srcId="{01319721-9200-43E6-9383-654CE803AB1B}" destId="{8890C9FE-0995-4337-A9C8-C04E394B8EDD}" srcOrd="2" destOrd="0" presId="urn:microsoft.com/office/officeart/2005/8/layout/cycle6"/>
    <dgm:cxn modelId="{2721D7BF-2BA2-483D-9EFE-2B5103E487F0}" type="presParOf" srcId="{01319721-9200-43E6-9383-654CE803AB1B}" destId="{757CC7E9-6844-4680-BC41-6778F893805F}" srcOrd="3" destOrd="0" presId="urn:microsoft.com/office/officeart/2005/8/layout/cycle6"/>
    <dgm:cxn modelId="{4D38B6A4-9CAD-4615-AC09-69861A5E658A}" type="presParOf" srcId="{01319721-9200-43E6-9383-654CE803AB1B}" destId="{6C36DE1C-0B18-4217-B3CC-C4A65672DFEA}" srcOrd="4" destOrd="0" presId="urn:microsoft.com/office/officeart/2005/8/layout/cycle6"/>
    <dgm:cxn modelId="{57D090E1-BDFC-44DA-85DF-E9DF06D70246}" type="presParOf" srcId="{01319721-9200-43E6-9383-654CE803AB1B}" destId="{3EA4C6BF-5C50-4A83-A4A6-1F4E64665202}" srcOrd="5" destOrd="0" presId="urn:microsoft.com/office/officeart/2005/8/layout/cycle6"/>
    <dgm:cxn modelId="{3108841C-AC0F-4654-A39F-8A6F6D97F91A}" type="presParOf" srcId="{01319721-9200-43E6-9383-654CE803AB1B}" destId="{D1E89895-BDD1-44AF-BFB4-EEB1FEA7453B}" srcOrd="6" destOrd="0" presId="urn:microsoft.com/office/officeart/2005/8/layout/cycle6"/>
    <dgm:cxn modelId="{D0AF7AF9-0A56-4AF7-B527-480EA9FF7A5A}" type="presParOf" srcId="{01319721-9200-43E6-9383-654CE803AB1B}" destId="{96CE36BA-4D99-44A2-AD3D-BA30ABB8D04C}" srcOrd="7" destOrd="0" presId="urn:microsoft.com/office/officeart/2005/8/layout/cycle6"/>
    <dgm:cxn modelId="{36B99953-8895-40AA-880F-CA3679D0F271}" type="presParOf" srcId="{01319721-9200-43E6-9383-654CE803AB1B}" destId="{7410DC34-C00B-4F37-B248-0304378014B9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E317E-2244-4F9E-9657-49DCA64D0844}">
      <dsp:nvSpPr>
        <dsp:cNvPr id="0" name=""/>
        <dsp:cNvSpPr/>
      </dsp:nvSpPr>
      <dsp:spPr>
        <a:xfrm>
          <a:off x="3790323" y="771896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1-10 PPM</a:t>
          </a:r>
          <a:endParaRPr lang="en-GB" sz="2700" kern="1200" dirty="0"/>
        </a:p>
      </dsp:txBody>
      <dsp:txXfrm>
        <a:off x="3840476" y="822049"/>
        <a:ext cx="1480280" cy="927075"/>
      </dsp:txXfrm>
    </dsp:sp>
    <dsp:sp modelId="{8890C9FE-0995-4337-A9C8-C04E394B8EDD}">
      <dsp:nvSpPr>
        <dsp:cNvPr id="0" name=""/>
        <dsp:cNvSpPr/>
      </dsp:nvSpPr>
      <dsp:spPr>
        <a:xfrm>
          <a:off x="1509887" y="589767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3326949" y="1217364"/>
              </a:moveTo>
              <a:arcTo wR="1698225" hR="1698225" stAng="20613085" swAng="164226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CC7E9-6844-4680-BC41-6778F893805F}">
      <dsp:nvSpPr>
        <dsp:cNvPr id="0" name=""/>
        <dsp:cNvSpPr/>
      </dsp:nvSpPr>
      <dsp:spPr>
        <a:xfrm>
          <a:off x="3841199" y="2617814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700" kern="1200" dirty="0"/>
        </a:p>
      </dsp:txBody>
      <dsp:txXfrm>
        <a:off x="3891352" y="2667967"/>
        <a:ext cx="1480280" cy="927075"/>
      </dsp:txXfrm>
    </dsp:sp>
    <dsp:sp modelId="{3EA4C6BF-5C50-4A83-A4A6-1F4E64665202}">
      <dsp:nvSpPr>
        <dsp:cNvPr id="0" name=""/>
        <dsp:cNvSpPr/>
      </dsp:nvSpPr>
      <dsp:spPr>
        <a:xfrm>
          <a:off x="1533117" y="436905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2461338" y="3215336"/>
              </a:moveTo>
              <a:arcTo wR="1698225" hR="1698225" stAng="3797845" swAng="32043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89895-BDD1-44AF-BFB4-EEB1FEA7453B}">
      <dsp:nvSpPr>
        <dsp:cNvPr id="0" name=""/>
        <dsp:cNvSpPr/>
      </dsp:nvSpPr>
      <dsp:spPr>
        <a:xfrm>
          <a:off x="1142395" y="2617811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700" kern="1200" dirty="0"/>
        </a:p>
      </dsp:txBody>
      <dsp:txXfrm>
        <a:off x="1192548" y="2667964"/>
        <a:ext cx="1480280" cy="927075"/>
      </dsp:txXfrm>
    </dsp:sp>
    <dsp:sp modelId="{7410DC34-C00B-4F37-B248-0304378014B9}">
      <dsp:nvSpPr>
        <dsp:cNvPr id="0" name=""/>
        <dsp:cNvSpPr/>
      </dsp:nvSpPr>
      <dsp:spPr>
        <a:xfrm>
          <a:off x="1648383" y="464768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59681" y="2144481"/>
              </a:moveTo>
              <a:arcTo wR="1698225" hR="1698225" stAng="9885902" swAng="178256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04DCAA-EBF5-49DB-A734-68C094B3F67E}">
      <dsp:nvSpPr>
        <dsp:cNvPr id="0" name=""/>
        <dsp:cNvSpPr/>
      </dsp:nvSpPr>
      <dsp:spPr>
        <a:xfrm>
          <a:off x="1163997" y="702553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700" kern="1200" dirty="0"/>
        </a:p>
      </dsp:txBody>
      <dsp:txXfrm>
        <a:off x="1214150" y="752706"/>
        <a:ext cx="1480280" cy="927075"/>
      </dsp:txXfrm>
    </dsp:sp>
    <dsp:sp modelId="{BC4C2E9F-3A85-44BC-ADF3-5A1B99C67BB4}">
      <dsp:nvSpPr>
        <dsp:cNvPr id="0" name=""/>
        <dsp:cNvSpPr/>
      </dsp:nvSpPr>
      <dsp:spPr>
        <a:xfrm>
          <a:off x="1438050" y="593220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1111470" y="104585"/>
              </a:moveTo>
              <a:arcTo wR="1698225" hR="1698225" stAng="14987223" swAng="277639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E317E-2244-4F9E-9657-49DCA64D0844}">
      <dsp:nvSpPr>
        <dsp:cNvPr id="0" name=""/>
        <dsp:cNvSpPr/>
      </dsp:nvSpPr>
      <dsp:spPr>
        <a:xfrm>
          <a:off x="3790323" y="771896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1-10 PPM</a:t>
          </a:r>
          <a:endParaRPr lang="en-GB" sz="2700" kern="1200" dirty="0"/>
        </a:p>
      </dsp:txBody>
      <dsp:txXfrm>
        <a:off x="3840476" y="822049"/>
        <a:ext cx="1480280" cy="927075"/>
      </dsp:txXfrm>
    </dsp:sp>
    <dsp:sp modelId="{8890C9FE-0995-4337-A9C8-C04E394B8EDD}">
      <dsp:nvSpPr>
        <dsp:cNvPr id="0" name=""/>
        <dsp:cNvSpPr/>
      </dsp:nvSpPr>
      <dsp:spPr>
        <a:xfrm>
          <a:off x="1509887" y="589767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3326949" y="1217364"/>
              </a:moveTo>
              <a:arcTo wR="1698225" hR="1698225" stAng="20613085" swAng="164226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CC7E9-6844-4680-BC41-6778F893805F}">
      <dsp:nvSpPr>
        <dsp:cNvPr id="0" name=""/>
        <dsp:cNvSpPr/>
      </dsp:nvSpPr>
      <dsp:spPr>
        <a:xfrm>
          <a:off x="3841199" y="2617814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11-20 PPM</a:t>
          </a:r>
          <a:endParaRPr lang="en-GB" sz="2700" kern="1200" dirty="0"/>
        </a:p>
      </dsp:txBody>
      <dsp:txXfrm>
        <a:off x="3891352" y="2667967"/>
        <a:ext cx="1480280" cy="927075"/>
      </dsp:txXfrm>
    </dsp:sp>
    <dsp:sp modelId="{3EA4C6BF-5C50-4A83-A4A6-1F4E64665202}">
      <dsp:nvSpPr>
        <dsp:cNvPr id="0" name=""/>
        <dsp:cNvSpPr/>
      </dsp:nvSpPr>
      <dsp:spPr>
        <a:xfrm>
          <a:off x="1533117" y="436905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2461338" y="3215336"/>
              </a:moveTo>
              <a:arcTo wR="1698225" hR="1698225" stAng="3797845" swAng="32043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89895-BDD1-44AF-BFB4-EEB1FEA7453B}">
      <dsp:nvSpPr>
        <dsp:cNvPr id="0" name=""/>
        <dsp:cNvSpPr/>
      </dsp:nvSpPr>
      <dsp:spPr>
        <a:xfrm>
          <a:off x="1142395" y="2617811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700" kern="1200" dirty="0"/>
        </a:p>
      </dsp:txBody>
      <dsp:txXfrm>
        <a:off x="1192548" y="2667964"/>
        <a:ext cx="1480280" cy="927075"/>
      </dsp:txXfrm>
    </dsp:sp>
    <dsp:sp modelId="{7410DC34-C00B-4F37-B248-0304378014B9}">
      <dsp:nvSpPr>
        <dsp:cNvPr id="0" name=""/>
        <dsp:cNvSpPr/>
      </dsp:nvSpPr>
      <dsp:spPr>
        <a:xfrm>
          <a:off x="1648383" y="464768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59681" y="2144481"/>
              </a:moveTo>
              <a:arcTo wR="1698225" hR="1698225" stAng="9885902" swAng="178256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04DCAA-EBF5-49DB-A734-68C094B3F67E}">
      <dsp:nvSpPr>
        <dsp:cNvPr id="0" name=""/>
        <dsp:cNvSpPr/>
      </dsp:nvSpPr>
      <dsp:spPr>
        <a:xfrm>
          <a:off x="1163997" y="702553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700" kern="1200" dirty="0"/>
        </a:p>
      </dsp:txBody>
      <dsp:txXfrm>
        <a:off x="1214150" y="752706"/>
        <a:ext cx="1480280" cy="927075"/>
      </dsp:txXfrm>
    </dsp:sp>
    <dsp:sp modelId="{BC4C2E9F-3A85-44BC-ADF3-5A1B99C67BB4}">
      <dsp:nvSpPr>
        <dsp:cNvPr id="0" name=""/>
        <dsp:cNvSpPr/>
      </dsp:nvSpPr>
      <dsp:spPr>
        <a:xfrm>
          <a:off x="1438050" y="593220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1111470" y="104585"/>
              </a:moveTo>
              <a:arcTo wR="1698225" hR="1698225" stAng="14987223" swAng="277639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E317E-2244-4F9E-9657-49DCA64D0844}">
      <dsp:nvSpPr>
        <dsp:cNvPr id="0" name=""/>
        <dsp:cNvSpPr/>
      </dsp:nvSpPr>
      <dsp:spPr>
        <a:xfrm>
          <a:off x="3790323" y="771896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1-10 PPM</a:t>
          </a:r>
          <a:endParaRPr lang="en-GB" sz="2700" kern="1200" dirty="0"/>
        </a:p>
      </dsp:txBody>
      <dsp:txXfrm>
        <a:off x="3840476" y="822049"/>
        <a:ext cx="1480280" cy="927075"/>
      </dsp:txXfrm>
    </dsp:sp>
    <dsp:sp modelId="{8890C9FE-0995-4337-A9C8-C04E394B8EDD}">
      <dsp:nvSpPr>
        <dsp:cNvPr id="0" name=""/>
        <dsp:cNvSpPr/>
      </dsp:nvSpPr>
      <dsp:spPr>
        <a:xfrm>
          <a:off x="1509887" y="589767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3326949" y="1217364"/>
              </a:moveTo>
              <a:arcTo wR="1698225" hR="1698225" stAng="20613085" swAng="164226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CC7E9-6844-4680-BC41-6778F893805F}">
      <dsp:nvSpPr>
        <dsp:cNvPr id="0" name=""/>
        <dsp:cNvSpPr/>
      </dsp:nvSpPr>
      <dsp:spPr>
        <a:xfrm>
          <a:off x="3841199" y="2617814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11-20 PPM</a:t>
          </a:r>
          <a:endParaRPr lang="en-GB" sz="2700" kern="1200" dirty="0"/>
        </a:p>
      </dsp:txBody>
      <dsp:txXfrm>
        <a:off x="3891352" y="2667967"/>
        <a:ext cx="1480280" cy="927075"/>
      </dsp:txXfrm>
    </dsp:sp>
    <dsp:sp modelId="{3EA4C6BF-5C50-4A83-A4A6-1F4E64665202}">
      <dsp:nvSpPr>
        <dsp:cNvPr id="0" name=""/>
        <dsp:cNvSpPr/>
      </dsp:nvSpPr>
      <dsp:spPr>
        <a:xfrm>
          <a:off x="1533117" y="436905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2461338" y="3215336"/>
              </a:moveTo>
              <a:arcTo wR="1698225" hR="1698225" stAng="3797845" swAng="32043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89895-BDD1-44AF-BFB4-EEB1FEA7453B}">
      <dsp:nvSpPr>
        <dsp:cNvPr id="0" name=""/>
        <dsp:cNvSpPr/>
      </dsp:nvSpPr>
      <dsp:spPr>
        <a:xfrm>
          <a:off x="1142395" y="2617811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21-31 PPM</a:t>
          </a:r>
          <a:endParaRPr lang="en-GB" sz="2700" kern="1200" dirty="0"/>
        </a:p>
      </dsp:txBody>
      <dsp:txXfrm>
        <a:off x="1192548" y="2667964"/>
        <a:ext cx="1480280" cy="927075"/>
      </dsp:txXfrm>
    </dsp:sp>
    <dsp:sp modelId="{7410DC34-C00B-4F37-B248-0304378014B9}">
      <dsp:nvSpPr>
        <dsp:cNvPr id="0" name=""/>
        <dsp:cNvSpPr/>
      </dsp:nvSpPr>
      <dsp:spPr>
        <a:xfrm>
          <a:off x="1648383" y="464768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59681" y="2144481"/>
              </a:moveTo>
              <a:arcTo wR="1698225" hR="1698225" stAng="9885902" swAng="178256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04DCAA-EBF5-49DB-A734-68C094B3F67E}">
      <dsp:nvSpPr>
        <dsp:cNvPr id="0" name=""/>
        <dsp:cNvSpPr/>
      </dsp:nvSpPr>
      <dsp:spPr>
        <a:xfrm>
          <a:off x="1163997" y="702553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700" kern="1200" dirty="0"/>
        </a:p>
      </dsp:txBody>
      <dsp:txXfrm>
        <a:off x="1214150" y="752706"/>
        <a:ext cx="1480280" cy="927075"/>
      </dsp:txXfrm>
    </dsp:sp>
    <dsp:sp modelId="{BC4C2E9F-3A85-44BC-ADF3-5A1B99C67BB4}">
      <dsp:nvSpPr>
        <dsp:cNvPr id="0" name=""/>
        <dsp:cNvSpPr/>
      </dsp:nvSpPr>
      <dsp:spPr>
        <a:xfrm>
          <a:off x="1438050" y="593220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1111470" y="104585"/>
              </a:moveTo>
              <a:arcTo wR="1698225" hR="1698225" stAng="14987223" swAng="277639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E317E-2244-4F9E-9657-49DCA64D0844}">
      <dsp:nvSpPr>
        <dsp:cNvPr id="0" name=""/>
        <dsp:cNvSpPr/>
      </dsp:nvSpPr>
      <dsp:spPr>
        <a:xfrm>
          <a:off x="3790323" y="771896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1-10 PPM</a:t>
          </a:r>
          <a:endParaRPr lang="en-GB" sz="2700" kern="1200" dirty="0"/>
        </a:p>
      </dsp:txBody>
      <dsp:txXfrm>
        <a:off x="3840476" y="822049"/>
        <a:ext cx="1480280" cy="927075"/>
      </dsp:txXfrm>
    </dsp:sp>
    <dsp:sp modelId="{8890C9FE-0995-4337-A9C8-C04E394B8EDD}">
      <dsp:nvSpPr>
        <dsp:cNvPr id="0" name=""/>
        <dsp:cNvSpPr/>
      </dsp:nvSpPr>
      <dsp:spPr>
        <a:xfrm>
          <a:off x="1509887" y="589767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3326949" y="1217364"/>
              </a:moveTo>
              <a:arcTo wR="1698225" hR="1698225" stAng="20613085" swAng="164226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CC7E9-6844-4680-BC41-6778F893805F}">
      <dsp:nvSpPr>
        <dsp:cNvPr id="0" name=""/>
        <dsp:cNvSpPr/>
      </dsp:nvSpPr>
      <dsp:spPr>
        <a:xfrm>
          <a:off x="3841199" y="2617814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11-20 PPM</a:t>
          </a:r>
          <a:endParaRPr lang="en-GB" sz="2700" kern="1200" dirty="0"/>
        </a:p>
      </dsp:txBody>
      <dsp:txXfrm>
        <a:off x="3891352" y="2667967"/>
        <a:ext cx="1480280" cy="927075"/>
      </dsp:txXfrm>
    </dsp:sp>
    <dsp:sp modelId="{3EA4C6BF-5C50-4A83-A4A6-1F4E64665202}">
      <dsp:nvSpPr>
        <dsp:cNvPr id="0" name=""/>
        <dsp:cNvSpPr/>
      </dsp:nvSpPr>
      <dsp:spPr>
        <a:xfrm>
          <a:off x="1533117" y="436905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2461338" y="3215336"/>
              </a:moveTo>
              <a:arcTo wR="1698225" hR="1698225" stAng="3797845" swAng="32043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89895-BDD1-44AF-BFB4-EEB1FEA7453B}">
      <dsp:nvSpPr>
        <dsp:cNvPr id="0" name=""/>
        <dsp:cNvSpPr/>
      </dsp:nvSpPr>
      <dsp:spPr>
        <a:xfrm>
          <a:off x="1142395" y="2617811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21-31 PPM</a:t>
          </a:r>
          <a:endParaRPr lang="en-GB" sz="2700" kern="1200" dirty="0"/>
        </a:p>
      </dsp:txBody>
      <dsp:txXfrm>
        <a:off x="1192548" y="2667964"/>
        <a:ext cx="1480280" cy="927075"/>
      </dsp:txXfrm>
    </dsp:sp>
    <dsp:sp modelId="{7410DC34-C00B-4F37-B248-0304378014B9}">
      <dsp:nvSpPr>
        <dsp:cNvPr id="0" name=""/>
        <dsp:cNvSpPr/>
      </dsp:nvSpPr>
      <dsp:spPr>
        <a:xfrm>
          <a:off x="1648383" y="464768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59681" y="2144481"/>
              </a:moveTo>
              <a:arcTo wR="1698225" hR="1698225" stAng="9885902" swAng="178256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04DCAA-EBF5-49DB-A734-68C094B3F67E}">
      <dsp:nvSpPr>
        <dsp:cNvPr id="0" name=""/>
        <dsp:cNvSpPr/>
      </dsp:nvSpPr>
      <dsp:spPr>
        <a:xfrm>
          <a:off x="1163997" y="702553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MICRO PIEZO</a:t>
          </a:r>
          <a:endParaRPr lang="en-GB" sz="2700" kern="1200" dirty="0"/>
        </a:p>
      </dsp:txBody>
      <dsp:txXfrm>
        <a:off x="1214150" y="752706"/>
        <a:ext cx="1480280" cy="927075"/>
      </dsp:txXfrm>
    </dsp:sp>
    <dsp:sp modelId="{BC4C2E9F-3A85-44BC-ADF3-5A1B99C67BB4}">
      <dsp:nvSpPr>
        <dsp:cNvPr id="0" name=""/>
        <dsp:cNvSpPr/>
      </dsp:nvSpPr>
      <dsp:spPr>
        <a:xfrm>
          <a:off x="1438050" y="593220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1111470" y="104585"/>
              </a:moveTo>
              <a:arcTo wR="1698225" hR="1698225" stAng="14987223" swAng="277639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E317E-2244-4F9E-9657-49DCA64D0844}">
      <dsp:nvSpPr>
        <dsp:cNvPr id="0" name=""/>
        <dsp:cNvSpPr/>
      </dsp:nvSpPr>
      <dsp:spPr>
        <a:xfrm>
          <a:off x="3790323" y="771896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1-10 PPM</a:t>
          </a:r>
          <a:endParaRPr lang="en-GB" sz="2700" kern="1200" dirty="0"/>
        </a:p>
      </dsp:txBody>
      <dsp:txXfrm>
        <a:off x="3840476" y="822049"/>
        <a:ext cx="1480280" cy="927075"/>
      </dsp:txXfrm>
    </dsp:sp>
    <dsp:sp modelId="{8890C9FE-0995-4337-A9C8-C04E394B8EDD}">
      <dsp:nvSpPr>
        <dsp:cNvPr id="0" name=""/>
        <dsp:cNvSpPr/>
      </dsp:nvSpPr>
      <dsp:spPr>
        <a:xfrm>
          <a:off x="1509887" y="589767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3326949" y="1217364"/>
              </a:moveTo>
              <a:arcTo wR="1698225" hR="1698225" stAng="20613085" swAng="164226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CC7E9-6844-4680-BC41-6778F893805F}">
      <dsp:nvSpPr>
        <dsp:cNvPr id="0" name=""/>
        <dsp:cNvSpPr/>
      </dsp:nvSpPr>
      <dsp:spPr>
        <a:xfrm>
          <a:off x="3841199" y="2617814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11-20 PPM</a:t>
          </a:r>
          <a:endParaRPr lang="en-GB" sz="2700" kern="1200" dirty="0"/>
        </a:p>
      </dsp:txBody>
      <dsp:txXfrm>
        <a:off x="3891352" y="2667967"/>
        <a:ext cx="1480280" cy="927075"/>
      </dsp:txXfrm>
    </dsp:sp>
    <dsp:sp modelId="{3EA4C6BF-5C50-4A83-A4A6-1F4E64665202}">
      <dsp:nvSpPr>
        <dsp:cNvPr id="0" name=""/>
        <dsp:cNvSpPr/>
      </dsp:nvSpPr>
      <dsp:spPr>
        <a:xfrm>
          <a:off x="1533117" y="436905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2461338" y="3215336"/>
              </a:moveTo>
              <a:arcTo wR="1698225" hR="1698225" stAng="3797845" swAng="32043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89895-BDD1-44AF-BFB4-EEB1FEA7453B}">
      <dsp:nvSpPr>
        <dsp:cNvPr id="0" name=""/>
        <dsp:cNvSpPr/>
      </dsp:nvSpPr>
      <dsp:spPr>
        <a:xfrm>
          <a:off x="1142395" y="2617811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21-31 PPM</a:t>
          </a:r>
          <a:endParaRPr lang="en-GB" sz="2700" kern="1200" dirty="0"/>
        </a:p>
      </dsp:txBody>
      <dsp:txXfrm>
        <a:off x="1192548" y="2667964"/>
        <a:ext cx="1480280" cy="927075"/>
      </dsp:txXfrm>
    </dsp:sp>
    <dsp:sp modelId="{7410DC34-C00B-4F37-B248-0304378014B9}">
      <dsp:nvSpPr>
        <dsp:cNvPr id="0" name=""/>
        <dsp:cNvSpPr/>
      </dsp:nvSpPr>
      <dsp:spPr>
        <a:xfrm>
          <a:off x="1648383" y="464768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59681" y="2144481"/>
              </a:moveTo>
              <a:arcTo wR="1698225" hR="1698225" stAng="9885902" swAng="178256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04DCAA-EBF5-49DB-A734-68C094B3F67E}">
      <dsp:nvSpPr>
        <dsp:cNvPr id="0" name=""/>
        <dsp:cNvSpPr/>
      </dsp:nvSpPr>
      <dsp:spPr>
        <a:xfrm>
          <a:off x="1163997" y="702553"/>
          <a:ext cx="1580586" cy="102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MICRO PIEZO</a:t>
          </a:r>
          <a:endParaRPr lang="en-GB" sz="2700" kern="1200" dirty="0"/>
        </a:p>
      </dsp:txBody>
      <dsp:txXfrm>
        <a:off x="1214150" y="752706"/>
        <a:ext cx="1480280" cy="927075"/>
      </dsp:txXfrm>
    </dsp:sp>
    <dsp:sp modelId="{BC4C2E9F-3A85-44BC-ADF3-5A1B99C67BB4}">
      <dsp:nvSpPr>
        <dsp:cNvPr id="0" name=""/>
        <dsp:cNvSpPr/>
      </dsp:nvSpPr>
      <dsp:spPr>
        <a:xfrm>
          <a:off x="1438050" y="593220"/>
          <a:ext cx="3396450" cy="3396450"/>
        </a:xfrm>
        <a:custGeom>
          <a:avLst/>
          <a:gdLst/>
          <a:ahLst/>
          <a:cxnLst/>
          <a:rect l="0" t="0" r="0" b="0"/>
          <a:pathLst>
            <a:path>
              <a:moveTo>
                <a:pt x="1111470" y="104585"/>
              </a:moveTo>
              <a:arcTo wR="1698225" hR="1698225" stAng="14987223" swAng="277639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E317E-2244-4F9E-9657-49DCA64D0844}">
      <dsp:nvSpPr>
        <dsp:cNvPr id="0" name=""/>
        <dsp:cNvSpPr/>
      </dsp:nvSpPr>
      <dsp:spPr>
        <a:xfrm>
          <a:off x="3843195" y="1232022"/>
          <a:ext cx="2028910" cy="1318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1-20 PPM</a:t>
          </a:r>
          <a:endParaRPr lang="en-GB" sz="3500" kern="1200" dirty="0"/>
        </a:p>
      </dsp:txBody>
      <dsp:txXfrm>
        <a:off x="3907573" y="1296400"/>
        <a:ext cx="1900154" cy="1190035"/>
      </dsp:txXfrm>
    </dsp:sp>
    <dsp:sp modelId="{8890C9FE-0995-4337-A9C8-C04E394B8EDD}">
      <dsp:nvSpPr>
        <dsp:cNvPr id="0" name=""/>
        <dsp:cNvSpPr/>
      </dsp:nvSpPr>
      <dsp:spPr>
        <a:xfrm>
          <a:off x="1565852" y="89902"/>
          <a:ext cx="3521906" cy="3521906"/>
        </a:xfrm>
        <a:custGeom>
          <a:avLst/>
          <a:gdLst/>
          <a:ahLst/>
          <a:cxnLst/>
          <a:rect l="0" t="0" r="0" b="0"/>
          <a:pathLst>
            <a:path>
              <a:moveTo>
                <a:pt x="3374122" y="2467097"/>
              </a:moveTo>
              <a:arcTo wR="1760953" hR="1760953" stAng="1418446" swAng="1298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CC7E9-6844-4680-BC41-6778F893805F}">
      <dsp:nvSpPr>
        <dsp:cNvPr id="0" name=""/>
        <dsp:cNvSpPr/>
      </dsp:nvSpPr>
      <dsp:spPr>
        <a:xfrm>
          <a:off x="2689110" y="3106995"/>
          <a:ext cx="2028910" cy="1318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500" kern="1200" dirty="0"/>
        </a:p>
      </dsp:txBody>
      <dsp:txXfrm>
        <a:off x="2753488" y="3171373"/>
        <a:ext cx="1900154" cy="1190035"/>
      </dsp:txXfrm>
    </dsp:sp>
    <dsp:sp modelId="{3EA4C6BF-5C50-4A83-A4A6-1F4E64665202}">
      <dsp:nvSpPr>
        <dsp:cNvPr id="0" name=""/>
        <dsp:cNvSpPr/>
      </dsp:nvSpPr>
      <dsp:spPr>
        <a:xfrm>
          <a:off x="1689562" y="295474"/>
          <a:ext cx="3521906" cy="3521906"/>
        </a:xfrm>
        <a:custGeom>
          <a:avLst/>
          <a:gdLst/>
          <a:ahLst/>
          <a:cxnLst/>
          <a:rect l="0" t="0" r="0" b="0"/>
          <a:pathLst>
            <a:path>
              <a:moveTo>
                <a:pt x="980897" y="3339708"/>
              </a:moveTo>
              <a:arcTo wR="1760953" hR="1760953" stAng="6977625" swAng="424904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89895-BDD1-44AF-BFB4-EEB1FEA7453B}">
      <dsp:nvSpPr>
        <dsp:cNvPr id="0" name=""/>
        <dsp:cNvSpPr/>
      </dsp:nvSpPr>
      <dsp:spPr>
        <a:xfrm>
          <a:off x="1121372" y="499071"/>
          <a:ext cx="2028910" cy="1318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500" kern="1200" dirty="0"/>
        </a:p>
      </dsp:txBody>
      <dsp:txXfrm>
        <a:off x="1185750" y="563449"/>
        <a:ext cx="1900154" cy="1190035"/>
      </dsp:txXfrm>
    </dsp:sp>
    <dsp:sp modelId="{7410DC34-C00B-4F37-B248-0304378014B9}">
      <dsp:nvSpPr>
        <dsp:cNvPr id="0" name=""/>
        <dsp:cNvSpPr/>
      </dsp:nvSpPr>
      <dsp:spPr>
        <a:xfrm>
          <a:off x="1376069" y="680136"/>
          <a:ext cx="3521906" cy="3521906"/>
        </a:xfrm>
        <a:custGeom>
          <a:avLst/>
          <a:gdLst/>
          <a:ahLst/>
          <a:cxnLst/>
          <a:rect l="0" t="0" r="0" b="0"/>
          <a:pathLst>
            <a:path>
              <a:moveTo>
                <a:pt x="1788031" y="208"/>
              </a:moveTo>
              <a:arcTo wR="1760953" hR="1760953" stAng="16252864" swAng="27184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E317E-2244-4F9E-9657-49DCA64D0844}">
      <dsp:nvSpPr>
        <dsp:cNvPr id="0" name=""/>
        <dsp:cNvSpPr/>
      </dsp:nvSpPr>
      <dsp:spPr>
        <a:xfrm>
          <a:off x="3843195" y="1232022"/>
          <a:ext cx="2028910" cy="1318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1-20 PPM</a:t>
          </a:r>
          <a:endParaRPr lang="en-GB" sz="3500" kern="1200" dirty="0"/>
        </a:p>
      </dsp:txBody>
      <dsp:txXfrm>
        <a:off x="3907573" y="1296400"/>
        <a:ext cx="1900154" cy="1190035"/>
      </dsp:txXfrm>
    </dsp:sp>
    <dsp:sp modelId="{8890C9FE-0995-4337-A9C8-C04E394B8EDD}">
      <dsp:nvSpPr>
        <dsp:cNvPr id="0" name=""/>
        <dsp:cNvSpPr/>
      </dsp:nvSpPr>
      <dsp:spPr>
        <a:xfrm>
          <a:off x="1565852" y="89902"/>
          <a:ext cx="3521906" cy="3521906"/>
        </a:xfrm>
        <a:custGeom>
          <a:avLst/>
          <a:gdLst/>
          <a:ahLst/>
          <a:cxnLst/>
          <a:rect l="0" t="0" r="0" b="0"/>
          <a:pathLst>
            <a:path>
              <a:moveTo>
                <a:pt x="3374122" y="2467097"/>
              </a:moveTo>
              <a:arcTo wR="1760953" hR="1760953" stAng="1418446" swAng="12987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CC7E9-6844-4680-BC41-6778F893805F}">
      <dsp:nvSpPr>
        <dsp:cNvPr id="0" name=""/>
        <dsp:cNvSpPr/>
      </dsp:nvSpPr>
      <dsp:spPr>
        <a:xfrm>
          <a:off x="2689110" y="3106995"/>
          <a:ext cx="2028910" cy="1318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21-30 PPM</a:t>
          </a:r>
          <a:endParaRPr lang="en-GB" sz="3500" kern="1200" dirty="0"/>
        </a:p>
      </dsp:txBody>
      <dsp:txXfrm>
        <a:off x="2753488" y="3171373"/>
        <a:ext cx="1900154" cy="1190035"/>
      </dsp:txXfrm>
    </dsp:sp>
    <dsp:sp modelId="{3EA4C6BF-5C50-4A83-A4A6-1F4E64665202}">
      <dsp:nvSpPr>
        <dsp:cNvPr id="0" name=""/>
        <dsp:cNvSpPr/>
      </dsp:nvSpPr>
      <dsp:spPr>
        <a:xfrm>
          <a:off x="1689562" y="295474"/>
          <a:ext cx="3521906" cy="3521906"/>
        </a:xfrm>
        <a:custGeom>
          <a:avLst/>
          <a:gdLst/>
          <a:ahLst/>
          <a:cxnLst/>
          <a:rect l="0" t="0" r="0" b="0"/>
          <a:pathLst>
            <a:path>
              <a:moveTo>
                <a:pt x="980897" y="3339708"/>
              </a:moveTo>
              <a:arcTo wR="1760953" hR="1760953" stAng="6977625" swAng="424904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89895-BDD1-44AF-BFB4-EEB1FEA7453B}">
      <dsp:nvSpPr>
        <dsp:cNvPr id="0" name=""/>
        <dsp:cNvSpPr/>
      </dsp:nvSpPr>
      <dsp:spPr>
        <a:xfrm>
          <a:off x="1121372" y="499071"/>
          <a:ext cx="2028910" cy="1318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500" kern="1200" dirty="0"/>
        </a:p>
      </dsp:txBody>
      <dsp:txXfrm>
        <a:off x="1185750" y="563449"/>
        <a:ext cx="1900154" cy="1190035"/>
      </dsp:txXfrm>
    </dsp:sp>
    <dsp:sp modelId="{7410DC34-C00B-4F37-B248-0304378014B9}">
      <dsp:nvSpPr>
        <dsp:cNvPr id="0" name=""/>
        <dsp:cNvSpPr/>
      </dsp:nvSpPr>
      <dsp:spPr>
        <a:xfrm>
          <a:off x="1376069" y="680136"/>
          <a:ext cx="3521906" cy="3521906"/>
        </a:xfrm>
        <a:custGeom>
          <a:avLst/>
          <a:gdLst/>
          <a:ahLst/>
          <a:cxnLst/>
          <a:rect l="0" t="0" r="0" b="0"/>
          <a:pathLst>
            <a:path>
              <a:moveTo>
                <a:pt x="1788031" y="208"/>
              </a:moveTo>
              <a:arcTo wR="1760953" hR="1760953" stAng="16252864" swAng="27184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E317E-2244-4F9E-9657-49DCA64D0844}">
      <dsp:nvSpPr>
        <dsp:cNvPr id="0" name=""/>
        <dsp:cNvSpPr/>
      </dsp:nvSpPr>
      <dsp:spPr>
        <a:xfrm>
          <a:off x="3843195" y="1232022"/>
          <a:ext cx="2028910" cy="1318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1-20 PPM</a:t>
          </a:r>
          <a:endParaRPr lang="en-GB" sz="3500" kern="1200" dirty="0"/>
        </a:p>
      </dsp:txBody>
      <dsp:txXfrm>
        <a:off x="3907573" y="1296400"/>
        <a:ext cx="1900154" cy="1190035"/>
      </dsp:txXfrm>
    </dsp:sp>
    <dsp:sp modelId="{8890C9FE-0995-4337-A9C8-C04E394B8EDD}">
      <dsp:nvSpPr>
        <dsp:cNvPr id="0" name=""/>
        <dsp:cNvSpPr/>
      </dsp:nvSpPr>
      <dsp:spPr>
        <a:xfrm>
          <a:off x="1585596" y="45979"/>
          <a:ext cx="3521906" cy="3521906"/>
        </a:xfrm>
        <a:custGeom>
          <a:avLst/>
          <a:gdLst/>
          <a:ahLst/>
          <a:cxnLst/>
          <a:rect l="0" t="0" r="0" b="0"/>
          <a:pathLst>
            <a:path>
              <a:moveTo>
                <a:pt x="3354267" y="2510823"/>
              </a:moveTo>
              <a:arcTo wR="1760953" hR="1760953" stAng="1512201" swAng="127274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CC7E9-6844-4680-BC41-6778F893805F}">
      <dsp:nvSpPr>
        <dsp:cNvPr id="0" name=""/>
        <dsp:cNvSpPr/>
      </dsp:nvSpPr>
      <dsp:spPr>
        <a:xfrm>
          <a:off x="2708276" y="3087049"/>
          <a:ext cx="2028910" cy="1318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21-30 PPM</a:t>
          </a:r>
          <a:endParaRPr lang="en-GB" sz="3500" kern="1200" dirty="0"/>
        </a:p>
      </dsp:txBody>
      <dsp:txXfrm>
        <a:off x="2772654" y="3151427"/>
        <a:ext cx="1900154" cy="1190035"/>
      </dsp:txXfrm>
    </dsp:sp>
    <dsp:sp modelId="{3EA4C6BF-5C50-4A83-A4A6-1F4E64665202}">
      <dsp:nvSpPr>
        <dsp:cNvPr id="0" name=""/>
        <dsp:cNvSpPr/>
      </dsp:nvSpPr>
      <dsp:spPr>
        <a:xfrm>
          <a:off x="1691429" y="281397"/>
          <a:ext cx="3521906" cy="3521906"/>
        </a:xfrm>
        <a:custGeom>
          <a:avLst/>
          <a:gdLst/>
          <a:ahLst/>
          <a:cxnLst/>
          <a:rect l="0" t="0" r="0" b="0"/>
          <a:pathLst>
            <a:path>
              <a:moveTo>
                <a:pt x="998063" y="3348074"/>
              </a:moveTo>
              <a:arcTo wR="1760953" hR="1760953" stAng="6940346" swAng="425852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89895-BDD1-44AF-BFB4-EEB1FEA7453B}">
      <dsp:nvSpPr>
        <dsp:cNvPr id="0" name=""/>
        <dsp:cNvSpPr/>
      </dsp:nvSpPr>
      <dsp:spPr>
        <a:xfrm>
          <a:off x="1121372" y="499071"/>
          <a:ext cx="2028910" cy="13187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500" kern="1200" dirty="0" smtClean="0"/>
            <a:t>MICRO PIEZO</a:t>
          </a:r>
          <a:endParaRPr lang="en-GB" sz="3500" kern="1200" dirty="0"/>
        </a:p>
      </dsp:txBody>
      <dsp:txXfrm>
        <a:off x="1185750" y="563449"/>
        <a:ext cx="1900154" cy="1190035"/>
      </dsp:txXfrm>
    </dsp:sp>
    <dsp:sp modelId="{7410DC34-C00B-4F37-B248-0304378014B9}">
      <dsp:nvSpPr>
        <dsp:cNvPr id="0" name=""/>
        <dsp:cNvSpPr/>
      </dsp:nvSpPr>
      <dsp:spPr>
        <a:xfrm>
          <a:off x="1376069" y="680136"/>
          <a:ext cx="3521906" cy="3521906"/>
        </a:xfrm>
        <a:custGeom>
          <a:avLst/>
          <a:gdLst/>
          <a:ahLst/>
          <a:cxnLst/>
          <a:rect l="0" t="0" r="0" b="0"/>
          <a:pathLst>
            <a:path>
              <a:moveTo>
                <a:pt x="1788031" y="208"/>
              </a:moveTo>
              <a:arcTo wR="1760953" hR="1760953" stAng="16252864" swAng="271847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5" y="0"/>
            <a:ext cx="43053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5" y="6456363"/>
            <a:ext cx="43053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86A48BA1-59B1-4E56-8598-C19F5BEDF9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62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53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5939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265488" y="509588"/>
            <a:ext cx="3398837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8975"/>
            <a:ext cx="7945437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6456363"/>
            <a:ext cx="43053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2FBA1A66-2B98-40A4-A9D1-FC20B04338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99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ノート プレースホルダ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5437" cy="3057525"/>
          </a:xfrm>
          <a:noFill/>
        </p:spPr>
        <p:txBody>
          <a:bodyPr/>
          <a:lstStyle/>
          <a:p>
            <a:pPr>
              <a:buFontTx/>
              <a:buChar char="•"/>
            </a:pPr>
            <a:r>
              <a:rPr lang="en-US" altLang="ja-JP" sz="1100" smtClean="0">
                <a:cs typeface="Times New Roman" pitchFamily="18" charset="0"/>
              </a:rPr>
              <a:t> Micro Piezo is a mechanical printing method, and possesses a number of advantages over the heat-based thermal systems used by other printer manufacturers, such as accuracy and precision.</a:t>
            </a:r>
            <a:endParaRPr lang="ja-JP" altLang="en-US" sz="1100" smtClean="0">
              <a:cs typeface="Times New Roman" pitchFamily="18" charset="0"/>
            </a:endParaRPr>
          </a:p>
          <a:p>
            <a:endParaRPr lang="ja-JP" altLang="en-US" smtClean="0">
              <a:cs typeface="Times New Roman" pitchFamily="18" charset="0"/>
            </a:endParaRPr>
          </a:p>
        </p:txBody>
      </p:sp>
      <p:sp>
        <p:nvSpPr>
          <p:cNvPr id="6656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F72E94-546A-4B67-8FA9-BA4CD21747B5}" type="slidenum">
              <a:rPr lang="en-US" altLang="ja-JP" sz="1200">
                <a:latin typeface="Times New Roman" pitchFamily="18" charset="0"/>
              </a:rPr>
              <a:pPr eaLnBrk="1" hangingPunct="1"/>
              <a:t>10</a:t>
            </a:fld>
            <a:endParaRPr lang="en-US" altLang="ja-JP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ノート プレースホルダ 2"/>
          <p:cNvSpPr>
            <a:spLocks noGrp="1"/>
          </p:cNvSpPr>
          <p:nvPr>
            <p:ph type="body" idx="1"/>
          </p:nvPr>
        </p:nvSpPr>
        <p:spPr>
          <a:xfrm>
            <a:off x="992188" y="3228975"/>
            <a:ext cx="7945437" cy="3057525"/>
          </a:xfrm>
          <a:noFill/>
        </p:spPr>
        <p:txBody>
          <a:bodyPr/>
          <a:lstStyle/>
          <a:p>
            <a:pPr>
              <a:buFontTx/>
              <a:buChar char="•"/>
            </a:pPr>
            <a:r>
              <a:rPr lang="en-US" altLang="ja-JP" sz="1100" smtClean="0">
                <a:cs typeface="Times New Roman" pitchFamily="18" charset="0"/>
              </a:rPr>
              <a:t> Micro Piezo is a mechanical printing method, and possesses a number of advantages over the heat-based thermal systems used by other printer manufacturers, such as accuracy and precision.</a:t>
            </a:r>
            <a:endParaRPr lang="ja-JP" altLang="en-US" sz="1100" smtClean="0">
              <a:cs typeface="Times New Roman" pitchFamily="18" charset="0"/>
            </a:endParaRPr>
          </a:p>
          <a:p>
            <a:endParaRPr lang="ja-JP" altLang="en-US" smtClean="0">
              <a:cs typeface="Times New Roman" pitchFamily="18" charset="0"/>
            </a:endParaRPr>
          </a:p>
        </p:txBody>
      </p:sp>
      <p:sp>
        <p:nvSpPr>
          <p:cNvPr id="675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4300EA6-56C2-4AE3-9CD7-ECBD35F77F22}" type="slidenum">
              <a:rPr lang="en-US" altLang="ja-JP" sz="1200">
                <a:latin typeface="Times New Roman" pitchFamily="18" charset="0"/>
              </a:rPr>
              <a:pPr eaLnBrk="1" hangingPunct="1"/>
              <a:t>11</a:t>
            </a:fld>
            <a:endParaRPr lang="en-US" altLang="ja-JP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5626100" y="645795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 anchor="b"/>
          <a:lstStyle>
            <a:lvl1pPr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B248A91-3150-4EC6-B3F2-AC13F1A78EF9}" type="slidenum">
              <a:rPr lang="en-US" sz="2700">
                <a:solidFill>
                  <a:srgbClr val="000000"/>
                </a:solidFill>
              </a:rPr>
              <a:pPr algn="r" eaLnBrk="1" hangingPunct="1"/>
              <a:t>13</a:t>
            </a:fld>
            <a:endParaRPr lang="en-US" sz="2700">
              <a:solidFill>
                <a:srgbClr val="000000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402012" cy="2551112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 txBox="1">
            <a:spLocks noGrp="1" noChangeArrowheads="1"/>
          </p:cNvSpPr>
          <p:nvPr/>
        </p:nvSpPr>
        <p:spPr bwMode="auto">
          <a:xfrm>
            <a:off x="5626100" y="645795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 anchor="b"/>
          <a:lstStyle>
            <a:lvl1pPr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587B66E3-5C92-40D2-BBF9-5F2210795E5D}" type="slidenum">
              <a:rPr lang="en-US" sz="2700">
                <a:solidFill>
                  <a:srgbClr val="000000"/>
                </a:solidFill>
              </a:rPr>
              <a:pPr algn="r" eaLnBrk="1" hangingPunct="1"/>
              <a:t>19</a:t>
            </a:fld>
            <a:endParaRPr lang="en-US" sz="2700">
              <a:solidFill>
                <a:srgbClr val="000000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402012" cy="2551112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5626100" y="645795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 anchor="b"/>
          <a:lstStyle>
            <a:lvl1pPr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978E1F7-A806-4639-AEA9-2DB45B2D3B0D}" type="slidenum">
              <a:rPr lang="en-US" sz="2700">
                <a:solidFill>
                  <a:srgbClr val="000000"/>
                </a:solidFill>
              </a:rPr>
              <a:pPr algn="r" eaLnBrk="1" hangingPunct="1"/>
              <a:t>20</a:t>
            </a:fld>
            <a:endParaRPr lang="en-US" sz="2700">
              <a:solidFill>
                <a:srgbClr val="000000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402012" cy="2551112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5626100" y="645795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 anchor="b"/>
          <a:lstStyle>
            <a:lvl1pPr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63E2C420-0B2D-4632-8582-D80B2FCD4BD1}" type="slidenum">
              <a:rPr lang="en-US" sz="2700">
                <a:solidFill>
                  <a:srgbClr val="000000"/>
                </a:solidFill>
              </a:rPr>
              <a:pPr algn="r" eaLnBrk="1" hangingPunct="1"/>
              <a:t>21</a:t>
            </a:fld>
            <a:endParaRPr lang="en-US" sz="2700">
              <a:solidFill>
                <a:srgbClr val="000000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402012" cy="2551112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5626100" y="645795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 anchor="b"/>
          <a:lstStyle>
            <a:lvl1pPr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6D2F6C4-FB58-43ED-8B0C-0232BEAF2E21}" type="slidenum">
              <a:rPr lang="en-US" sz="2700">
                <a:solidFill>
                  <a:srgbClr val="000000"/>
                </a:solidFill>
              </a:rPr>
              <a:pPr algn="r" eaLnBrk="1" hangingPunct="1"/>
              <a:t>26</a:t>
            </a:fld>
            <a:endParaRPr lang="en-US" sz="2700">
              <a:solidFill>
                <a:srgbClr val="000000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402012" cy="2551112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5626100" y="645795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 anchor="b"/>
          <a:lstStyle>
            <a:lvl1pPr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C122251-E023-4155-BD5E-A02D04289D84}" type="slidenum">
              <a:rPr lang="en-US" sz="2700">
                <a:solidFill>
                  <a:srgbClr val="000000"/>
                </a:solidFill>
              </a:rPr>
              <a:pPr algn="r" eaLnBrk="1" hangingPunct="1"/>
              <a:t>27</a:t>
            </a:fld>
            <a:endParaRPr lang="en-US" sz="2700">
              <a:solidFill>
                <a:srgbClr val="000000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402012" cy="2551112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5626100" y="645795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 anchor="b"/>
          <a:lstStyle>
            <a:lvl1pPr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9017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682983B6-C5C5-43F0-ABD9-A1810F119171}" type="slidenum">
              <a:rPr lang="en-US" sz="2700">
                <a:solidFill>
                  <a:srgbClr val="000000"/>
                </a:solidFill>
              </a:rPr>
              <a:pPr algn="r" eaLnBrk="1" hangingPunct="1"/>
              <a:t>28</a:t>
            </a:fld>
            <a:endParaRPr lang="en-US" sz="2700">
              <a:solidFill>
                <a:srgbClr val="000000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402012" cy="2551112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44" tIns="45072" rIns="90144" bIns="4507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defTabSz="179388" eaLnBrk="1" hangingPunct="1">
              <a:spcBef>
                <a:spcPct val="0"/>
              </a:spcBef>
              <a:buFontTx/>
              <a:buChar char="•"/>
              <a:tabLst>
                <a:tab pos="179388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Epson WorkForce Pro is ideal for sharing in a small workgroup</a:t>
            </a:r>
            <a:endParaRPr lang="en-US" b="1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defTabSz="179388" eaLnBrk="1" hangingPunct="1">
              <a:spcBef>
                <a:spcPct val="0"/>
              </a:spcBef>
              <a:buFontTx/>
              <a:buChar char="•"/>
              <a:tabLst>
                <a:tab pos="179388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 is </a:t>
            </a:r>
            <a:r>
              <a:rPr lang="en-U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solid, professional and robust 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ideal for busy work areas</a:t>
            </a:r>
            <a:endParaRPr lang="en-US" baseline="300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defTabSz="179388" eaLnBrk="1" hangingPunct="1">
              <a:spcBef>
                <a:spcPct val="0"/>
              </a:spcBef>
              <a:buFontTx/>
              <a:buChar char="•"/>
              <a:tabLst>
                <a:tab pos="179388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High-yield ink cartridges (up to 3,400 pages) </a:t>
            </a:r>
            <a:r>
              <a:rPr lang="en-U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cut print cost by up to 50% </a:t>
            </a:r>
          </a:p>
          <a:p>
            <a:pPr marL="342900" indent="-342900" defTabSz="179388" eaLnBrk="1" hangingPunct="1">
              <a:spcBef>
                <a:spcPct val="0"/>
              </a:spcBef>
              <a:buFontTx/>
              <a:buChar char="•"/>
              <a:tabLst>
                <a:tab pos="179388" algn="l"/>
              </a:tabLst>
            </a:pPr>
            <a:r>
              <a:rPr lang="en-GB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80% lower </a:t>
            </a:r>
            <a:r>
              <a:rPr lang="en-GB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energy consumption </a:t>
            </a:r>
            <a:r>
              <a:rPr lang="en-GB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compared to competitive colour lasers</a:t>
            </a:r>
            <a:endParaRPr lang="en-US" b="1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defTabSz="179388" eaLnBrk="1" hangingPunct="1">
              <a:spcBef>
                <a:spcPct val="0"/>
              </a:spcBef>
              <a:buFontTx/>
              <a:buChar char="•"/>
              <a:tabLst>
                <a:tab pos="179388" algn="l"/>
              </a:tabLst>
            </a:pPr>
            <a:r>
              <a:rPr lang="en-GB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Greener than a colour laser printer - </a:t>
            </a:r>
            <a:r>
              <a:rPr lang="en-GB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75% less CO</a:t>
            </a:r>
            <a:r>
              <a:rPr lang="en-GB" b="1" baseline="-250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GB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is generated over the life cycle</a:t>
            </a:r>
            <a:r>
              <a:rPr lang="en-U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42900" indent="-342900" defTabSz="179388" eaLnBrk="1" hangingPunct="1">
              <a:spcBef>
                <a:spcPct val="0"/>
              </a:spcBef>
              <a:buFontTx/>
              <a:buChar char="•"/>
              <a:tabLst>
                <a:tab pos="179388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PCL and genuine PostScript drivers ensure seamless integration</a:t>
            </a:r>
          </a:p>
          <a:p>
            <a:pPr marL="342900" indent="-342900" defTabSz="179388" eaLnBrk="1" hangingPunct="1">
              <a:spcBef>
                <a:spcPct val="0"/>
              </a:spcBef>
              <a:buFontTx/>
              <a:buChar char="•"/>
              <a:tabLst>
                <a:tab pos="179388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Very </a:t>
            </a:r>
            <a:r>
              <a:rPr lang="en-U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simple to use 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the large capacity cartridges are so easy to replace</a:t>
            </a:r>
          </a:p>
          <a:p>
            <a:pPr marL="342900" indent="-342900" defTabSz="179388" eaLnBrk="1" hangingPunct="1">
              <a:tabLst>
                <a:tab pos="179388" algn="l"/>
              </a:tabLst>
            </a:pPr>
            <a:endParaRPr lang="en-GB" b="1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1313" indent="-341313" defTabSz="177800" eaLnBrk="1" hangingPunct="1">
              <a:spcBef>
                <a:spcPct val="0"/>
              </a:spcBef>
              <a:buFontTx/>
              <a:buChar char="•"/>
              <a:tabLst>
                <a:tab pos="177800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 WorkForce Pro is the </a:t>
            </a:r>
            <a:r>
              <a:rPr lang="en-U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best solution 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Small office / Home office. It has a</a:t>
            </a:r>
            <a:r>
              <a:rPr lang="en-U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solid,</a:t>
            </a:r>
            <a:r>
              <a:rPr lang="en-U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professional and robust look and feel.</a:t>
            </a:r>
          </a:p>
          <a:p>
            <a:pPr marL="341313" indent="-341313" defTabSz="177800" eaLnBrk="1" hangingPunct="1">
              <a:spcBef>
                <a:spcPct val="0"/>
              </a:spcBef>
              <a:buFontTx/>
              <a:buChar char="•"/>
              <a:tabLst>
                <a:tab pos="177800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 to </a:t>
            </a:r>
            <a:r>
              <a:rPr lang="en-U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50% lower print costs 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than colour lasers up to 20ppm delivers genuine savings</a:t>
            </a:r>
          </a:p>
          <a:p>
            <a:pPr marL="341313" indent="-341313" defTabSz="177800" eaLnBrk="1" hangingPunct="1">
              <a:spcBef>
                <a:spcPct val="0"/>
              </a:spcBef>
              <a:buFontTx/>
              <a:buChar char="•"/>
              <a:tabLst>
                <a:tab pos="177800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Low energy consumption keeps cost low</a:t>
            </a:r>
          </a:p>
          <a:p>
            <a:pPr marL="341313" indent="-341313" defTabSz="177800" eaLnBrk="1" hangingPunct="1">
              <a:spcBef>
                <a:spcPct val="0"/>
              </a:spcBef>
              <a:buFontTx/>
              <a:buChar char="•"/>
              <a:tabLst>
                <a:tab pos="177800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WorkForce Pro delivers super-fast, printing across the network ,via USB or WiFi with the first page out in less than 8 seconds</a:t>
            </a:r>
          </a:p>
          <a:p>
            <a:pPr marL="341313" indent="-341313" defTabSz="177800" eaLnBrk="1" hangingPunct="1">
              <a:spcBef>
                <a:spcPct val="0"/>
              </a:spcBef>
              <a:buFontTx/>
              <a:buChar char="•"/>
              <a:tabLst>
                <a:tab pos="177800" algn="l"/>
              </a:tabLst>
            </a:pP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Epson Connect enables </a:t>
            </a:r>
            <a:r>
              <a:rPr lang="en-US" b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mobile printing </a:t>
            </a:r>
            <a:r>
              <a:rPr lang="en-US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 smartphones and tablet PCs. The printer can also be assigned an email address for printing from anywhere. </a:t>
            </a:r>
          </a:p>
          <a:p>
            <a:pPr marL="341313" indent="-341313" defTabSz="177800" eaLnBrk="1" hangingPunct="1">
              <a:spcBef>
                <a:spcPct val="0"/>
              </a:spcBef>
              <a:buFontTx/>
              <a:buChar char="•"/>
              <a:tabLst>
                <a:tab pos="177800" algn="l"/>
              </a:tabLst>
            </a:pPr>
            <a:r>
              <a:rPr lang="en-GB" smtClean="0"/>
              <a:t>Print directly from your iPad, iPhone or iPod touch</a:t>
            </a:r>
            <a:r>
              <a:rPr lang="en-GB" baseline="30000" smtClean="0"/>
              <a:t> </a:t>
            </a:r>
            <a:r>
              <a:rPr lang="en-GB" smtClean="0"/>
              <a:t>using AirPrint </a:t>
            </a:r>
            <a:endParaRPr lang="en-US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1313" indent="-341313" defTabSz="177800" eaLnBrk="1" hangingPunct="1">
              <a:tabLst>
                <a:tab pos="177800" algn="l"/>
              </a:tabLst>
            </a:pPr>
            <a:endParaRPr lang="en-GB" b="1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1950" y="427038"/>
            <a:ext cx="8424863" cy="588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1950" y="1470025"/>
            <a:ext cx="8424863" cy="652463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492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254F7-4FDE-4B62-B5E8-F46259D588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54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F2D465-5954-4A66-83A5-BC39A1FC72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20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950" y="1481138"/>
            <a:ext cx="4135438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481138"/>
            <a:ext cx="4137025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97CF61-F638-4052-A77F-494CC6C628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4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4BF08B-9619-4A73-9B17-B828A55A09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331297-51E0-435C-9348-BDD02FBBA5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912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9D237E-A6EC-40A3-8B4C-4DBEE25AA2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4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5C14B6-FF3B-42B1-AF77-74B5AA77E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4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D6DA2D-A957-4E87-BF2B-F955C22BEA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1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78794-5D10-4A9B-8FD9-1929F3C692D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08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1788" y="427038"/>
            <a:ext cx="2105025" cy="56975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1950" y="427038"/>
            <a:ext cx="6167438" cy="56975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04A81-3D74-4E87-A028-EE25EA84BC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72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1950" y="427038"/>
            <a:ext cx="8424863" cy="588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1950" y="1470025"/>
            <a:ext cx="8424863" cy="652463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8492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82835E-8B64-45FF-9155-39F4BCB1E1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76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0774A-3C9C-4742-98E2-A57F6219F6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87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950" y="1481138"/>
            <a:ext cx="4135438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481138"/>
            <a:ext cx="4137025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BEF408-C415-449A-901D-6E0BC45B63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38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B637DD-27FC-40F1-A877-AEB2BF1D99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27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CA0E83-8B23-436F-84DB-062EF7B377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98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B5857-1906-4C0C-8C84-C47B2FDD64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014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C76DA4-9684-4E71-8975-9EB08613FA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44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E4ED49-2D53-456B-9E5F-9A6B0FF3B3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52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735003-EE85-4046-9409-C0C793A514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03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1788" y="427038"/>
            <a:ext cx="2105025" cy="56975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1950" y="427038"/>
            <a:ext cx="6167438" cy="56975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FEC9B8-3AE0-4B93-8CF7-229295C574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308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pson_slideBackground_v1timelin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epson_slideBackground_v1timelineTint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1"/>
          <p:cNvSpPr>
            <a:spLocks noChangeArrowheads="1"/>
          </p:cNvSpPr>
          <p:nvPr userDrawn="1"/>
        </p:nvSpPr>
        <p:spPr bwMode="auto">
          <a:xfrm>
            <a:off x="8559800" y="6453188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SzPct val="100000"/>
            </a:pPr>
            <a:fld id="{8FC36A29-6BF2-4D84-BC5C-D6D075EE6EA7}" type="slidenum">
              <a:rPr kumimoji="1" lang="en-US" altLang="ja-JP" sz="800">
                <a:solidFill>
                  <a:srgbClr val="29487B"/>
                </a:solidFill>
                <a:latin typeface="Century Gothic" pitchFamily="34" charset="0"/>
                <a:ea typeface="MS PGothic" pitchFamily="34" charset="-128"/>
                <a:sym typeface="Times New Roman" pitchFamily="18" charset="0"/>
              </a:rPr>
              <a:pPr>
                <a:spcBef>
                  <a:spcPct val="0"/>
                </a:spcBef>
                <a:buSzPct val="100000"/>
              </a:pPr>
              <a:t>‹#›</a:t>
            </a:fld>
            <a:endParaRPr kumimoji="1" lang="en-US" altLang="ja-JP" sz="800">
              <a:solidFill>
                <a:srgbClr val="29487B"/>
              </a:solidFill>
              <a:latin typeface="Century Gothic" pitchFamily="34" charset="0"/>
              <a:ea typeface="MS PGothic" pitchFamily="34" charset="-128"/>
              <a:sym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40676"/>
      </p:ext>
    </p:extLst>
  </p:cSld>
  <p:clrMapOvr>
    <a:masterClrMapping/>
  </p:clrMapOvr>
  <p:transition advClick="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13174"/>
      </p:ext>
    </p:extLst>
  </p:cSld>
  <p:clrMapOvr>
    <a:masterClrMapping/>
  </p:clrMapOvr>
  <p:transition advClick="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1950" y="427038"/>
            <a:ext cx="8424863" cy="588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1950" y="1470025"/>
            <a:ext cx="8424863" cy="652463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34271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96574E-2426-4E15-8097-FF348B72DFF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585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0BFDE1-AB54-4CCE-BA77-85984FDE3B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915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950" y="1481138"/>
            <a:ext cx="4135438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481138"/>
            <a:ext cx="4137025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105A73-1772-4A32-B20E-634D739031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405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384A4-9708-41EE-B1A4-BE5858E850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13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C47D79-A81F-4C98-9281-31AD0B54C6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923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DC2543-FDCE-45F7-ABDC-5CCFD2E78B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035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78E9B5-37D7-47D4-9438-8ABD3BE4AD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959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710D4C-828A-4B9E-8DD9-83FBA6C73B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08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486B06-D9D3-407B-95D9-DF186C351E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642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1788" y="427038"/>
            <a:ext cx="2105025" cy="56975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1950" y="427038"/>
            <a:ext cx="6167438" cy="56975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EFAB4-F09F-40F3-8920-82F04309E6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367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pson_slideBackground_v1timelin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epson_slideBackground_v1timelineTint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1"/>
          <p:cNvSpPr>
            <a:spLocks noChangeArrowheads="1"/>
          </p:cNvSpPr>
          <p:nvPr userDrawn="1"/>
        </p:nvSpPr>
        <p:spPr bwMode="auto">
          <a:xfrm>
            <a:off x="8559800" y="6453188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SzPct val="100000"/>
            </a:pPr>
            <a:fld id="{B1CE8609-7D59-4E6C-AE5C-03B519D1BDD8}" type="slidenum">
              <a:rPr kumimoji="1" lang="en-US" altLang="ja-JP" sz="800">
                <a:solidFill>
                  <a:srgbClr val="29487B"/>
                </a:solidFill>
                <a:latin typeface="Century Gothic" pitchFamily="34" charset="0"/>
                <a:ea typeface="MS PGothic" pitchFamily="34" charset="-128"/>
                <a:sym typeface="Times New Roman" pitchFamily="18" charset="0"/>
              </a:rPr>
              <a:pPr>
                <a:spcBef>
                  <a:spcPct val="0"/>
                </a:spcBef>
                <a:buSzPct val="100000"/>
              </a:pPr>
              <a:t>‹#›</a:t>
            </a:fld>
            <a:endParaRPr kumimoji="1" lang="en-US" altLang="ja-JP" sz="800">
              <a:solidFill>
                <a:srgbClr val="29487B"/>
              </a:solidFill>
              <a:latin typeface="Century Gothic" pitchFamily="34" charset="0"/>
              <a:ea typeface="MS PGothic" pitchFamily="34" charset="-128"/>
              <a:sym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11840"/>
      </p:ext>
    </p:extLst>
  </p:cSld>
  <p:clrMapOvr>
    <a:masterClrMapping/>
  </p:clrMapOvr>
  <p:transition advClick="0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02922"/>
      </p:ext>
    </p:extLst>
  </p:cSld>
  <p:clrMapOvr>
    <a:masterClrMapping/>
  </p:clrMapOvr>
  <p:transition advClick="0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1950" y="427038"/>
            <a:ext cx="8424863" cy="588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1950" y="1470025"/>
            <a:ext cx="8424863" cy="652463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93490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3C71DE-1638-4547-8239-B863242FA3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199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F0FD04-B5A1-4C35-B44D-207D495CD3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750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950" y="1481138"/>
            <a:ext cx="4135438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481138"/>
            <a:ext cx="4137025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527E35-C357-4725-9755-AADB0651712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6038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733F5E-978D-4BB9-8965-4BB374D913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691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566991-FB1C-4679-925B-C0A597774E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33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B4BACA-6884-4724-80AA-0EBCBC2D15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14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DF3EF4-4520-4392-8142-73B084D59C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888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1CF208-E43A-4834-9337-5431D9A3F0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789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EA2F77-B7F7-4367-B5B2-307E6DC6C1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237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1788" y="427038"/>
            <a:ext cx="2105025" cy="56975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1950" y="427038"/>
            <a:ext cx="6167438" cy="56975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CCEDD3-91AF-430A-A494-A93E7F1FD1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301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pson_slideBackground_v1timelin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epson_slideBackground_v1timelineTint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1"/>
          <p:cNvSpPr>
            <a:spLocks noChangeArrowheads="1"/>
          </p:cNvSpPr>
          <p:nvPr userDrawn="1"/>
        </p:nvSpPr>
        <p:spPr bwMode="auto">
          <a:xfrm>
            <a:off x="8559800" y="6453188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SzPct val="100000"/>
            </a:pPr>
            <a:fld id="{7A1E5078-B8DC-471F-8437-312335F8298C}" type="slidenum">
              <a:rPr kumimoji="1" lang="en-US" altLang="ja-JP" sz="800">
                <a:solidFill>
                  <a:srgbClr val="29487B"/>
                </a:solidFill>
                <a:latin typeface="Century Gothic" pitchFamily="34" charset="0"/>
                <a:ea typeface="MS PGothic" pitchFamily="34" charset="-128"/>
                <a:sym typeface="Times New Roman" pitchFamily="18" charset="0"/>
              </a:rPr>
              <a:pPr>
                <a:spcBef>
                  <a:spcPct val="0"/>
                </a:spcBef>
                <a:buSzPct val="100000"/>
              </a:pPr>
              <a:t>‹#›</a:t>
            </a:fld>
            <a:endParaRPr kumimoji="1" lang="en-US" altLang="ja-JP" sz="800">
              <a:solidFill>
                <a:srgbClr val="29487B"/>
              </a:solidFill>
              <a:latin typeface="Century Gothic" pitchFamily="34" charset="0"/>
              <a:ea typeface="MS PGothic" pitchFamily="34" charset="-128"/>
              <a:sym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06101"/>
      </p:ext>
    </p:extLst>
  </p:cSld>
  <p:clrMapOvr>
    <a:masterClrMapping/>
  </p:clrMapOvr>
  <p:transition advClick="0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69072"/>
      </p:ext>
    </p:extLst>
  </p:cSld>
  <p:clrMapOvr>
    <a:masterClrMapping/>
  </p:clrMapOvr>
  <p:transition advClick="0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1950" y="427038"/>
            <a:ext cx="8424863" cy="5889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1950" y="1470025"/>
            <a:ext cx="8424863" cy="652463"/>
          </a:xfr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12427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53C33-6671-4BA9-981F-8BC86251CA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464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96C66-3AC1-460A-89A6-AA7C3A9510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068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950" y="1481138"/>
            <a:ext cx="4135438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481138"/>
            <a:ext cx="4137025" cy="4643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0B03E1-DC9A-4190-BD4C-1689B6F017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685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C7736A-9DFC-4191-B4FC-9945CDC359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55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43E9E8-7A4A-4B78-B600-B3D0CE0542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6225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EDA8E6-FB63-406A-B94B-101560558C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338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3F4406-7CF3-498A-9EB5-D1CE314E90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389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62D3E-875F-449C-9F0D-593FD1160D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632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0F14C-0373-48A2-A4D0-29B8571A1A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232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1788" y="427038"/>
            <a:ext cx="2105025" cy="56975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1950" y="427038"/>
            <a:ext cx="6167438" cy="56975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EEBF84-410B-49A5-ADE4-9CBBDA4897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627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0" y="425450"/>
            <a:ext cx="8424863" cy="5921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61950" y="1481138"/>
            <a:ext cx="8424863" cy="46418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14748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1950" y="427038"/>
            <a:ext cx="8424863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1950" y="1481138"/>
            <a:ext cx="8424863" cy="464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54050" y="6418263"/>
            <a:ext cx="5072063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9888" y="6418263"/>
            <a:ext cx="284162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</a:defRPr>
            </a:lvl1pPr>
          </a:lstStyle>
          <a:p>
            <a:fld id="{E269D35E-C333-48EC-909A-81DFE78D5AF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223" r:id="rId1"/>
    <p:sldLayoutId id="2147486173" r:id="rId2"/>
    <p:sldLayoutId id="2147486174" r:id="rId3"/>
    <p:sldLayoutId id="2147486175" r:id="rId4"/>
    <p:sldLayoutId id="2147486176" r:id="rId5"/>
    <p:sldLayoutId id="2147486177" r:id="rId6"/>
    <p:sldLayoutId id="2147486178" r:id="rId7"/>
    <p:sldLayoutId id="2147486179" r:id="rId8"/>
    <p:sldLayoutId id="2147486180" r:id="rId9"/>
    <p:sldLayoutId id="2147486181" r:id="rId10"/>
    <p:sldLayoutId id="2147486182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Calibri" pitchFamily="34" charset="0"/>
          <a:cs typeface="Arial" charset="0"/>
        </a:defRPr>
      </a:lvl2pPr>
      <a:lvl3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Calibri" pitchFamily="34" charset="0"/>
          <a:cs typeface="Arial" charset="0"/>
        </a:defRPr>
      </a:lvl3pPr>
      <a:lvl4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Calibri" pitchFamily="34" charset="0"/>
          <a:cs typeface="Arial" charset="0"/>
        </a:defRPr>
      </a:lvl4pPr>
      <a:lvl5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Calibri" pitchFamily="34" charset="0"/>
          <a:cs typeface="Arial" charset="0"/>
        </a:defRPr>
      </a:lvl5pPr>
      <a:lvl6pPr marL="4572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1113" indent="-11113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tabLst>
          <a:tab pos="27622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85750" indent="-2730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Font typeface="Arial" charset="0"/>
        <a:buChar char="•"/>
        <a:tabLst>
          <a:tab pos="276225" algn="l"/>
        </a:tabLst>
        <a:defRPr>
          <a:solidFill>
            <a:schemeClr val="tx1"/>
          </a:solidFill>
          <a:latin typeface="+mn-lt"/>
          <a:cs typeface="+mn-cs"/>
        </a:defRPr>
      </a:lvl2pPr>
      <a:lvl3pPr marL="638175" indent="-180975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•"/>
        <a:tabLst>
          <a:tab pos="276225" algn="l"/>
        </a:tabLst>
        <a:defRPr sz="1600">
          <a:solidFill>
            <a:schemeClr val="tx1"/>
          </a:solidFill>
          <a:latin typeface="+mn-lt"/>
          <a:cs typeface="+mn-cs"/>
        </a:defRPr>
      </a:lvl3pPr>
      <a:lvl4pPr marL="1009650" indent="-19050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–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4pPr>
      <a:lvl5pPr marL="1362075" indent="-1714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5pPr>
      <a:lvl6pPr marL="18192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6pPr>
      <a:lvl7pPr marL="22764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7pPr>
      <a:lvl8pPr marL="27336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8pPr>
      <a:lvl9pPr marL="31908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1950" y="427038"/>
            <a:ext cx="8424863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1950" y="1481138"/>
            <a:ext cx="8424863" cy="464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54050" y="6418263"/>
            <a:ext cx="5072063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9888" y="6418263"/>
            <a:ext cx="284162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</a:defRPr>
            </a:lvl1pPr>
          </a:lstStyle>
          <a:p>
            <a:fld id="{F1B2AC4B-7BD7-4E28-8CED-679849F320A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4" name="Line 7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5" name="Line 8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2056" name="Picture 31" descr="Epson_taglogo_rg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6110288"/>
            <a:ext cx="13430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224" r:id="rId1"/>
    <p:sldLayoutId id="2147486183" r:id="rId2"/>
    <p:sldLayoutId id="2147486184" r:id="rId3"/>
    <p:sldLayoutId id="2147486185" r:id="rId4"/>
    <p:sldLayoutId id="2147486186" r:id="rId5"/>
    <p:sldLayoutId id="2147486187" r:id="rId6"/>
    <p:sldLayoutId id="2147486188" r:id="rId7"/>
    <p:sldLayoutId id="2147486189" r:id="rId8"/>
    <p:sldLayoutId id="2147486190" r:id="rId9"/>
    <p:sldLayoutId id="2147486191" r:id="rId10"/>
    <p:sldLayoutId id="2147486192" r:id="rId11"/>
    <p:sldLayoutId id="2147486225" r:id="rId12"/>
    <p:sldLayoutId id="2147486226" r:id="rId13"/>
  </p:sldLayoutIdLst>
  <p:hf hdr="0" dt="0"/>
  <p:txStyles>
    <p:titleStyle>
      <a:lvl1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1113" indent="-11113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tabLst>
          <a:tab pos="27622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85750" indent="-2730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Font typeface="Arial" charset="0"/>
        <a:buChar char="•"/>
        <a:tabLst>
          <a:tab pos="276225" algn="l"/>
        </a:tabLst>
        <a:defRPr>
          <a:solidFill>
            <a:schemeClr val="tx1"/>
          </a:solidFill>
          <a:latin typeface="+mn-lt"/>
          <a:cs typeface="+mn-cs"/>
        </a:defRPr>
      </a:lvl2pPr>
      <a:lvl3pPr marL="638175" indent="-180975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•"/>
        <a:tabLst>
          <a:tab pos="276225" algn="l"/>
        </a:tabLst>
        <a:defRPr sz="1600">
          <a:solidFill>
            <a:schemeClr val="tx1"/>
          </a:solidFill>
          <a:latin typeface="+mn-lt"/>
          <a:cs typeface="+mn-cs"/>
        </a:defRPr>
      </a:lvl3pPr>
      <a:lvl4pPr marL="1009650" indent="-19050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–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4pPr>
      <a:lvl5pPr marL="1362075" indent="-1714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5pPr>
      <a:lvl6pPr marL="18192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6pPr>
      <a:lvl7pPr marL="22764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7pPr>
      <a:lvl8pPr marL="27336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8pPr>
      <a:lvl9pPr marL="31908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1950" y="427038"/>
            <a:ext cx="8424863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1950" y="1481138"/>
            <a:ext cx="8424863" cy="464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54050" y="6418263"/>
            <a:ext cx="5072063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9888" y="6418263"/>
            <a:ext cx="284162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</a:defRPr>
            </a:lvl1pPr>
          </a:lstStyle>
          <a:p>
            <a:fld id="{213EC422-28C5-420A-AA1D-8598403B5C4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8" name="Line 7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9" name="Line 8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080" name="Picture 31" descr="Epson_taglogo_rg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6110288"/>
            <a:ext cx="13430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227" r:id="rId1"/>
    <p:sldLayoutId id="2147486193" r:id="rId2"/>
    <p:sldLayoutId id="2147486194" r:id="rId3"/>
    <p:sldLayoutId id="2147486195" r:id="rId4"/>
    <p:sldLayoutId id="2147486196" r:id="rId5"/>
    <p:sldLayoutId id="2147486197" r:id="rId6"/>
    <p:sldLayoutId id="2147486198" r:id="rId7"/>
    <p:sldLayoutId id="2147486199" r:id="rId8"/>
    <p:sldLayoutId id="2147486200" r:id="rId9"/>
    <p:sldLayoutId id="2147486201" r:id="rId10"/>
    <p:sldLayoutId id="2147486202" r:id="rId11"/>
    <p:sldLayoutId id="2147486228" r:id="rId12"/>
    <p:sldLayoutId id="2147486229" r:id="rId13"/>
  </p:sldLayoutIdLst>
  <p:hf hdr="0" dt="0"/>
  <p:txStyles>
    <p:titleStyle>
      <a:lvl1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1113" indent="-11113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tabLst>
          <a:tab pos="27622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85750" indent="-2730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Font typeface="Arial" charset="0"/>
        <a:buChar char="•"/>
        <a:tabLst>
          <a:tab pos="276225" algn="l"/>
        </a:tabLst>
        <a:defRPr>
          <a:solidFill>
            <a:schemeClr val="tx1"/>
          </a:solidFill>
          <a:latin typeface="+mn-lt"/>
          <a:cs typeface="+mn-cs"/>
        </a:defRPr>
      </a:lvl2pPr>
      <a:lvl3pPr marL="638175" indent="-180975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•"/>
        <a:tabLst>
          <a:tab pos="276225" algn="l"/>
        </a:tabLst>
        <a:defRPr sz="1600">
          <a:solidFill>
            <a:schemeClr val="tx1"/>
          </a:solidFill>
          <a:latin typeface="+mn-lt"/>
          <a:cs typeface="+mn-cs"/>
        </a:defRPr>
      </a:lvl3pPr>
      <a:lvl4pPr marL="1009650" indent="-19050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–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4pPr>
      <a:lvl5pPr marL="1362075" indent="-1714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5pPr>
      <a:lvl6pPr marL="18192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6pPr>
      <a:lvl7pPr marL="22764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7pPr>
      <a:lvl8pPr marL="27336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8pPr>
      <a:lvl9pPr marL="31908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1950" y="427038"/>
            <a:ext cx="8424863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1950" y="1481138"/>
            <a:ext cx="8424863" cy="464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54050" y="6418263"/>
            <a:ext cx="5072063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9888" y="6418263"/>
            <a:ext cx="284162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</a:defRPr>
            </a:lvl1pPr>
          </a:lstStyle>
          <a:p>
            <a:fld id="{45FFDD55-D22A-41FA-831A-9F8E2597FD3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02" name="Line 7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3" name="Line 8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4104" name="Picture 31" descr="Epson_taglogo_rg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6110288"/>
            <a:ext cx="13430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230" r:id="rId1"/>
    <p:sldLayoutId id="2147486203" r:id="rId2"/>
    <p:sldLayoutId id="2147486204" r:id="rId3"/>
    <p:sldLayoutId id="2147486205" r:id="rId4"/>
    <p:sldLayoutId id="2147486206" r:id="rId5"/>
    <p:sldLayoutId id="2147486207" r:id="rId6"/>
    <p:sldLayoutId id="2147486208" r:id="rId7"/>
    <p:sldLayoutId id="2147486209" r:id="rId8"/>
    <p:sldLayoutId id="2147486210" r:id="rId9"/>
    <p:sldLayoutId id="2147486211" r:id="rId10"/>
    <p:sldLayoutId id="2147486212" r:id="rId11"/>
    <p:sldLayoutId id="2147486231" r:id="rId12"/>
    <p:sldLayoutId id="2147486232" r:id="rId13"/>
  </p:sldLayoutIdLst>
  <p:hf hdr="0" dt="0"/>
  <p:txStyles>
    <p:titleStyle>
      <a:lvl1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1113" indent="-11113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tabLst>
          <a:tab pos="27622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85750" indent="-2730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Font typeface="Arial" charset="0"/>
        <a:buChar char="•"/>
        <a:tabLst>
          <a:tab pos="276225" algn="l"/>
        </a:tabLst>
        <a:defRPr>
          <a:solidFill>
            <a:schemeClr val="tx1"/>
          </a:solidFill>
          <a:latin typeface="+mn-lt"/>
          <a:cs typeface="+mn-cs"/>
        </a:defRPr>
      </a:lvl2pPr>
      <a:lvl3pPr marL="638175" indent="-180975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•"/>
        <a:tabLst>
          <a:tab pos="276225" algn="l"/>
        </a:tabLst>
        <a:defRPr sz="1600">
          <a:solidFill>
            <a:schemeClr val="tx1"/>
          </a:solidFill>
          <a:latin typeface="+mn-lt"/>
          <a:cs typeface="+mn-cs"/>
        </a:defRPr>
      </a:lvl3pPr>
      <a:lvl4pPr marL="1009650" indent="-19050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–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4pPr>
      <a:lvl5pPr marL="1362075" indent="-1714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5pPr>
      <a:lvl6pPr marL="18192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6pPr>
      <a:lvl7pPr marL="22764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7pPr>
      <a:lvl8pPr marL="27336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8pPr>
      <a:lvl9pPr marL="31908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61950" y="427038"/>
            <a:ext cx="8424863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1950" y="1481138"/>
            <a:ext cx="8424863" cy="464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54050" y="6418263"/>
            <a:ext cx="5072063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Company Confidential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9888" y="6418263"/>
            <a:ext cx="284162" cy="23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000">
                <a:solidFill>
                  <a:srgbClr val="000000"/>
                </a:solidFill>
              </a:defRPr>
            </a:lvl1pPr>
          </a:lstStyle>
          <a:p>
            <a:fld id="{DD11688E-7B4A-4E5A-91EA-00342A687AE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126" name="Line 7"/>
          <p:cNvSpPr>
            <a:spLocks noChangeShapeType="1"/>
          </p:cNvSpPr>
          <p:nvPr/>
        </p:nvSpPr>
        <p:spPr bwMode="auto">
          <a:xfrm>
            <a:off x="361950" y="363538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7" name="Line 8"/>
          <p:cNvSpPr>
            <a:spLocks noChangeShapeType="1"/>
          </p:cNvSpPr>
          <p:nvPr/>
        </p:nvSpPr>
        <p:spPr bwMode="auto">
          <a:xfrm>
            <a:off x="361950" y="1096963"/>
            <a:ext cx="8424863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5128" name="Picture 31" descr="Epson_taglogo_rg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5" y="6110288"/>
            <a:ext cx="134302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233" r:id="rId1"/>
    <p:sldLayoutId id="2147486213" r:id="rId2"/>
    <p:sldLayoutId id="2147486214" r:id="rId3"/>
    <p:sldLayoutId id="2147486215" r:id="rId4"/>
    <p:sldLayoutId id="2147486216" r:id="rId5"/>
    <p:sldLayoutId id="2147486217" r:id="rId6"/>
    <p:sldLayoutId id="2147486218" r:id="rId7"/>
    <p:sldLayoutId id="2147486219" r:id="rId8"/>
    <p:sldLayoutId id="2147486220" r:id="rId9"/>
    <p:sldLayoutId id="2147486221" r:id="rId10"/>
    <p:sldLayoutId id="2147486222" r:id="rId11"/>
    <p:sldLayoutId id="2147486234" r:id="rId12"/>
  </p:sldLayoutIdLst>
  <p:hf hdr="0" dt="0"/>
  <p:txStyles>
    <p:titleStyle>
      <a:lvl1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1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1113" indent="-11113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tabLst>
          <a:tab pos="27622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85750" indent="-2730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Font typeface="Arial" charset="0"/>
        <a:buChar char="•"/>
        <a:tabLst>
          <a:tab pos="276225" algn="l"/>
        </a:tabLst>
        <a:defRPr>
          <a:solidFill>
            <a:schemeClr val="tx1"/>
          </a:solidFill>
          <a:latin typeface="+mn-lt"/>
          <a:cs typeface="+mn-cs"/>
        </a:defRPr>
      </a:lvl2pPr>
      <a:lvl3pPr marL="638175" indent="-180975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•"/>
        <a:tabLst>
          <a:tab pos="276225" algn="l"/>
        </a:tabLst>
        <a:defRPr sz="1600">
          <a:solidFill>
            <a:schemeClr val="tx1"/>
          </a:solidFill>
          <a:latin typeface="+mn-lt"/>
          <a:cs typeface="+mn-cs"/>
        </a:defRPr>
      </a:lvl3pPr>
      <a:lvl4pPr marL="1009650" indent="-19050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–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4pPr>
      <a:lvl5pPr marL="1362075" indent="-171450" algn="l" rtl="0" eaLnBrk="0" fontAlgn="base" hangingPunct="0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5pPr>
      <a:lvl6pPr marL="18192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6pPr>
      <a:lvl7pPr marL="22764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7pPr>
      <a:lvl8pPr marL="27336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8pPr>
      <a:lvl9pPr marL="3190875" indent="-171450" algn="l" rtl="0" fontAlgn="base">
        <a:spcBef>
          <a:spcPct val="25000"/>
        </a:spcBef>
        <a:spcAft>
          <a:spcPct val="25000"/>
        </a:spcAft>
        <a:buClr>
          <a:schemeClr val="tx2"/>
        </a:buClr>
        <a:buChar char="»"/>
        <a:tabLst>
          <a:tab pos="276225" algn="l"/>
        </a:tabLst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7.png"/><Relationship Id="rId3" Type="http://schemas.openxmlformats.org/officeDocument/2006/relationships/image" Target="../media/image16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4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4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17.png"/><Relationship Id="rId4" Type="http://schemas.openxmlformats.org/officeDocument/2006/relationships/diagramData" Target="../diagrams/data2.xml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14.png"/><Relationship Id="rId3" Type="http://schemas.openxmlformats.org/officeDocument/2006/relationships/image" Target="../media/image16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4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3.png"/><Relationship Id="rId5" Type="http://schemas.openxmlformats.org/officeDocument/2006/relationships/diagramLayout" Target="../diagrams/layout3.xml"/><Relationship Id="rId15" Type="http://schemas.openxmlformats.org/officeDocument/2006/relationships/image" Target="../media/image7.png"/><Relationship Id="rId10" Type="http://schemas.openxmlformats.org/officeDocument/2006/relationships/image" Target="../media/image20.jpeg"/><Relationship Id="rId4" Type="http://schemas.openxmlformats.org/officeDocument/2006/relationships/diagramData" Target="../diagrams/data3.xml"/><Relationship Id="rId9" Type="http://schemas.openxmlformats.org/officeDocument/2006/relationships/image" Target="../media/image19.png"/><Relationship Id="rId1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openxmlformats.org/officeDocument/2006/relationships/image" Target="../media/image17.png"/><Relationship Id="rId3" Type="http://schemas.openxmlformats.org/officeDocument/2006/relationships/image" Target="../media/image16.png"/><Relationship Id="rId7" Type="http://schemas.openxmlformats.org/officeDocument/2006/relationships/diagramColors" Target="../diagrams/colors4.xml"/><Relationship Id="rId12" Type="http://schemas.openxmlformats.org/officeDocument/2006/relationships/image" Target="../media/image13.png"/><Relationship Id="rId2" Type="http://schemas.openxmlformats.org/officeDocument/2006/relationships/image" Target="../media/image15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44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20.jpeg"/><Relationship Id="rId5" Type="http://schemas.openxmlformats.org/officeDocument/2006/relationships/diagramLayout" Target="../diagrams/layout4.xml"/><Relationship Id="rId15" Type="http://schemas.openxmlformats.org/officeDocument/2006/relationships/image" Target="../media/image18.png"/><Relationship Id="rId10" Type="http://schemas.openxmlformats.org/officeDocument/2006/relationships/image" Target="../media/image19.png"/><Relationship Id="rId4" Type="http://schemas.openxmlformats.org/officeDocument/2006/relationships/diagramData" Target="../diagrams/data4.xml"/><Relationship Id="rId9" Type="http://schemas.openxmlformats.org/officeDocument/2006/relationships/image" Target="../media/image21.png"/><Relationship Id="rId1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openxmlformats.org/officeDocument/2006/relationships/image" Target="../media/image17.png"/><Relationship Id="rId3" Type="http://schemas.openxmlformats.org/officeDocument/2006/relationships/image" Target="../media/image16.png"/><Relationship Id="rId7" Type="http://schemas.openxmlformats.org/officeDocument/2006/relationships/diagramColors" Target="../diagrams/colors5.xml"/><Relationship Id="rId12" Type="http://schemas.openxmlformats.org/officeDocument/2006/relationships/image" Target="../media/image13.png"/><Relationship Id="rId2" Type="http://schemas.openxmlformats.org/officeDocument/2006/relationships/image" Target="../media/image15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31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20.jpeg"/><Relationship Id="rId5" Type="http://schemas.openxmlformats.org/officeDocument/2006/relationships/diagramLayout" Target="../diagrams/layout5.xml"/><Relationship Id="rId15" Type="http://schemas.openxmlformats.org/officeDocument/2006/relationships/image" Target="../media/image18.png"/><Relationship Id="rId10" Type="http://schemas.openxmlformats.org/officeDocument/2006/relationships/image" Target="../media/image19.png"/><Relationship Id="rId4" Type="http://schemas.openxmlformats.org/officeDocument/2006/relationships/diagramData" Target="../diagrams/data5.xml"/><Relationship Id="rId9" Type="http://schemas.openxmlformats.org/officeDocument/2006/relationships/image" Target="../media/image21.png"/><Relationship Id="rId1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4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7.png"/><Relationship Id="rId4" Type="http://schemas.openxmlformats.org/officeDocument/2006/relationships/image" Target="../media/image25.png"/><Relationship Id="rId9" Type="http://schemas.microsoft.com/office/2007/relationships/diagramDrawing" Target="../diagrams/drawing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diagramData" Target="../diagrams/data7.xml"/><Relationship Id="rId12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5.png"/><Relationship Id="rId11" Type="http://schemas.microsoft.com/office/2007/relationships/diagramDrawing" Target="../diagrams/drawing7.xml"/><Relationship Id="rId5" Type="http://schemas.openxmlformats.org/officeDocument/2006/relationships/image" Target="../media/image24.png"/><Relationship Id="rId10" Type="http://schemas.openxmlformats.org/officeDocument/2006/relationships/diagramColors" Target="../diagrams/colors7.xml"/><Relationship Id="rId4" Type="http://schemas.openxmlformats.org/officeDocument/2006/relationships/image" Target="../media/image23.png"/><Relationship Id="rId9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image" Target="../media/image21.png"/><Relationship Id="rId3" Type="http://schemas.openxmlformats.org/officeDocument/2006/relationships/image" Target="../media/image27.png"/><Relationship Id="rId7" Type="http://schemas.openxmlformats.org/officeDocument/2006/relationships/diagramData" Target="../diagrams/data8.xml"/><Relationship Id="rId12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5.png"/><Relationship Id="rId11" Type="http://schemas.microsoft.com/office/2007/relationships/diagramDrawing" Target="../diagrams/drawing8.xml"/><Relationship Id="rId5" Type="http://schemas.openxmlformats.org/officeDocument/2006/relationships/image" Target="../media/image24.png"/><Relationship Id="rId10" Type="http://schemas.openxmlformats.org/officeDocument/2006/relationships/diagramColors" Target="../diagrams/colors8.xml"/><Relationship Id="rId4" Type="http://schemas.openxmlformats.org/officeDocument/2006/relationships/image" Target="../media/image23.png"/><Relationship Id="rId9" Type="http://schemas.openxmlformats.org/officeDocument/2006/relationships/diagramQuickStyle" Target="../diagrams/quickStyle8.xml"/><Relationship Id="rId1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9.pn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5.jpeg"/><Relationship Id="rId5" Type="http://schemas.openxmlformats.org/officeDocument/2006/relationships/image" Target="../media/image31.jpeg"/><Relationship Id="rId10" Type="http://schemas.openxmlformats.org/officeDocument/2006/relationships/image" Target="../media/image34.png"/><Relationship Id="rId4" Type="http://schemas.openxmlformats.org/officeDocument/2006/relationships/image" Target="../media/image30.jpeg"/><Relationship Id="rId9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Chart1.xls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.png"/><Relationship Id="rId5" Type="http://schemas.openxmlformats.org/officeDocument/2006/relationships/image" Target="../media/image43.jpeg"/><Relationship Id="rId4" Type="http://schemas.openxmlformats.org/officeDocument/2006/relationships/hyperlink" Target="http://images.google.fr/imgres?imgurl=http://pagesperso-orange.fr/sarl.ducau/Copieur%2520mf%2520550.jpg&amp;imgrefurl=http://pagesperso-orange.fr/sarl.ducau/les_copieurs_couleur.htm&amp;usg=__TNrviDE149Y1y25wfFr1A_DPhtY=&amp;h=709&amp;w=886&amp;sz=71&amp;hl=fr&amp;start=11&amp;tbnid=3WFQ44q13YPbtM:&amp;tbnh=117&amp;tbnw=146&amp;prev=/images%3Fq%3Dphoto%2Bcopieur%26gbv%3D2%26hl%3Dfr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hyperlink" Target="http://images.google.fr/imgres?imgurl=http://pagesperso-orange.fr/sarl.ducau/Copieur%2520mf%2520550.jpg&amp;imgrefurl=http://pagesperso-orange.fr/sarl.ducau/les_copieurs_couleur.htm&amp;usg=__TNrviDE149Y1y25wfFr1A_DPhtY=&amp;h=709&amp;w=886&amp;sz=71&amp;hl=fr&amp;start=11&amp;tbnid=3WFQ44q13YPbtM:&amp;tbnh=117&amp;tbnw=146&amp;prev=/images%3Fq%3Dphoto%2Bcopieur%26gbv%3D2%26hl%3Dfr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26" Type="http://schemas.openxmlformats.org/officeDocument/2006/relationships/image" Target="../media/image74.jpeg"/><Relationship Id="rId3" Type="http://schemas.openxmlformats.org/officeDocument/2006/relationships/image" Target="../media/image51.emf"/><Relationship Id="rId21" Type="http://schemas.openxmlformats.org/officeDocument/2006/relationships/image" Target="../media/image69.jpe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24" Type="http://schemas.openxmlformats.org/officeDocument/2006/relationships/image" Target="../media/image72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58.jpeg"/><Relationship Id="rId19" Type="http://schemas.openxmlformats.org/officeDocument/2006/relationships/image" Target="../media/image67.jpe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9"/>
          <p:cNvSpPr>
            <a:spLocks noChangeArrowheads="1"/>
          </p:cNvSpPr>
          <p:nvPr/>
        </p:nvSpPr>
        <p:spPr bwMode="white">
          <a:xfrm>
            <a:off x="1057275" y="3963988"/>
            <a:ext cx="671353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706438"/>
            <a:endParaRPr lang="en-GB" sz="4000" b="1">
              <a:solidFill>
                <a:srgbClr val="FFFFFF"/>
              </a:solidFill>
            </a:endParaRPr>
          </a:p>
        </p:txBody>
      </p:sp>
      <p:pic>
        <p:nvPicPr>
          <p:cNvPr id="1843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88" y="5808663"/>
            <a:ext cx="3408362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5200" y="1346200"/>
            <a:ext cx="7137400" cy="4262705"/>
          </a:xfrm>
          <a:prstGeom prst="rect">
            <a:avLst/>
          </a:prstGeom>
          <a:noFill/>
          <a:effectLst>
            <a:softEdge rad="317500"/>
          </a:effec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GB" sz="4000" b="1" dirty="0">
              <a:latin typeface="HelveticaNeue LT 65 Medium" pitchFamily="2" charset="0"/>
            </a:endParaRPr>
          </a:p>
          <a:p>
            <a:pPr eaLnBrk="1" hangingPunct="1"/>
            <a:endParaRPr lang="en-GB" sz="4000" b="1" dirty="0">
              <a:latin typeface="HelveticaNeue LT 65 Medium" pitchFamily="2" charset="0"/>
            </a:endParaRPr>
          </a:p>
          <a:p>
            <a:pPr eaLnBrk="1" hangingPunct="1"/>
            <a:endParaRPr lang="en-GB" sz="4000" b="1" dirty="0">
              <a:latin typeface="HelveticaNeue LT 65 Medium" pitchFamily="2" charset="0"/>
            </a:endParaRPr>
          </a:p>
          <a:p>
            <a:pPr eaLnBrk="1" hangingPunct="1"/>
            <a:endParaRPr lang="en-GB" b="1" dirty="0">
              <a:latin typeface="HelveticaNeue LT 65 Medium" pitchFamily="2" charset="0"/>
            </a:endParaRPr>
          </a:p>
          <a:p>
            <a:pPr eaLnBrk="1" hangingPunct="1"/>
            <a:endParaRPr lang="en-GB" sz="1800" b="1" dirty="0">
              <a:latin typeface="Calibri" pitchFamily="34" charset="0"/>
            </a:endParaRPr>
          </a:p>
          <a:p>
            <a:pPr eaLnBrk="1" hangingPunct="1"/>
            <a:r>
              <a:rPr lang="en-GB" sz="1800" b="1" dirty="0">
                <a:latin typeface="Calibri" pitchFamily="34" charset="0"/>
              </a:rPr>
              <a:t>Presentation date: </a:t>
            </a:r>
            <a:r>
              <a:rPr lang="en-GB" sz="1800" b="1" dirty="0" smtClean="0">
                <a:latin typeface="Calibri" pitchFamily="34" charset="0"/>
              </a:rPr>
              <a:t>07/06/12</a:t>
            </a:r>
            <a:endParaRPr lang="en-GB" sz="1800" b="1" dirty="0">
              <a:latin typeface="Calibri" pitchFamily="34" charset="0"/>
            </a:endParaRPr>
          </a:p>
          <a:p>
            <a:pPr eaLnBrk="1" hangingPunct="1"/>
            <a:r>
              <a:rPr lang="en-GB" sz="1800" b="1" dirty="0">
                <a:latin typeface="Calibri" pitchFamily="34" charset="0"/>
              </a:rPr>
              <a:t>Prepared by: Epson UK Ltd</a:t>
            </a:r>
          </a:p>
        </p:txBody>
      </p:sp>
      <p:sp>
        <p:nvSpPr>
          <p:cNvPr id="2" name="Rectangle 1"/>
          <p:cNvSpPr/>
          <p:nvPr/>
        </p:nvSpPr>
        <p:spPr>
          <a:xfrm>
            <a:off x="643731" y="1378665"/>
            <a:ext cx="7972425" cy="31393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66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PRINTING </a:t>
            </a:r>
            <a:r>
              <a:rPr lang="en-US" sz="66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THAT DOESN'T COST THE </a:t>
            </a:r>
            <a:r>
              <a:rPr lang="en-US" sz="66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EARTH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ctrTitle"/>
          </p:nvPr>
        </p:nvSpPr>
        <p:spPr>
          <a:xfrm>
            <a:off x="361950" y="490538"/>
            <a:ext cx="8424863" cy="588962"/>
          </a:xfrm>
        </p:spPr>
        <p:txBody>
          <a:bodyPr/>
          <a:lstStyle/>
          <a:p>
            <a:r>
              <a:rPr lang="en-GB" sz="3200" b="1" smtClean="0">
                <a:solidFill>
                  <a:schemeClr val="tx1"/>
                </a:solidFill>
              </a:rPr>
              <a:t>IF I COULD OFFER YOU A PRINTER THAT IS…</a:t>
            </a:r>
            <a:r>
              <a:rPr lang="en-GB" sz="2000" smtClean="0">
                <a:latin typeface="HelveticaNeue LT 65 Medium" pitchFamily="2" charset="0"/>
              </a:rPr>
              <a:t/>
            </a:r>
            <a:br>
              <a:rPr lang="en-GB" sz="2000" smtClean="0">
                <a:latin typeface="HelveticaNeue LT 65 Medium" pitchFamily="2" charset="0"/>
              </a:rPr>
            </a:br>
            <a:endParaRPr lang="en-GB" sz="2000" smtClean="0">
              <a:latin typeface="HelveticaNeue LT 65 Medium" pitchFamily="2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type="subTitle" idx="1"/>
          </p:nvPr>
        </p:nvSpPr>
        <p:spPr>
          <a:xfrm>
            <a:off x="361950" y="1470025"/>
            <a:ext cx="5302250" cy="5008563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b="1" dirty="0" smtClean="0"/>
              <a:t>THE GREENEST ON THE MARKET 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b="1" dirty="0" smtClean="0"/>
              <a:t>ALLOW </a:t>
            </a:r>
            <a:r>
              <a:rPr lang="en-GB" b="1" dirty="0" smtClean="0"/>
              <a:t>YOU TO BRING PRINTING BACK INTO THE CLASSROOM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b="1" dirty="0" smtClean="0"/>
              <a:t>AND AT VERY LOW COST PER PAGE</a:t>
            </a:r>
          </a:p>
          <a:p>
            <a:pPr marL="285750" indent="-285750">
              <a:buClr>
                <a:schemeClr val="tx1"/>
              </a:buClr>
            </a:pPr>
            <a:endParaRPr lang="en-GB" b="1" dirty="0" smtClean="0"/>
          </a:p>
          <a:p>
            <a:pPr marL="285750" indent="-285750">
              <a:buClr>
                <a:schemeClr val="tx1"/>
              </a:buClr>
            </a:pPr>
            <a:r>
              <a:rPr lang="en-GB" b="1" dirty="0" smtClean="0"/>
              <a:t>Would that get your interest?</a:t>
            </a:r>
            <a:endParaRPr lang="en-GB" b="1" dirty="0" smtClean="0"/>
          </a:p>
          <a:p>
            <a:pPr marL="285750" indent="-285750"/>
            <a:endParaRPr lang="en-GB" dirty="0" smtClean="0">
              <a:latin typeface="HelveticaNeue LT 65 Medium" pitchFamily="2" charset="0"/>
            </a:endParaRPr>
          </a:p>
          <a:p>
            <a:pPr marL="285750" indent="-285750"/>
            <a:endParaRPr lang="en-GB" dirty="0" smtClean="0">
              <a:latin typeface="HelveticaNeue LT 65 Medium" pitchFamily="2" charset="0"/>
            </a:endParaRPr>
          </a:p>
          <a:p>
            <a:pPr marL="285750" indent="-285750"/>
            <a:endParaRPr lang="en-GB" dirty="0" smtClean="0">
              <a:latin typeface="HelveticaNeue LT 65 Medium" pitchFamily="2" charset="0"/>
            </a:endParaRP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418263"/>
            <a:ext cx="284163" cy="233362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FEB2B19-4237-4032-9D61-7A85D0672349}" type="slidenum">
              <a:rPr lang="en-US" sz="1000">
                <a:solidFill>
                  <a:srgbClr val="000000"/>
                </a:solidFill>
              </a:rPr>
              <a:pPr eaLnBrk="1" hangingPunct="1"/>
              <a:t>2</a:t>
            </a:fld>
            <a:endParaRPr lang="en-US" sz="1000">
              <a:solidFill>
                <a:srgbClr val="000000"/>
              </a:solidFill>
            </a:endParaRPr>
          </a:p>
        </p:txBody>
      </p:sp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38" y="2273300"/>
            <a:ext cx="3370262" cy="20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9"/>
          <p:cNvSpPr>
            <a:spLocks noChangeArrowheads="1"/>
          </p:cNvSpPr>
          <p:nvPr/>
        </p:nvSpPr>
        <p:spPr bwMode="white">
          <a:xfrm>
            <a:off x="0" y="2922588"/>
            <a:ext cx="9144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706438">
              <a:spcBef>
                <a:spcPts val="3000"/>
              </a:spcBef>
            </a:pPr>
            <a:endParaRPr lang="en-GB" sz="4000" b="1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11171" y="350576"/>
            <a:ext cx="598369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FFFFFF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+mj-lt"/>
              </a:rPr>
              <a:t>BEATING THE RECESSION</a:t>
            </a:r>
            <a:endParaRPr lang="en-US" sz="4000" b="1" dirty="0">
              <a:solidFill>
                <a:srgbClr val="FFFFFF"/>
              </a:solidFill>
              <a:effectLst>
                <a:reflection blurRad="6350" stA="50000" endA="300" endPos="50000" dist="29997" dir="5400000" sy="-100000" algn="bl" rotWithShape="0"/>
              </a:effectLst>
              <a:latin typeface="+mj-lt"/>
            </a:endParaRPr>
          </a:p>
        </p:txBody>
      </p:sp>
      <p:sp>
        <p:nvSpPr>
          <p:cNvPr id="20484" name="Rectangle 1"/>
          <p:cNvSpPr>
            <a:spLocks noChangeArrowheads="1"/>
          </p:cNvSpPr>
          <p:nvPr/>
        </p:nvSpPr>
        <p:spPr bwMode="auto">
          <a:xfrm>
            <a:off x="444500" y="1851025"/>
            <a:ext cx="8191500" cy="3548063"/>
          </a:xfrm>
          <a:prstGeom prst="wedgeRoundRectCallout">
            <a:avLst>
              <a:gd name="adj1" fmla="val 250"/>
              <a:gd name="adj2" fmla="val 56935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>
                <a:solidFill>
                  <a:schemeClr val="bg1"/>
                </a:solidFill>
                <a:latin typeface="Calibri" pitchFamily="34" charset="0"/>
              </a:rPr>
              <a:t>‘…as we emerge from the recession new technologies will act as a </a:t>
            </a:r>
            <a:r>
              <a:rPr lang="en-US" sz="4000" u="sng">
                <a:solidFill>
                  <a:schemeClr val="bg1"/>
                </a:solidFill>
                <a:latin typeface="Calibri" pitchFamily="34" charset="0"/>
              </a:rPr>
              <a:t>catalyst</a:t>
            </a:r>
            <a:r>
              <a:rPr lang="en-US" sz="4000">
                <a:solidFill>
                  <a:schemeClr val="bg1"/>
                </a:solidFill>
                <a:latin typeface="Calibri" pitchFamily="34" charset="0"/>
              </a:rPr>
              <a:t> for drawing costs out of operations, going green and increasing productivity’</a:t>
            </a:r>
          </a:p>
          <a:p>
            <a:pPr>
              <a:lnSpc>
                <a:spcPct val="90000"/>
              </a:lnSpc>
            </a:pPr>
            <a:r>
              <a:rPr lang="en-US" sz="1600">
                <a:solidFill>
                  <a:schemeClr val="bg1"/>
                </a:solidFill>
                <a:latin typeface="Calibri" pitchFamily="34" charset="0"/>
              </a:rPr>
              <a:t>2010 Info Trends</a:t>
            </a:r>
            <a:r>
              <a:rPr lang="en-GB" sz="160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GB" sz="400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48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9"/>
          <p:cNvSpPr>
            <a:spLocks noChangeArrowheads="1"/>
          </p:cNvSpPr>
          <p:nvPr/>
        </p:nvSpPr>
        <p:spPr bwMode="white">
          <a:xfrm>
            <a:off x="0" y="2922588"/>
            <a:ext cx="9144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706438">
              <a:spcBef>
                <a:spcPts val="3000"/>
              </a:spcBef>
            </a:pPr>
            <a:endParaRPr lang="en-GB" sz="4000" b="1">
              <a:solidFill>
                <a:srgbClr val="FFFFFF"/>
              </a:solidFill>
            </a:endParaRPr>
          </a:p>
        </p:txBody>
      </p:sp>
      <p:pic>
        <p:nvPicPr>
          <p:cNvPr id="2150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66539" y="1691766"/>
            <a:ext cx="7972425" cy="31393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66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MICRO PIEZO® TECHNOLOGY IS THIS CATALYST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9"/>
          <p:cNvSpPr>
            <a:spLocks noChangeArrowheads="1"/>
          </p:cNvSpPr>
          <p:nvPr/>
        </p:nvSpPr>
        <p:spPr bwMode="white">
          <a:xfrm>
            <a:off x="0" y="2922588"/>
            <a:ext cx="9144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706438">
              <a:spcBef>
                <a:spcPts val="3000"/>
              </a:spcBef>
            </a:pPr>
            <a:endParaRPr lang="en-GB" sz="4000" b="1">
              <a:solidFill>
                <a:srgbClr val="FFFFFF"/>
              </a:solidFill>
            </a:endParaRPr>
          </a:p>
        </p:txBody>
      </p:sp>
      <p:pic>
        <p:nvPicPr>
          <p:cNvPr id="2253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702743" y="1447218"/>
            <a:ext cx="7972425" cy="378565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48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MICRO PIEZO® </a:t>
            </a:r>
            <a:r>
              <a:rPr lang="en-GB" sz="48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DELIVERS AN UNASSAILABLE </a:t>
            </a:r>
            <a:r>
              <a:rPr lang="en-GB" sz="48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‘GREEN’ </a:t>
            </a:r>
            <a:r>
              <a:rPr lang="en-GB" sz="48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ADVANTAGE OVER ANY OTHER PRINTING TECHNOLOGY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>
          <a:xfrm>
            <a:off x="361950" y="384175"/>
            <a:ext cx="8424863" cy="588963"/>
          </a:xfrm>
        </p:spPr>
        <p:txBody>
          <a:bodyPr/>
          <a:lstStyle/>
          <a:p>
            <a:r>
              <a:rPr lang="en-GB" sz="2800" b="1" smtClean="0">
                <a:solidFill>
                  <a:schemeClr val="tx1"/>
                </a:solidFill>
              </a:rPr>
              <a:t>MICRO PIEZO</a:t>
            </a:r>
            <a:r>
              <a:rPr lang="en-GB" sz="3200" b="1" baseline="30000" smtClean="0">
                <a:solidFill>
                  <a:schemeClr val="tx1"/>
                </a:solidFill>
              </a:rPr>
              <a:t> ®</a:t>
            </a:r>
            <a:r>
              <a:rPr lang="en-GB" sz="2800" b="1" smtClean="0">
                <a:solidFill>
                  <a:schemeClr val="tx1"/>
                </a:solidFill>
              </a:rPr>
              <a:t> TECHNOLOGY</a:t>
            </a:r>
            <a:br>
              <a:rPr lang="en-GB" sz="2800" b="1" smtClean="0">
                <a:solidFill>
                  <a:schemeClr val="tx1"/>
                </a:solidFill>
              </a:rPr>
            </a:br>
            <a:r>
              <a:rPr lang="en-GB" sz="2400" b="1" smtClean="0">
                <a:solidFill>
                  <a:schemeClr val="tx1"/>
                </a:solidFill>
              </a:rPr>
              <a:t>TECHNOLOGY DESIGNED FOR SCHOOLS AND BUSINESSES 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type="subTitle" idx="1"/>
          </p:nvPr>
        </p:nvSpPr>
        <p:spPr>
          <a:xfrm>
            <a:off x="361950" y="1470025"/>
            <a:ext cx="4587875" cy="652463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UNASSAILABLE ADVANTAGE OVER ANY OTHER PRINTING TECHNOLOGY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GB" dirty="0" smtClean="0"/>
              <a:t>GREATER DEGREE OF FREEDOM IN MEDIA CHOICE – INCLUDING ENVELOPES, BANNERS AND  THICK CARD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GB" dirty="0" smtClean="0"/>
              <a:t>NON CONTACT PRINTING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GB" dirty="0" smtClean="0"/>
              <a:t>DESIGN </a:t>
            </a:r>
            <a:r>
              <a:rPr lang="en-GB" dirty="0" smtClean="0"/>
              <a:t>SIMPLICITY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GB" dirty="0" smtClean="0"/>
              <a:t>SIMPLE MECHANICAL PROCESS</a:t>
            </a:r>
          </a:p>
          <a:p>
            <a:pPr>
              <a:buFontTx/>
              <a:buChar char="•"/>
            </a:pP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418263"/>
            <a:ext cx="284163" cy="233362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9A25F75-1575-4AF3-959B-6A2D54B93136}" type="slidenum">
              <a:rPr lang="en-US" sz="1000">
                <a:solidFill>
                  <a:srgbClr val="000000"/>
                </a:solidFill>
              </a:rPr>
              <a:pPr eaLnBrk="1" hangingPunct="1"/>
              <a:t>6</a:t>
            </a:fld>
            <a:endParaRPr lang="en-US" sz="1000">
              <a:solidFill>
                <a:srgbClr val="000000"/>
              </a:solidFill>
            </a:endParaRPr>
          </a:p>
        </p:txBody>
      </p:sp>
      <p:pic>
        <p:nvPicPr>
          <p:cNvPr id="2355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6" descr="http://4.bp.blogspot.com/-tT5UmdLkDeQ/TzwaQeRTSlI/AAAAAAAAAEg/fNifIRmtbqs/s1600/Elementary-school-students-raising-hands-in-classroom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38" y="2538413"/>
            <a:ext cx="3751262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>
          <a:xfrm>
            <a:off x="361950" y="384175"/>
            <a:ext cx="8424863" cy="588963"/>
          </a:xfrm>
        </p:spPr>
        <p:txBody>
          <a:bodyPr/>
          <a:lstStyle/>
          <a:p>
            <a:r>
              <a:rPr lang="en-GB" sz="2800" b="1" smtClean="0">
                <a:solidFill>
                  <a:schemeClr val="tx1"/>
                </a:solidFill>
              </a:rPr>
              <a:t>MICRO PIEZO</a:t>
            </a:r>
            <a:r>
              <a:rPr lang="en-GB" sz="3200" b="1" baseline="30000" smtClean="0">
                <a:solidFill>
                  <a:schemeClr val="tx1"/>
                </a:solidFill>
              </a:rPr>
              <a:t> ®</a:t>
            </a:r>
            <a:r>
              <a:rPr lang="en-GB" sz="2800" b="1" smtClean="0">
                <a:solidFill>
                  <a:schemeClr val="tx1"/>
                </a:solidFill>
              </a:rPr>
              <a:t> TECHNOLOGY</a:t>
            </a:r>
            <a:br>
              <a:rPr lang="en-GB" sz="2800" b="1" smtClean="0">
                <a:solidFill>
                  <a:schemeClr val="tx1"/>
                </a:solidFill>
              </a:rPr>
            </a:br>
            <a:r>
              <a:rPr lang="en-GB" sz="2400" b="1" smtClean="0">
                <a:solidFill>
                  <a:schemeClr val="tx1"/>
                </a:solidFill>
              </a:rPr>
              <a:t>TECHNOLOGY DESIGNED FOR SCHOOLS AND BUSINESSES 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type="subTitle" idx="1"/>
          </p:nvPr>
        </p:nvSpPr>
        <p:spPr>
          <a:xfrm>
            <a:off x="361950" y="1470025"/>
            <a:ext cx="4587875" cy="652463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UNASSAILABLE ADVANTAGE OVER ANY OTHER PRINTING TECHNOLOGY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GB" dirty="0" smtClean="0"/>
              <a:t>PRECISE </a:t>
            </a:r>
            <a:r>
              <a:rPr lang="en-GB" dirty="0" smtClean="0"/>
              <a:t>CONTROL – EXCELLENT PRINT QUALITY AND HIGH SPEED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GB" dirty="0" smtClean="0"/>
              <a:t>NO HEAT INVOLVED - ALLOWS USE OF VERY FAST DRYING INKS</a:t>
            </a:r>
          </a:p>
          <a:p>
            <a:pPr>
              <a:buClr>
                <a:schemeClr val="tx1"/>
              </a:buClr>
              <a:buFont typeface="Wingdings" pitchFamily="2" charset="2"/>
              <a:buChar char="ü"/>
            </a:pPr>
            <a:r>
              <a:rPr lang="en-GB" dirty="0" smtClean="0"/>
              <a:t>EXCELLENT PRINT HEAD DURABILITY </a:t>
            </a:r>
          </a:p>
          <a:p>
            <a:pPr>
              <a:buFontTx/>
              <a:buChar char="•"/>
            </a:pPr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418263"/>
            <a:ext cx="284163" cy="233362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9A25F75-1575-4AF3-959B-6A2D54B93136}" type="slidenum">
              <a:rPr lang="en-US" sz="1000">
                <a:solidFill>
                  <a:srgbClr val="000000"/>
                </a:solidFill>
              </a:rPr>
              <a:pPr eaLnBrk="1" hangingPunct="1"/>
              <a:t>7</a:t>
            </a:fld>
            <a:endParaRPr lang="en-US" sz="1000">
              <a:solidFill>
                <a:srgbClr val="000000"/>
              </a:solidFill>
            </a:endParaRPr>
          </a:p>
        </p:txBody>
      </p:sp>
      <p:pic>
        <p:nvPicPr>
          <p:cNvPr id="2355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6" descr="http://4.bp.blogspot.com/-tT5UmdLkDeQ/TzwaQeRTSlI/AAAAAAAAAEg/fNifIRmtbqs/s1600/Elementary-school-students-raising-hands-in-classroom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38" y="2538413"/>
            <a:ext cx="3751262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1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0"/>
          <p:cNvSpPr>
            <a:spLocks noGrp="1"/>
          </p:cNvSpPr>
          <p:nvPr>
            <p:ph type="ctrTitle"/>
          </p:nvPr>
        </p:nvSpPr>
        <p:spPr>
          <a:xfrm>
            <a:off x="361950" y="503238"/>
            <a:ext cx="8424863" cy="588962"/>
          </a:xfrm>
        </p:spPr>
        <p:txBody>
          <a:bodyPr/>
          <a:lstStyle/>
          <a:p>
            <a:r>
              <a:rPr lang="en-US" sz="2800" b="1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WHY IS 70% OF THE LASER MARKET STILL MONO?</a:t>
            </a:r>
            <a:endParaRPr lang="en-GB" sz="2800" b="1" smtClean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4579" name="Content Placeholder 11"/>
          <p:cNvSpPr>
            <a:spLocks noGrp="1"/>
          </p:cNvSpPr>
          <p:nvPr>
            <p:ph type="subTitle" idx="1"/>
          </p:nvPr>
        </p:nvSpPr>
        <p:spPr>
          <a:xfrm>
            <a:off x="361950" y="1216025"/>
            <a:ext cx="6943725" cy="3986213"/>
          </a:xfrm>
        </p:spPr>
        <p:txBody>
          <a:bodyPr/>
          <a:lstStyle/>
          <a:p>
            <a:pPr marL="342900" indent="-342900">
              <a:lnSpc>
                <a:spcPct val="20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000" smtClean="0"/>
              <a:t>Colour laser running costs too high &gt; 10p per page</a:t>
            </a:r>
          </a:p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000" smtClean="0"/>
              <a:t>Small colour lasers too expensive to run; </a:t>
            </a:r>
            <a:br>
              <a:rPr lang="en-GB" sz="2000" smtClean="0"/>
            </a:br>
            <a:r>
              <a:rPr lang="en-GB" sz="2000" smtClean="0"/>
              <a:t>large ones expensive to buy</a:t>
            </a:r>
          </a:p>
          <a:p>
            <a:pPr marL="342900" indent="-34290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000" smtClean="0"/>
              <a:t>Unexpectedly high colour laser maintenance costs; replacement drums, fusers, belts cost as much as the printer</a:t>
            </a:r>
          </a:p>
          <a:p>
            <a:pPr marL="342900" indent="-342900">
              <a:lnSpc>
                <a:spcPct val="20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000" smtClean="0"/>
              <a:t>Colour laser warm up time –  long wait for first page to print</a:t>
            </a:r>
          </a:p>
          <a:p>
            <a:pPr marL="342900" indent="-342900">
              <a:lnSpc>
                <a:spcPct val="20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000" smtClean="0"/>
              <a:t>User complexity – users do not like to change the toners</a:t>
            </a:r>
            <a:endParaRPr lang="en-US" sz="2000" smtClean="0"/>
          </a:p>
        </p:txBody>
      </p:sp>
      <p:sp>
        <p:nvSpPr>
          <p:cNvPr id="374790" name="Text Box 6"/>
          <p:cNvSpPr txBox="1">
            <a:spLocks noChangeArrowheads="1"/>
          </p:cNvSpPr>
          <p:nvPr/>
        </p:nvSpPr>
        <p:spPr bwMode="auto">
          <a:xfrm>
            <a:off x="7305675" y="5075238"/>
            <a:ext cx="1484313" cy="406400"/>
          </a:xfrm>
          <a:prstGeom prst="round2Diag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957263"/>
            <a:r>
              <a:rPr lang="en-GB" sz="2400" b="1">
                <a:solidFill>
                  <a:srgbClr val="00B0F0"/>
                </a:solidFill>
              </a:rPr>
              <a:t>FIXED</a:t>
            </a:r>
            <a:endParaRPr lang="en-US" b="1">
              <a:solidFill>
                <a:srgbClr val="00B0F0"/>
              </a:solidFill>
            </a:endParaRPr>
          </a:p>
        </p:txBody>
      </p:sp>
      <p:pic>
        <p:nvPicPr>
          <p:cNvPr id="24585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4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4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79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61950" y="1330325"/>
            <a:ext cx="6943725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42900" algn="l" defTabSz="957263" eaLnBrk="0" hangingPunct="0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solidFill>
                  <a:srgbClr val="000000"/>
                </a:solidFill>
                <a:latin typeface="Calibri" pitchFamily="34" charset="0"/>
              </a:rPr>
              <a:t>More consumer orientated than business</a:t>
            </a:r>
          </a:p>
          <a:p>
            <a:pPr marL="342900" indent="-342900" algn="l" defTabSz="957263" eaLnBrk="0" hangingPunct="0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solidFill>
                  <a:srgbClr val="000000"/>
                </a:solidFill>
                <a:latin typeface="Calibri" pitchFamily="34" charset="0"/>
              </a:rPr>
              <a:t>Low Print Quality on plain paper</a:t>
            </a:r>
          </a:p>
          <a:p>
            <a:pPr marL="342900" indent="-342900" algn="l" defTabSz="957263" eaLnBrk="0" hangingPunct="0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solidFill>
                  <a:srgbClr val="000000"/>
                </a:solidFill>
                <a:latin typeface="Calibri" pitchFamily="34" charset="0"/>
              </a:rPr>
              <a:t>Slow double-sided printing</a:t>
            </a:r>
          </a:p>
          <a:p>
            <a:pPr marL="342900" indent="-342900" algn="l" defTabSz="957263" eaLnBrk="0" hangingPunct="0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solidFill>
                  <a:srgbClr val="000000"/>
                </a:solidFill>
                <a:latin typeface="Calibri" pitchFamily="34" charset="0"/>
              </a:rPr>
              <a:t>Low yield ink cartridges</a:t>
            </a:r>
          </a:p>
          <a:p>
            <a:pPr marL="342900" indent="-342900" algn="l" defTabSz="957263" eaLnBrk="0" hangingPunct="0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solidFill>
                  <a:srgbClr val="000000"/>
                </a:solidFill>
                <a:latin typeface="Calibri" pitchFamily="34" charset="0"/>
              </a:rPr>
              <a:t>No professional print emulations (PCL / PS) –  required by many businesses</a:t>
            </a:r>
          </a:p>
          <a:p>
            <a:pPr marL="342900" indent="-342900" algn="l" defTabSz="957263" eaLnBrk="0" hangingPunct="0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solidFill>
                  <a:srgbClr val="000000"/>
                </a:solidFill>
                <a:latin typeface="Calibri" pitchFamily="34" charset="0"/>
              </a:rPr>
              <a:t>Expensive to print</a:t>
            </a:r>
          </a:p>
          <a:p>
            <a:pPr marL="342900" indent="-342900" algn="l" defTabSz="957263" eaLnBrk="0" hangingPunct="0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solidFill>
                  <a:srgbClr val="000000"/>
                </a:solidFill>
                <a:latin typeface="Calibri" pitchFamily="34" charset="0"/>
              </a:rPr>
              <a:t>Limited duty cycle - are they tough enough?</a:t>
            </a:r>
          </a:p>
          <a:p>
            <a:pPr marL="342900" indent="-342900" algn="l" defTabSz="957263" eaLnBrk="0" hangingPunct="0">
              <a:spcBef>
                <a:spcPct val="25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solidFill>
                  <a:srgbClr val="000000"/>
                </a:solidFill>
                <a:latin typeface="Calibri" pitchFamily="34" charset="0"/>
              </a:rPr>
              <a:t>Concerns over water resistance, smudging, fading</a:t>
            </a:r>
          </a:p>
          <a:p>
            <a:pPr marL="342900" indent="-342900" algn="l" defTabSz="957263" eaLnBrk="0" hangingPunct="0">
              <a:spcBef>
                <a:spcPct val="25000"/>
              </a:spcBef>
              <a:spcAft>
                <a:spcPct val="25000"/>
              </a:spcAft>
              <a:buClr>
                <a:srgbClr val="00A9E0"/>
              </a:buClr>
              <a:buFontTx/>
              <a:buChar char="•"/>
            </a:pPr>
            <a:endParaRPr lang="en-GB" sz="2400">
              <a:solidFill>
                <a:srgbClr val="000000"/>
              </a:solidFill>
              <a:latin typeface="HelveticaNeue LT 65 Medium" pitchFamily="2" charset="0"/>
            </a:endParaRPr>
          </a:p>
          <a:p>
            <a:pPr marL="342900" indent="-342900" defTabSz="957263" eaLnBrk="0" hangingPunct="0">
              <a:spcBef>
                <a:spcPct val="25000"/>
              </a:spcBef>
              <a:spcAft>
                <a:spcPct val="25000"/>
              </a:spcAft>
              <a:buClr>
                <a:srgbClr val="00A9E0"/>
              </a:buClr>
              <a:buFontTx/>
              <a:buChar char="•"/>
            </a:pPr>
            <a:endParaRPr lang="en-GB" sz="2400">
              <a:solidFill>
                <a:srgbClr val="000000"/>
              </a:solidFill>
              <a:latin typeface="HelveticaNeue LT 65 Medium" pitchFamily="2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1950" y="515938"/>
            <a:ext cx="8655050" cy="588962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HAS BUSINESS </a:t>
            </a:r>
            <a:r>
              <a:rPr lang="en-US" sz="28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INKJET </a:t>
            </a:r>
            <a:r>
              <a:rPr lang="en-US" sz="28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BEEN A VIABLE ALTERNATIVE?</a:t>
            </a:r>
            <a:endParaRPr lang="en-US" sz="2800" b="1" dirty="0" smtClean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7319963" y="5568950"/>
            <a:ext cx="1484312" cy="407988"/>
          </a:xfrm>
          <a:prstGeom prst="round2Diag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957263"/>
            <a:r>
              <a:rPr lang="en-GB" sz="2400" b="1">
                <a:solidFill>
                  <a:srgbClr val="00B0F0"/>
                </a:solidFill>
              </a:rPr>
              <a:t>FIXED</a:t>
            </a:r>
            <a:endParaRPr lang="en-US" b="1">
              <a:solidFill>
                <a:srgbClr val="00B0F0"/>
              </a:solidFill>
            </a:endParaRPr>
          </a:p>
        </p:txBody>
      </p:sp>
      <p:pic>
        <p:nvPicPr>
          <p:cNvPr id="25612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60801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8" descr="ピエ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8" y="1560513"/>
            <a:ext cx="46799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10"/>
          <p:cNvSpPr txBox="1">
            <a:spLocks noChangeArrowheads="1"/>
          </p:cNvSpPr>
          <p:nvPr/>
        </p:nvSpPr>
        <p:spPr bwMode="auto">
          <a:xfrm>
            <a:off x="6986588" y="1309688"/>
            <a:ext cx="14017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Ink Reservoir</a:t>
            </a:r>
            <a:endParaRPr lang="ja-JP" altLang="en-US" sz="1600">
              <a:solidFill>
                <a:srgbClr val="FF2D0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6628" name="Text Box 11"/>
          <p:cNvSpPr txBox="1">
            <a:spLocks noChangeArrowheads="1"/>
          </p:cNvSpPr>
          <p:nvPr/>
        </p:nvSpPr>
        <p:spPr bwMode="auto">
          <a:xfrm>
            <a:off x="4206875" y="1309688"/>
            <a:ext cx="1793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Oscillating Plate</a:t>
            </a:r>
            <a:endParaRPr lang="ja-JP" altLang="en-US" sz="1600">
              <a:solidFill>
                <a:srgbClr val="FF2D0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6629" name="Text Box 12"/>
          <p:cNvSpPr txBox="1">
            <a:spLocks noChangeArrowheads="1"/>
          </p:cNvSpPr>
          <p:nvPr/>
        </p:nvSpPr>
        <p:spPr bwMode="auto">
          <a:xfrm>
            <a:off x="4114800" y="2020888"/>
            <a:ext cx="1447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Piezoelectric</a:t>
            </a:r>
          </a:p>
          <a:p>
            <a:pPr algn="r"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 Element</a:t>
            </a:r>
            <a:endParaRPr lang="ja-JP" altLang="en-US" sz="1600">
              <a:solidFill>
                <a:srgbClr val="FF2D0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33801" name="Text Box 13"/>
          <p:cNvSpPr txBox="1">
            <a:spLocks noChangeArrowheads="1"/>
          </p:cNvSpPr>
          <p:nvPr/>
        </p:nvSpPr>
        <p:spPr bwMode="auto">
          <a:xfrm>
            <a:off x="4060825" y="3544888"/>
            <a:ext cx="523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60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</a:rPr>
              <a:t>Pull</a:t>
            </a:r>
          </a:p>
        </p:txBody>
      </p:sp>
      <p:sp>
        <p:nvSpPr>
          <p:cNvPr id="33802" name="Text Box 14"/>
          <p:cNvSpPr txBox="1">
            <a:spLocks noChangeArrowheads="1"/>
          </p:cNvSpPr>
          <p:nvPr/>
        </p:nvSpPr>
        <p:spPr bwMode="auto">
          <a:xfrm>
            <a:off x="5500688" y="3549650"/>
            <a:ext cx="650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60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</a:rPr>
              <a:t>Push</a:t>
            </a:r>
          </a:p>
        </p:txBody>
      </p:sp>
      <p:sp>
        <p:nvSpPr>
          <p:cNvPr id="33803" name="Text Box 15"/>
          <p:cNvSpPr txBox="1">
            <a:spLocks noChangeArrowheads="1"/>
          </p:cNvSpPr>
          <p:nvPr/>
        </p:nvSpPr>
        <p:spPr bwMode="auto">
          <a:xfrm>
            <a:off x="7234238" y="3556000"/>
            <a:ext cx="523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60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</a:rPr>
              <a:t>Pull</a:t>
            </a:r>
          </a:p>
        </p:txBody>
      </p:sp>
      <p:sp>
        <p:nvSpPr>
          <p:cNvPr id="26633" name="Line 19"/>
          <p:cNvSpPr>
            <a:spLocks noChangeShapeType="1"/>
          </p:cNvSpPr>
          <p:nvPr/>
        </p:nvSpPr>
        <p:spPr bwMode="auto">
          <a:xfrm>
            <a:off x="358775" y="4021138"/>
            <a:ext cx="8640763" cy="1587"/>
          </a:xfrm>
          <a:prstGeom prst="line">
            <a:avLst/>
          </a:prstGeom>
          <a:noFill/>
          <a:ln w="19050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4" name="Line 20"/>
          <p:cNvSpPr>
            <a:spLocks noChangeShapeType="1"/>
          </p:cNvSpPr>
          <p:nvPr/>
        </p:nvSpPr>
        <p:spPr bwMode="auto">
          <a:xfrm flipV="1">
            <a:off x="6446838" y="1765300"/>
            <a:ext cx="458787" cy="255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5" name="Line 21"/>
          <p:cNvSpPr>
            <a:spLocks noChangeShapeType="1"/>
          </p:cNvSpPr>
          <p:nvPr/>
        </p:nvSpPr>
        <p:spPr bwMode="auto">
          <a:xfrm flipH="1">
            <a:off x="5475288" y="2322513"/>
            <a:ext cx="209550" cy="1746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6" name="Line 22"/>
          <p:cNvSpPr>
            <a:spLocks noChangeShapeType="1"/>
          </p:cNvSpPr>
          <p:nvPr/>
        </p:nvSpPr>
        <p:spPr bwMode="auto">
          <a:xfrm flipH="1" flipV="1">
            <a:off x="5500688" y="1765300"/>
            <a:ext cx="546100" cy="1174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7" name="Text Box 25"/>
          <p:cNvSpPr txBox="1">
            <a:spLocks noChangeArrowheads="1"/>
          </p:cNvSpPr>
          <p:nvPr/>
        </p:nvSpPr>
        <p:spPr bwMode="auto">
          <a:xfrm>
            <a:off x="292100" y="1160463"/>
            <a:ext cx="32877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ja-JP" sz="2400" b="1">
                <a:solidFill>
                  <a:srgbClr val="404040"/>
                </a:solidFill>
                <a:latin typeface="Century Gothic" pitchFamily="34" charset="0"/>
                <a:ea typeface="MS Gothic" pitchFamily="49" charset="-128"/>
                <a:cs typeface="Century Gothic" pitchFamily="34" charset="0"/>
              </a:rPr>
              <a:t>Micro Piezo</a:t>
            </a:r>
            <a:r>
              <a:rPr lang="en-GB" sz="2400" baseline="30000">
                <a:ea typeface="MS Gothic" pitchFamily="49" charset="-128"/>
                <a:cs typeface="Century Gothic" pitchFamily="34" charset="0"/>
              </a:rPr>
              <a:t>®</a:t>
            </a:r>
            <a:r>
              <a:rPr lang="en-US" altLang="ja-JP" sz="2400" b="1">
                <a:solidFill>
                  <a:srgbClr val="404040"/>
                </a:solidFill>
                <a:latin typeface="Century Gothic" pitchFamily="34" charset="0"/>
                <a:ea typeface="MS Gothic" pitchFamily="49" charset="-128"/>
                <a:cs typeface="Century Gothic" pitchFamily="34" charset="0"/>
              </a:rPr>
              <a:t> Method</a:t>
            </a:r>
          </a:p>
          <a:p>
            <a:pPr eaLnBrk="1" hangingPunct="1"/>
            <a:endParaRPr lang="ja-JP" altLang="en-US" sz="2400" b="1">
              <a:solidFill>
                <a:srgbClr val="404040"/>
              </a:solidFill>
              <a:latin typeface="Century Gothic" pitchFamily="34" charset="0"/>
              <a:ea typeface="MS Gothic" pitchFamily="49" charset="-128"/>
              <a:cs typeface="Century Gothic" pitchFamily="34" charset="0"/>
            </a:endParaRPr>
          </a:p>
        </p:txBody>
      </p:sp>
      <p:sp>
        <p:nvSpPr>
          <p:cNvPr id="26638" name="Text Box 28"/>
          <p:cNvSpPr txBox="1">
            <a:spLocks noChangeArrowheads="1"/>
          </p:cNvSpPr>
          <p:nvPr/>
        </p:nvSpPr>
        <p:spPr bwMode="auto">
          <a:xfrm>
            <a:off x="241300" y="1622425"/>
            <a:ext cx="38735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A mechanical process </a:t>
            </a:r>
          </a:p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Enables precise control of ink droplet </a:t>
            </a: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  <a:sym typeface="Wingdings" pitchFamily="2" charset="2"/>
              </a:rPr>
              <a:t> Drop on demand</a:t>
            </a:r>
            <a:endParaRPr lang="en-US" altLang="ja-JP" sz="1600">
              <a:solidFill>
                <a:srgbClr val="404040"/>
              </a:solidFill>
              <a:latin typeface="Century Gothic" pitchFamily="34" charset="0"/>
              <a:ea typeface="MS PGothic" pitchFamily="34" charset="-128"/>
            </a:endParaRPr>
          </a:p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Increased response speed</a:t>
            </a:r>
          </a:p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No heat involved </a:t>
            </a:r>
          </a:p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 b="1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Ink head lasts lifetime of product</a:t>
            </a:r>
            <a:endParaRPr lang="ja-JP" altLang="en-US" sz="1600" b="1">
              <a:solidFill>
                <a:srgbClr val="40404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6639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smtClean="0">
                <a:solidFill>
                  <a:srgbClr val="00A9E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WHAT IS MICRO PIEZO</a:t>
            </a:r>
            <a:r>
              <a:rPr lang="en-GB" sz="2400" baseline="300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®</a:t>
            </a:r>
            <a:r>
              <a:rPr lang="en-GB" sz="2400" b="1" smtClean="0">
                <a:solidFill>
                  <a:srgbClr val="00A9E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TECHNOLGY?</a:t>
            </a:r>
            <a:br>
              <a:rPr lang="en-GB" sz="2400" b="1" smtClean="0">
                <a:solidFill>
                  <a:srgbClr val="00A9E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altLang="ja-JP" sz="2000" smtClean="0">
                <a:latin typeface="Calibri" pitchFamily="34" charset="0"/>
                <a:ea typeface="MS PGothic" pitchFamily="34" charset="-128"/>
                <a:cs typeface="Calibri" pitchFamily="34" charset="0"/>
              </a:rPr>
              <a:t>MICRO PIEZO</a:t>
            </a:r>
            <a:r>
              <a:rPr lang="en-GB" sz="2000" baseline="30000" smtClean="0">
                <a:latin typeface="Calibri" pitchFamily="34" charset="0"/>
                <a:cs typeface="Calibri" pitchFamily="34" charset="0"/>
              </a:rPr>
              <a:t>®</a:t>
            </a:r>
            <a:r>
              <a:rPr lang="en-US" altLang="ja-JP" sz="2000" smtClean="0">
                <a:latin typeface="Calibri" pitchFamily="34" charset="0"/>
                <a:ea typeface="MS PGothic" pitchFamily="34" charset="-128"/>
              </a:rPr>
              <a:t> TECHNOLOGY </a:t>
            </a:r>
            <a:r>
              <a:rPr lang="en-US" altLang="ja-JP" sz="2000" smtClean="0">
                <a:latin typeface="Calibri" pitchFamily="34" charset="0"/>
                <a:ea typeface="MS PGothic" pitchFamily="34" charset="-128"/>
                <a:sym typeface="Wingdings" pitchFamily="2" charset="2"/>
              </a:rPr>
              <a:t></a:t>
            </a:r>
            <a:r>
              <a:rPr lang="en-US" altLang="ja-JP" sz="2000" smtClean="0">
                <a:latin typeface="Calibri" pitchFamily="34" charset="0"/>
                <a:ea typeface="MS PGothic" pitchFamily="34" charset="-128"/>
              </a:rPr>
              <a:t> PRECISE DROPLET CONTROL</a:t>
            </a:r>
            <a:endParaRPr lang="en-US" altLang="ja-JP" sz="2000" smtClean="0">
              <a:solidFill>
                <a:schemeClr val="accent2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6640" name="Rectangle 2"/>
          <p:cNvSpPr>
            <a:spLocks noChangeArrowheads="1"/>
          </p:cNvSpPr>
          <p:nvPr/>
        </p:nvSpPr>
        <p:spPr bwMode="auto">
          <a:xfrm>
            <a:off x="7208838" y="5765800"/>
            <a:ext cx="1909762" cy="9525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26641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60801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2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27651" name="Picture 8" descr="ピエ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638" y="1560513"/>
            <a:ext cx="46799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9" descr="サーマル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763" y="4129088"/>
            <a:ext cx="4383087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10"/>
          <p:cNvSpPr txBox="1">
            <a:spLocks noChangeArrowheads="1"/>
          </p:cNvSpPr>
          <p:nvPr/>
        </p:nvSpPr>
        <p:spPr bwMode="auto">
          <a:xfrm>
            <a:off x="6986588" y="1309688"/>
            <a:ext cx="14017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Ink Reservoir</a:t>
            </a:r>
            <a:endParaRPr lang="ja-JP" altLang="en-US" sz="1600">
              <a:solidFill>
                <a:srgbClr val="FF2D0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7654" name="Text Box 11"/>
          <p:cNvSpPr txBox="1">
            <a:spLocks noChangeArrowheads="1"/>
          </p:cNvSpPr>
          <p:nvPr/>
        </p:nvSpPr>
        <p:spPr bwMode="auto">
          <a:xfrm>
            <a:off x="4206875" y="1309688"/>
            <a:ext cx="1793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Oscillating Plate</a:t>
            </a:r>
            <a:endParaRPr lang="ja-JP" altLang="en-US" sz="1600">
              <a:solidFill>
                <a:srgbClr val="FF2D0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7655" name="Text Box 12"/>
          <p:cNvSpPr txBox="1">
            <a:spLocks noChangeArrowheads="1"/>
          </p:cNvSpPr>
          <p:nvPr/>
        </p:nvSpPr>
        <p:spPr bwMode="auto">
          <a:xfrm>
            <a:off x="4114800" y="2020888"/>
            <a:ext cx="1447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Piezoelectric</a:t>
            </a:r>
          </a:p>
          <a:p>
            <a:pPr algn="r"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 Element</a:t>
            </a:r>
            <a:endParaRPr lang="ja-JP" altLang="en-US" sz="1600">
              <a:solidFill>
                <a:srgbClr val="FF2D0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33801" name="Text Box 13"/>
          <p:cNvSpPr txBox="1">
            <a:spLocks noChangeArrowheads="1"/>
          </p:cNvSpPr>
          <p:nvPr/>
        </p:nvSpPr>
        <p:spPr bwMode="auto">
          <a:xfrm>
            <a:off x="4060825" y="3544888"/>
            <a:ext cx="523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60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</a:rPr>
              <a:t>Pull</a:t>
            </a:r>
          </a:p>
        </p:txBody>
      </p:sp>
      <p:sp>
        <p:nvSpPr>
          <p:cNvPr id="33802" name="Text Box 14"/>
          <p:cNvSpPr txBox="1">
            <a:spLocks noChangeArrowheads="1"/>
          </p:cNvSpPr>
          <p:nvPr/>
        </p:nvSpPr>
        <p:spPr bwMode="auto">
          <a:xfrm>
            <a:off x="5500688" y="3549650"/>
            <a:ext cx="650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60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</a:rPr>
              <a:t>Push</a:t>
            </a:r>
          </a:p>
        </p:txBody>
      </p:sp>
      <p:sp>
        <p:nvSpPr>
          <p:cNvPr id="33803" name="Text Box 15"/>
          <p:cNvSpPr txBox="1">
            <a:spLocks noChangeArrowheads="1"/>
          </p:cNvSpPr>
          <p:nvPr/>
        </p:nvSpPr>
        <p:spPr bwMode="auto">
          <a:xfrm>
            <a:off x="7234238" y="3556000"/>
            <a:ext cx="523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60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</a:rPr>
              <a:t>Pull</a:t>
            </a:r>
          </a:p>
        </p:txBody>
      </p:sp>
      <p:sp>
        <p:nvSpPr>
          <p:cNvPr id="27659" name="Text Box 16"/>
          <p:cNvSpPr txBox="1">
            <a:spLocks noChangeArrowheads="1"/>
          </p:cNvSpPr>
          <p:nvPr/>
        </p:nvSpPr>
        <p:spPr bwMode="auto">
          <a:xfrm>
            <a:off x="4816475" y="4778375"/>
            <a:ext cx="86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Heater</a:t>
            </a:r>
            <a:endParaRPr lang="ja-JP" altLang="en-US" sz="1600">
              <a:solidFill>
                <a:srgbClr val="FF2D0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7660" name="Text Box 17"/>
          <p:cNvSpPr txBox="1">
            <a:spLocks noChangeArrowheads="1"/>
          </p:cNvSpPr>
          <p:nvPr/>
        </p:nvSpPr>
        <p:spPr bwMode="auto">
          <a:xfrm>
            <a:off x="3568700" y="6086475"/>
            <a:ext cx="973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Heating</a:t>
            </a:r>
            <a:endParaRPr lang="ja-JP" altLang="en-US" sz="1600">
              <a:solidFill>
                <a:srgbClr val="FF2D0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7661" name="Text Box 18"/>
          <p:cNvSpPr txBox="1">
            <a:spLocks noChangeArrowheads="1"/>
          </p:cNvSpPr>
          <p:nvPr/>
        </p:nvSpPr>
        <p:spPr bwMode="auto">
          <a:xfrm>
            <a:off x="5151438" y="6086475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ja-JP" sz="1600">
                <a:solidFill>
                  <a:srgbClr val="FF2D00"/>
                </a:solidFill>
                <a:latin typeface="Century Gothic" pitchFamily="34" charset="0"/>
                <a:ea typeface="MS PGothic" pitchFamily="34" charset="-128"/>
              </a:rPr>
              <a:t>Heating</a:t>
            </a:r>
            <a:endParaRPr lang="ja-JP" altLang="en-US" sz="1600">
              <a:solidFill>
                <a:srgbClr val="FF2D0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7662" name="Line 19"/>
          <p:cNvSpPr>
            <a:spLocks noChangeShapeType="1"/>
          </p:cNvSpPr>
          <p:nvPr/>
        </p:nvSpPr>
        <p:spPr bwMode="auto">
          <a:xfrm>
            <a:off x="358775" y="4021138"/>
            <a:ext cx="8640763" cy="1587"/>
          </a:xfrm>
          <a:prstGeom prst="line">
            <a:avLst/>
          </a:prstGeom>
          <a:noFill/>
          <a:ln w="19050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63" name="Line 20"/>
          <p:cNvSpPr>
            <a:spLocks noChangeShapeType="1"/>
          </p:cNvSpPr>
          <p:nvPr/>
        </p:nvSpPr>
        <p:spPr bwMode="auto">
          <a:xfrm flipV="1">
            <a:off x="6446838" y="1765300"/>
            <a:ext cx="458787" cy="255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64" name="Line 21"/>
          <p:cNvSpPr>
            <a:spLocks noChangeShapeType="1"/>
          </p:cNvSpPr>
          <p:nvPr/>
        </p:nvSpPr>
        <p:spPr bwMode="auto">
          <a:xfrm flipH="1">
            <a:off x="5475288" y="2322513"/>
            <a:ext cx="209550" cy="1746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65" name="Line 22"/>
          <p:cNvSpPr>
            <a:spLocks noChangeShapeType="1"/>
          </p:cNvSpPr>
          <p:nvPr/>
        </p:nvSpPr>
        <p:spPr bwMode="auto">
          <a:xfrm flipH="1" flipV="1">
            <a:off x="5500688" y="1765300"/>
            <a:ext cx="546100" cy="1174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66" name="Line 23"/>
          <p:cNvSpPr>
            <a:spLocks noChangeShapeType="1"/>
          </p:cNvSpPr>
          <p:nvPr/>
        </p:nvSpPr>
        <p:spPr bwMode="auto">
          <a:xfrm flipV="1">
            <a:off x="5608638" y="4733925"/>
            <a:ext cx="350837" cy="228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67" name="Text Box 25"/>
          <p:cNvSpPr txBox="1">
            <a:spLocks noChangeArrowheads="1"/>
          </p:cNvSpPr>
          <p:nvPr/>
        </p:nvSpPr>
        <p:spPr bwMode="auto">
          <a:xfrm>
            <a:off x="292100" y="1160463"/>
            <a:ext cx="32877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ja-JP" sz="2400" b="1">
                <a:solidFill>
                  <a:srgbClr val="404040"/>
                </a:solidFill>
                <a:latin typeface="Century Gothic" pitchFamily="34" charset="0"/>
                <a:ea typeface="MS Gothic" pitchFamily="49" charset="-128"/>
                <a:cs typeface="Century Gothic" pitchFamily="34" charset="0"/>
              </a:rPr>
              <a:t>Micro Piezo</a:t>
            </a:r>
            <a:r>
              <a:rPr lang="en-GB" sz="2400" baseline="30000">
                <a:ea typeface="MS Gothic" pitchFamily="49" charset="-128"/>
                <a:cs typeface="Century Gothic" pitchFamily="34" charset="0"/>
              </a:rPr>
              <a:t>®</a:t>
            </a:r>
            <a:r>
              <a:rPr lang="en-US" altLang="ja-JP" sz="2400" b="1">
                <a:solidFill>
                  <a:srgbClr val="404040"/>
                </a:solidFill>
                <a:latin typeface="Century Gothic" pitchFamily="34" charset="0"/>
                <a:ea typeface="MS Gothic" pitchFamily="49" charset="-128"/>
                <a:cs typeface="Century Gothic" pitchFamily="34" charset="0"/>
              </a:rPr>
              <a:t> Method</a:t>
            </a:r>
          </a:p>
          <a:p>
            <a:pPr eaLnBrk="1" hangingPunct="1"/>
            <a:endParaRPr lang="ja-JP" altLang="en-US" sz="2400" b="1">
              <a:solidFill>
                <a:srgbClr val="404040"/>
              </a:solidFill>
              <a:latin typeface="Century Gothic" pitchFamily="34" charset="0"/>
              <a:ea typeface="MS Gothic" pitchFamily="49" charset="-128"/>
              <a:cs typeface="Century Gothic" pitchFamily="34" charset="0"/>
            </a:endParaRPr>
          </a:p>
        </p:txBody>
      </p:sp>
      <p:sp>
        <p:nvSpPr>
          <p:cNvPr id="27668" name="Text Box 27"/>
          <p:cNvSpPr txBox="1">
            <a:spLocks noChangeArrowheads="1"/>
          </p:cNvSpPr>
          <p:nvPr/>
        </p:nvSpPr>
        <p:spPr bwMode="auto">
          <a:xfrm>
            <a:off x="358775" y="4127500"/>
            <a:ext cx="4460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ja-JP" sz="2400" b="1">
                <a:solidFill>
                  <a:srgbClr val="404040"/>
                </a:solidFill>
                <a:latin typeface="Century Gothic" pitchFamily="34" charset="0"/>
                <a:ea typeface="MS Gothic" pitchFamily="49" charset="-128"/>
                <a:cs typeface="Century Gothic" pitchFamily="34" charset="0"/>
              </a:rPr>
              <a:t>Heat-based Thermal Method</a:t>
            </a:r>
            <a:endParaRPr lang="ja-JP" altLang="en-US" sz="2400" b="1">
              <a:solidFill>
                <a:srgbClr val="404040"/>
              </a:solidFill>
              <a:latin typeface="Century Gothic" pitchFamily="34" charset="0"/>
              <a:ea typeface="MS Gothic" pitchFamily="49" charset="-128"/>
              <a:cs typeface="Century Gothic" pitchFamily="34" charset="0"/>
            </a:endParaRPr>
          </a:p>
        </p:txBody>
      </p:sp>
      <p:sp>
        <p:nvSpPr>
          <p:cNvPr id="27669" name="Text Box 28"/>
          <p:cNvSpPr txBox="1">
            <a:spLocks noChangeArrowheads="1"/>
          </p:cNvSpPr>
          <p:nvPr/>
        </p:nvSpPr>
        <p:spPr bwMode="auto">
          <a:xfrm>
            <a:off x="241300" y="1622425"/>
            <a:ext cx="38735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A mechanical process </a:t>
            </a:r>
          </a:p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Enables precise control of ink droplet </a:t>
            </a: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  <a:sym typeface="Wingdings" pitchFamily="2" charset="2"/>
              </a:rPr>
              <a:t> Drop on demand</a:t>
            </a:r>
            <a:endParaRPr lang="en-US" altLang="ja-JP" sz="1600">
              <a:solidFill>
                <a:srgbClr val="404040"/>
              </a:solidFill>
              <a:latin typeface="Century Gothic" pitchFamily="34" charset="0"/>
              <a:ea typeface="MS PGothic" pitchFamily="34" charset="-128"/>
            </a:endParaRPr>
          </a:p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Increased response speed</a:t>
            </a:r>
          </a:p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No heat involved </a:t>
            </a:r>
          </a:p>
          <a:p>
            <a:pPr algn="l" eaLnBrk="1" fontAlgn="b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ja-JP" sz="1600" b="1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Ink head lasts lifetime of product</a:t>
            </a:r>
            <a:endParaRPr lang="ja-JP" altLang="en-US" sz="1600" b="1">
              <a:solidFill>
                <a:srgbClr val="40404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7670" name="Text Box 29"/>
          <p:cNvSpPr txBox="1">
            <a:spLocks noChangeArrowheads="1"/>
          </p:cNvSpPr>
          <p:nvPr/>
        </p:nvSpPr>
        <p:spPr bwMode="auto">
          <a:xfrm>
            <a:off x="241300" y="4576763"/>
            <a:ext cx="3697288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fontAlgn="b" hangingPunct="1"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Heat based process</a:t>
            </a:r>
          </a:p>
          <a:p>
            <a:pPr algn="l" eaLnBrk="1" fontAlgn="b" hangingPunct="1"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Less control of ink droplet – heat less easy to turn on/off precisely</a:t>
            </a:r>
          </a:p>
          <a:p>
            <a:pPr algn="l" eaLnBrk="1" fontAlgn="b" hangingPunct="1"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The movement of the ink is less precise reducing accuracy</a:t>
            </a:r>
          </a:p>
          <a:p>
            <a:pPr algn="l" eaLnBrk="1" fontAlgn="b" hangingPunct="1">
              <a:buFont typeface="Arial" charset="0"/>
              <a:buChar char="•"/>
            </a:pPr>
            <a:r>
              <a:rPr lang="en-US" altLang="ja-JP" sz="1600">
                <a:solidFill>
                  <a:srgbClr val="404040"/>
                </a:solidFill>
                <a:latin typeface="Century Gothic" pitchFamily="34" charset="0"/>
                <a:ea typeface="MS PGothic" pitchFamily="34" charset="-128"/>
              </a:rPr>
              <a:t>Ink head often require replacement</a:t>
            </a:r>
            <a:endParaRPr lang="ja-JP" altLang="en-US" sz="1600">
              <a:solidFill>
                <a:srgbClr val="404040"/>
              </a:solidFill>
              <a:latin typeface="Century Gothic" pitchFamily="34" charset="0"/>
              <a:ea typeface="MS PGothic" pitchFamily="34" charset="-128"/>
            </a:endParaRPr>
          </a:p>
        </p:txBody>
      </p:sp>
      <p:sp>
        <p:nvSpPr>
          <p:cNvPr id="27671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smtClean="0">
                <a:solidFill>
                  <a:srgbClr val="00A9E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WHAT IS MICRO PIEZO</a:t>
            </a:r>
            <a:r>
              <a:rPr lang="en-GB" sz="2400" baseline="300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®</a:t>
            </a:r>
            <a:r>
              <a:rPr lang="en-GB" sz="2400" b="1" smtClean="0">
                <a:solidFill>
                  <a:srgbClr val="00A9E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TECHNOLGY?</a:t>
            </a:r>
            <a:br>
              <a:rPr lang="en-GB" sz="2400" b="1" smtClean="0">
                <a:solidFill>
                  <a:srgbClr val="00A9E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altLang="ja-JP" sz="2000" smtClean="0">
                <a:latin typeface="Calibri" pitchFamily="34" charset="0"/>
                <a:ea typeface="MS PGothic" pitchFamily="34" charset="-128"/>
                <a:cs typeface="Calibri" pitchFamily="34" charset="0"/>
              </a:rPr>
              <a:t>MICRO PIEZO</a:t>
            </a:r>
            <a:r>
              <a:rPr lang="en-GB" sz="2000" baseline="30000" smtClean="0">
                <a:latin typeface="Calibri" pitchFamily="34" charset="0"/>
                <a:cs typeface="Calibri" pitchFamily="34" charset="0"/>
              </a:rPr>
              <a:t>®</a:t>
            </a:r>
            <a:r>
              <a:rPr lang="en-US" altLang="ja-JP" sz="2000" smtClean="0">
                <a:latin typeface="Calibri" pitchFamily="34" charset="0"/>
                <a:ea typeface="MS PGothic" pitchFamily="34" charset="-128"/>
              </a:rPr>
              <a:t> TECHNOLOGY </a:t>
            </a:r>
            <a:r>
              <a:rPr lang="en-US" altLang="ja-JP" sz="2000" smtClean="0">
                <a:latin typeface="Calibri" pitchFamily="34" charset="0"/>
                <a:ea typeface="MS PGothic" pitchFamily="34" charset="-128"/>
                <a:sym typeface="Wingdings" pitchFamily="2" charset="2"/>
              </a:rPr>
              <a:t></a:t>
            </a:r>
            <a:r>
              <a:rPr lang="en-US" altLang="ja-JP" sz="2000" smtClean="0">
                <a:latin typeface="Calibri" pitchFamily="34" charset="0"/>
                <a:ea typeface="MS PGothic" pitchFamily="34" charset="-128"/>
              </a:rPr>
              <a:t> PRECISE DROPLET CONTROL</a:t>
            </a:r>
            <a:endParaRPr lang="en-US" altLang="ja-JP" sz="2000" smtClean="0">
              <a:solidFill>
                <a:schemeClr val="accent2"/>
              </a:solidFill>
              <a:latin typeface="Calibri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9"/>
          <p:cNvSpPr>
            <a:spLocks noChangeArrowheads="1"/>
          </p:cNvSpPr>
          <p:nvPr/>
        </p:nvSpPr>
        <p:spPr bwMode="white">
          <a:xfrm>
            <a:off x="1057275" y="3963988"/>
            <a:ext cx="671353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706438"/>
            <a:endParaRPr lang="en-GB" sz="4000" b="1">
              <a:solidFill>
                <a:srgbClr val="FFFFFF"/>
              </a:solidFill>
            </a:endParaRPr>
          </a:p>
        </p:txBody>
      </p:sp>
      <p:sp>
        <p:nvSpPr>
          <p:cNvPr id="28675" name="Rectangle 1"/>
          <p:cNvSpPr>
            <a:spLocks noChangeArrowheads="1"/>
          </p:cNvSpPr>
          <p:nvPr/>
        </p:nvSpPr>
        <p:spPr bwMode="auto">
          <a:xfrm>
            <a:off x="500063" y="1298575"/>
            <a:ext cx="79740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GB" sz="4000" b="1" dirty="0">
                <a:solidFill>
                  <a:srgbClr val="FFFFFF"/>
                </a:solidFill>
                <a:latin typeface="+mj-lt"/>
              </a:rPr>
              <a:t>TAKING THE COST OUT OF PRINTING IN SCHOOLS</a:t>
            </a:r>
          </a:p>
        </p:txBody>
      </p:sp>
      <p:pic>
        <p:nvPicPr>
          <p:cNvPr id="28676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60801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1" r="1405" b="9068"/>
          <a:stretch>
            <a:fillRect/>
          </a:stretch>
        </p:blipFill>
        <p:spPr bwMode="auto">
          <a:xfrm>
            <a:off x="2552700" y="3065463"/>
            <a:ext cx="4279900" cy="220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4"/>
          <p:cNvSpPr txBox="1">
            <a:spLocks/>
          </p:cNvSpPr>
          <p:nvPr/>
        </p:nvSpPr>
        <p:spPr bwMode="auto">
          <a:xfrm>
            <a:off x="180975" y="1254125"/>
            <a:ext cx="4884738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Up to 50% lower cost per page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Power consumption: cut power consumption by 80% compared to a colour laser</a:t>
            </a:r>
            <a:endParaRPr lang="en-US"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No heat generation – printer can be located anywhere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Duplex printing</a:t>
            </a:r>
            <a:endParaRPr lang="en-US"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High yield cartridges 3,400 pages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No fusers, belts or drums to change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Reduced IT resource – the easiest cartridges to change – minimal intervention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Tough - designed for school usage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endParaRPr lang="en-US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endParaRPr lang="en-US" sz="16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endParaRPr lang="en-US" sz="16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endParaRPr lang="en-GB" sz="1600" baseline="300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endParaRPr lang="en-GB" sz="1600" baseline="300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ts val="90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endParaRPr lang="en-US" sz="16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endParaRPr lang="en-US" sz="1600">
              <a:latin typeface="HelveticaNeue LT 65 Medium" pitchFamily="2" charset="0"/>
              <a:ea typeface="MS PGothic" pitchFamily="34" charset="-128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endParaRPr lang="en-US" sz="700">
              <a:latin typeface="HelveticaNeue LT 65 Medium" pitchFamily="2" charset="0"/>
              <a:ea typeface="MS PGothic" pitchFamily="34" charset="-128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1950" y="490538"/>
            <a:ext cx="8424863" cy="588962"/>
          </a:xfrm>
        </p:spPr>
        <p:txBody>
          <a:bodyPr/>
          <a:lstStyle/>
          <a:p>
            <a:r>
              <a:rPr lang="en-US" sz="2800" b="1" smtClean="0">
                <a:solidFill>
                  <a:schemeClr val="tx1"/>
                </a:solidFill>
              </a:rPr>
              <a:t>DRAWING OUT THE COST OF PRINTING IN SCHOOLS</a:t>
            </a:r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60244" y="1267619"/>
            <a:ext cx="2522538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919652" y="1437645"/>
          <a:ext cx="6701948" cy="442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1950" y="404813"/>
            <a:ext cx="8877300" cy="590550"/>
          </a:xfrm>
        </p:spPr>
        <p:txBody>
          <a:bodyPr/>
          <a:lstStyle/>
          <a:p>
            <a:r>
              <a:rPr lang="en-GB" sz="2400" b="1" smtClean="0">
                <a:latin typeface="Calibri" pitchFamily="34" charset="0"/>
                <a:cs typeface="Calibri" pitchFamily="34" charset="0"/>
              </a:rPr>
              <a:t>TOP SELLING COLOUR LASERS</a:t>
            </a:r>
            <a:br>
              <a:rPr lang="en-GB" sz="2400" b="1" smtClean="0">
                <a:latin typeface="Calibri" pitchFamily="34" charset="0"/>
                <a:cs typeface="Calibri" pitchFamily="34" charset="0"/>
              </a:rPr>
            </a:br>
            <a:r>
              <a:rPr lang="en-GB" sz="2000" b="1" smtClean="0">
                <a:latin typeface="Calibri" pitchFamily="34" charset="0"/>
                <a:cs typeface="Calibri" pitchFamily="34" charset="0"/>
              </a:rPr>
              <a:t>WHICH ONE WOULD YOU CHOOSE?</a:t>
            </a:r>
            <a:r>
              <a:rPr lang="en-GB" smtClean="0"/>
              <a:t/>
            </a:r>
            <a:br>
              <a:rPr lang="en-GB" smtClean="0"/>
            </a:br>
            <a:endParaRPr lang="en-US" smtClean="0"/>
          </a:p>
        </p:txBody>
      </p:sp>
      <p:sp>
        <p:nvSpPr>
          <p:cNvPr id="30724" name="Rectangle 14"/>
          <p:cNvSpPr>
            <a:spLocks noChangeArrowheads="1"/>
          </p:cNvSpPr>
          <p:nvPr/>
        </p:nvSpPr>
        <p:spPr bwMode="auto">
          <a:xfrm>
            <a:off x="2971800" y="5938838"/>
            <a:ext cx="16271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buFontTx/>
              <a:buChar char="•"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0725" name="Text Box 16"/>
          <p:cNvSpPr txBox="1">
            <a:spLocks noChangeArrowheads="1"/>
          </p:cNvSpPr>
          <p:nvPr/>
        </p:nvSpPr>
        <p:spPr bwMode="auto">
          <a:xfrm>
            <a:off x="3392488" y="6022975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600">
                <a:solidFill>
                  <a:srgbClr val="FFFFFF"/>
                </a:solidFill>
              </a:rPr>
              <a:t>£200</a:t>
            </a: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30726" name="Rectangle 35"/>
          <p:cNvSpPr>
            <a:spLocks noChangeArrowheads="1"/>
          </p:cNvSpPr>
          <p:nvPr/>
        </p:nvSpPr>
        <p:spPr bwMode="auto">
          <a:xfrm>
            <a:off x="1778000" y="2225675"/>
            <a:ext cx="1933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</a:pPr>
            <a:endParaRPr lang="en-US" sz="1600">
              <a:solidFill>
                <a:srgbClr val="000000"/>
              </a:solidFill>
            </a:endParaRPr>
          </a:p>
        </p:txBody>
      </p:sp>
      <p:pic>
        <p:nvPicPr>
          <p:cNvPr id="30727" name="Picture 36" descr="hp12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5" y="2014538"/>
            <a:ext cx="1162050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8" name="Group 39"/>
          <p:cNvGrpSpPr>
            <a:grpSpLocks/>
          </p:cNvGrpSpPr>
          <p:nvPr/>
        </p:nvGrpSpPr>
        <p:grpSpPr bwMode="auto">
          <a:xfrm>
            <a:off x="6453188" y="2671763"/>
            <a:ext cx="458787" cy="431800"/>
            <a:chOff x="210" y="3338"/>
            <a:chExt cx="288" cy="273"/>
          </a:xfrm>
        </p:grpSpPr>
        <p:sp>
          <p:nvSpPr>
            <p:cNvPr id="30739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740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£109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0729" name="Rectangle 76"/>
          <p:cNvSpPr>
            <a:spLocks noChangeArrowheads="1"/>
          </p:cNvSpPr>
          <p:nvPr/>
        </p:nvSpPr>
        <p:spPr bwMode="auto">
          <a:xfrm>
            <a:off x="-95250" y="6534150"/>
            <a:ext cx="28019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000">
                <a:solidFill>
                  <a:srgbClr val="000000"/>
                </a:solidFill>
              </a:rPr>
              <a:t>Pricing taken from Printerland.co.uk May 2012</a:t>
            </a:r>
            <a:endParaRPr lang="en-US" sz="1000">
              <a:solidFill>
                <a:srgbClr val="000000"/>
              </a:solidFill>
            </a:endParaRPr>
          </a:p>
        </p:txBody>
      </p:sp>
      <p:pic>
        <p:nvPicPr>
          <p:cNvPr id="30730" name="Picture 5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1147763"/>
            <a:ext cx="950912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731" name="Group 39"/>
          <p:cNvGrpSpPr>
            <a:grpSpLocks/>
          </p:cNvGrpSpPr>
          <p:nvPr/>
        </p:nvGrpSpPr>
        <p:grpSpPr bwMode="auto">
          <a:xfrm>
            <a:off x="5595938" y="1781175"/>
            <a:ext cx="458787" cy="431800"/>
            <a:chOff x="210" y="3338"/>
            <a:chExt cx="288" cy="273"/>
          </a:xfrm>
        </p:grpSpPr>
        <p:sp>
          <p:nvSpPr>
            <p:cNvPr id="30737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738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£101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0732" name="Rectangle 55"/>
          <p:cNvSpPr>
            <a:spLocks noChangeArrowheads="1"/>
          </p:cNvSpPr>
          <p:nvPr/>
        </p:nvSpPr>
        <p:spPr bwMode="auto">
          <a:xfrm>
            <a:off x="6453188" y="1438275"/>
            <a:ext cx="18272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0733" name="Rectangle 55"/>
          <p:cNvSpPr>
            <a:spLocks noChangeArrowheads="1"/>
          </p:cNvSpPr>
          <p:nvPr/>
        </p:nvSpPr>
        <p:spPr bwMode="auto">
          <a:xfrm>
            <a:off x="7180263" y="2525713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0734" name="Rectangle 55"/>
          <p:cNvSpPr>
            <a:spLocks noChangeArrowheads="1"/>
          </p:cNvSpPr>
          <p:nvPr/>
        </p:nvSpPr>
        <p:spPr bwMode="auto">
          <a:xfrm>
            <a:off x="3314700" y="6354763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0735" name="Rectangle 18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30736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0" y="4897438"/>
            <a:ext cx="12176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27" descr="clp620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5314950"/>
            <a:ext cx="10731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/>
        </p:nvGraphicFramePr>
        <p:xfrm>
          <a:off x="919652" y="1437645"/>
          <a:ext cx="6701948" cy="442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17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1950" y="404813"/>
            <a:ext cx="8877300" cy="590550"/>
          </a:xfrm>
        </p:spPr>
        <p:txBody>
          <a:bodyPr/>
          <a:lstStyle/>
          <a:p>
            <a:r>
              <a:rPr lang="en-GB" sz="2400" b="1" smtClean="0">
                <a:latin typeface="Calibri" pitchFamily="34" charset="0"/>
                <a:cs typeface="Calibri" pitchFamily="34" charset="0"/>
              </a:rPr>
              <a:t>TOP SELLING COLOUR LASERS</a:t>
            </a:r>
            <a:br>
              <a:rPr lang="en-GB" sz="2400" b="1" smtClean="0">
                <a:latin typeface="Calibri" pitchFamily="34" charset="0"/>
                <a:cs typeface="Calibri" pitchFamily="34" charset="0"/>
              </a:rPr>
            </a:br>
            <a:r>
              <a:rPr lang="en-GB" sz="2000" b="1" smtClean="0">
                <a:latin typeface="Calibri" pitchFamily="34" charset="0"/>
                <a:cs typeface="Calibri" pitchFamily="34" charset="0"/>
              </a:rPr>
              <a:t>WHICH ONE WOULD YOU CHOOSE?</a:t>
            </a:r>
            <a:r>
              <a:rPr lang="en-GB" sz="2000" smtClean="0"/>
              <a:t/>
            </a:r>
            <a:br>
              <a:rPr lang="en-GB" sz="2000" smtClean="0"/>
            </a:br>
            <a:endParaRPr lang="en-US" sz="2000" smtClean="0"/>
          </a:p>
        </p:txBody>
      </p:sp>
      <p:sp>
        <p:nvSpPr>
          <p:cNvPr id="31750" name="Rectangle 14"/>
          <p:cNvSpPr>
            <a:spLocks noChangeArrowheads="1"/>
          </p:cNvSpPr>
          <p:nvPr/>
        </p:nvSpPr>
        <p:spPr bwMode="auto">
          <a:xfrm>
            <a:off x="2971800" y="5938838"/>
            <a:ext cx="16271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buFontTx/>
              <a:buChar char="•"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751" name="Oval 15"/>
          <p:cNvSpPr>
            <a:spLocks noChangeArrowheads="1"/>
          </p:cNvSpPr>
          <p:nvPr/>
        </p:nvSpPr>
        <p:spPr bwMode="auto">
          <a:xfrm>
            <a:off x="3397250" y="5948363"/>
            <a:ext cx="447675" cy="4413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1752" name="Text Box 16"/>
          <p:cNvSpPr txBox="1">
            <a:spLocks noChangeArrowheads="1"/>
          </p:cNvSpPr>
          <p:nvPr/>
        </p:nvSpPr>
        <p:spPr bwMode="auto">
          <a:xfrm>
            <a:off x="3392488" y="6022975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600">
                <a:solidFill>
                  <a:srgbClr val="FFFFFF"/>
                </a:solidFill>
              </a:rPr>
              <a:t>£200</a:t>
            </a: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31753" name="Rectangle 35"/>
          <p:cNvSpPr>
            <a:spLocks noChangeArrowheads="1"/>
          </p:cNvSpPr>
          <p:nvPr/>
        </p:nvSpPr>
        <p:spPr bwMode="auto">
          <a:xfrm>
            <a:off x="1778000" y="2225675"/>
            <a:ext cx="1933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</a:pPr>
            <a:endParaRPr lang="en-US" sz="1600">
              <a:solidFill>
                <a:srgbClr val="000000"/>
              </a:solidFill>
            </a:endParaRPr>
          </a:p>
        </p:txBody>
      </p:sp>
      <p:pic>
        <p:nvPicPr>
          <p:cNvPr id="31754" name="Picture 36" descr="hp12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5" y="2014538"/>
            <a:ext cx="1162050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5" name="Group 39"/>
          <p:cNvGrpSpPr>
            <a:grpSpLocks/>
          </p:cNvGrpSpPr>
          <p:nvPr/>
        </p:nvGrpSpPr>
        <p:grpSpPr bwMode="auto">
          <a:xfrm>
            <a:off x="6453188" y="2671763"/>
            <a:ext cx="458787" cy="431800"/>
            <a:chOff x="210" y="3338"/>
            <a:chExt cx="288" cy="273"/>
          </a:xfrm>
        </p:grpSpPr>
        <p:sp>
          <p:nvSpPr>
            <p:cNvPr id="31780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781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£109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pic>
        <p:nvPicPr>
          <p:cNvPr id="31756" name="Picture 61" descr="cp202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5276850"/>
            <a:ext cx="11938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7" name="Group 64"/>
          <p:cNvGrpSpPr>
            <a:grpSpLocks/>
          </p:cNvGrpSpPr>
          <p:nvPr/>
        </p:nvGrpSpPr>
        <p:grpSpPr bwMode="auto">
          <a:xfrm>
            <a:off x="5141913" y="6134100"/>
            <a:ext cx="457200" cy="441325"/>
            <a:chOff x="210" y="3335"/>
            <a:chExt cx="288" cy="278"/>
          </a:xfrm>
        </p:grpSpPr>
        <p:sp>
          <p:nvSpPr>
            <p:cNvPr id="31778" name="Oval 65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779" name="Text Box 66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£275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1758" name="Rectangle 76"/>
          <p:cNvSpPr>
            <a:spLocks noChangeArrowheads="1"/>
          </p:cNvSpPr>
          <p:nvPr/>
        </p:nvSpPr>
        <p:spPr bwMode="auto">
          <a:xfrm>
            <a:off x="-95250" y="6534150"/>
            <a:ext cx="28019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000">
                <a:solidFill>
                  <a:srgbClr val="000000"/>
                </a:solidFill>
              </a:rPr>
              <a:t>Pricing taken from Printerland.co.uk May 2012</a:t>
            </a:r>
            <a:endParaRPr lang="en-US" sz="1000">
              <a:solidFill>
                <a:srgbClr val="000000"/>
              </a:solidFill>
            </a:endParaRPr>
          </a:p>
        </p:txBody>
      </p:sp>
      <p:pic>
        <p:nvPicPr>
          <p:cNvPr id="31759" name="Picture 5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1147763"/>
            <a:ext cx="950912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760" name="Group 39"/>
          <p:cNvGrpSpPr>
            <a:grpSpLocks/>
          </p:cNvGrpSpPr>
          <p:nvPr/>
        </p:nvGrpSpPr>
        <p:grpSpPr bwMode="auto">
          <a:xfrm>
            <a:off x="5595938" y="1781175"/>
            <a:ext cx="458787" cy="431800"/>
            <a:chOff x="210" y="3338"/>
            <a:chExt cx="288" cy="273"/>
          </a:xfrm>
        </p:grpSpPr>
        <p:sp>
          <p:nvSpPr>
            <p:cNvPr id="31776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777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£101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pic>
        <p:nvPicPr>
          <p:cNvPr id="31761" name="Picture 5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13" y="3536950"/>
            <a:ext cx="126047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762" name="Group 39"/>
          <p:cNvGrpSpPr>
            <a:grpSpLocks/>
          </p:cNvGrpSpPr>
          <p:nvPr/>
        </p:nvGrpSpPr>
        <p:grpSpPr bwMode="auto">
          <a:xfrm>
            <a:off x="6634163" y="4319588"/>
            <a:ext cx="458787" cy="431800"/>
            <a:chOff x="210" y="3338"/>
            <a:chExt cx="288" cy="273"/>
          </a:xfrm>
        </p:grpSpPr>
        <p:sp>
          <p:nvSpPr>
            <p:cNvPr id="31774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775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£300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31763" name="Group 39"/>
          <p:cNvGrpSpPr>
            <a:grpSpLocks/>
          </p:cNvGrpSpPr>
          <p:nvPr/>
        </p:nvGrpSpPr>
        <p:grpSpPr bwMode="auto">
          <a:xfrm>
            <a:off x="6361113" y="5657850"/>
            <a:ext cx="458787" cy="431800"/>
            <a:chOff x="210" y="3338"/>
            <a:chExt cx="288" cy="273"/>
          </a:xfrm>
        </p:grpSpPr>
        <p:sp>
          <p:nvSpPr>
            <p:cNvPr id="31772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773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£106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1764" name="Rectangle 55"/>
          <p:cNvSpPr>
            <a:spLocks noChangeArrowheads="1"/>
          </p:cNvSpPr>
          <p:nvPr/>
        </p:nvSpPr>
        <p:spPr bwMode="auto">
          <a:xfrm>
            <a:off x="6991350" y="471487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  <a:buFontTx/>
              <a:buChar char="•"/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1765" name="Rectangle 55"/>
          <p:cNvSpPr>
            <a:spLocks noChangeArrowheads="1"/>
          </p:cNvSpPr>
          <p:nvPr/>
        </p:nvSpPr>
        <p:spPr bwMode="auto">
          <a:xfrm>
            <a:off x="6453188" y="1438275"/>
            <a:ext cx="18272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1766" name="Rectangle 55"/>
          <p:cNvSpPr>
            <a:spLocks noChangeArrowheads="1"/>
          </p:cNvSpPr>
          <p:nvPr/>
        </p:nvSpPr>
        <p:spPr bwMode="auto">
          <a:xfrm>
            <a:off x="7180263" y="2525713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1767" name="Rectangle 55"/>
          <p:cNvSpPr>
            <a:spLocks noChangeArrowheads="1"/>
          </p:cNvSpPr>
          <p:nvPr/>
        </p:nvSpPr>
        <p:spPr bwMode="auto">
          <a:xfrm>
            <a:off x="6457950" y="5595938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1768" name="Rectangle 55"/>
          <p:cNvSpPr>
            <a:spLocks noChangeArrowheads="1"/>
          </p:cNvSpPr>
          <p:nvPr/>
        </p:nvSpPr>
        <p:spPr bwMode="auto">
          <a:xfrm>
            <a:off x="4918075" y="6354763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#3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1769" name="Rectangle 55"/>
          <p:cNvSpPr>
            <a:spLocks noChangeArrowheads="1"/>
          </p:cNvSpPr>
          <p:nvPr/>
        </p:nvSpPr>
        <p:spPr bwMode="auto">
          <a:xfrm>
            <a:off x="3314700" y="6354763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#4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1770" name="Rectangle 35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31771" name="Picture 3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0" y="4897438"/>
            <a:ext cx="12176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27" descr="clp620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5314950"/>
            <a:ext cx="10731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/>
        </p:nvGraphicFramePr>
        <p:xfrm>
          <a:off x="919652" y="1437645"/>
          <a:ext cx="6701948" cy="442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2773" name="Picture 5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2905125"/>
            <a:ext cx="1262062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4" name="Picture 6" descr="http://www.printerland.co.uk/images/Product_Thumbnail/hl4150front-thumb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4503738"/>
            <a:ext cx="1020763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1950" y="404813"/>
            <a:ext cx="8877300" cy="590550"/>
          </a:xfrm>
        </p:spPr>
        <p:txBody>
          <a:bodyPr/>
          <a:lstStyle/>
          <a:p>
            <a:r>
              <a:rPr lang="en-GB" sz="2400" b="1" smtClean="0">
                <a:latin typeface="Calibri" pitchFamily="34" charset="0"/>
                <a:cs typeface="Calibri" pitchFamily="34" charset="0"/>
              </a:rPr>
              <a:t>TOP SELLING COLOUR LASERS</a:t>
            </a:r>
            <a:br>
              <a:rPr lang="en-GB" sz="2400" b="1" smtClean="0">
                <a:latin typeface="Calibri" pitchFamily="34" charset="0"/>
                <a:cs typeface="Calibri" pitchFamily="34" charset="0"/>
              </a:rPr>
            </a:br>
            <a:r>
              <a:rPr lang="en-GB" sz="2400" b="1" smtClean="0">
                <a:latin typeface="Calibri" pitchFamily="34" charset="0"/>
                <a:cs typeface="Calibri" pitchFamily="34" charset="0"/>
              </a:rPr>
              <a:t>WHICH ONE WOULD YOU CHOOSE?</a:t>
            </a:r>
            <a:r>
              <a:rPr lang="en-GB" smtClean="0"/>
              <a:t/>
            </a:r>
            <a:br>
              <a:rPr lang="en-GB" smtClean="0"/>
            </a:br>
            <a:endParaRPr lang="en-US" smtClean="0"/>
          </a:p>
        </p:txBody>
      </p:sp>
      <p:sp>
        <p:nvSpPr>
          <p:cNvPr id="32776" name="Rectangle 14"/>
          <p:cNvSpPr>
            <a:spLocks noChangeArrowheads="1"/>
          </p:cNvSpPr>
          <p:nvPr/>
        </p:nvSpPr>
        <p:spPr bwMode="auto">
          <a:xfrm>
            <a:off x="2971800" y="5938838"/>
            <a:ext cx="16271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buFontTx/>
              <a:buChar char="•"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2777" name="Oval 15"/>
          <p:cNvSpPr>
            <a:spLocks noChangeArrowheads="1"/>
          </p:cNvSpPr>
          <p:nvPr/>
        </p:nvSpPr>
        <p:spPr bwMode="auto">
          <a:xfrm>
            <a:off x="3397250" y="5948363"/>
            <a:ext cx="447675" cy="4413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2778" name="Text Box 16"/>
          <p:cNvSpPr txBox="1">
            <a:spLocks noChangeArrowheads="1"/>
          </p:cNvSpPr>
          <p:nvPr/>
        </p:nvSpPr>
        <p:spPr bwMode="auto">
          <a:xfrm>
            <a:off x="3392488" y="6022975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600">
                <a:solidFill>
                  <a:srgbClr val="FFFFFF"/>
                </a:solidFill>
              </a:rPr>
              <a:t>£200</a:t>
            </a:r>
            <a:endParaRPr lang="en-US" sz="1600">
              <a:solidFill>
                <a:srgbClr val="FFFFFF"/>
              </a:solidFill>
            </a:endParaRPr>
          </a:p>
        </p:txBody>
      </p:sp>
      <p:grpSp>
        <p:nvGrpSpPr>
          <p:cNvPr id="32779" name="Group 30"/>
          <p:cNvGrpSpPr>
            <a:grpSpLocks/>
          </p:cNvGrpSpPr>
          <p:nvPr/>
        </p:nvGrpSpPr>
        <p:grpSpPr bwMode="auto">
          <a:xfrm>
            <a:off x="703263" y="3798888"/>
            <a:ext cx="457200" cy="441325"/>
            <a:chOff x="210" y="3335"/>
            <a:chExt cx="288" cy="278"/>
          </a:xfrm>
        </p:grpSpPr>
        <p:sp>
          <p:nvSpPr>
            <p:cNvPr id="32814" name="Oval 31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815" name="Text Box 32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£235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2780" name="Rectangle 35"/>
          <p:cNvSpPr>
            <a:spLocks noChangeArrowheads="1"/>
          </p:cNvSpPr>
          <p:nvPr/>
        </p:nvSpPr>
        <p:spPr bwMode="auto">
          <a:xfrm>
            <a:off x="1778000" y="2225675"/>
            <a:ext cx="1933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</a:pPr>
            <a:endParaRPr lang="en-US" sz="1600">
              <a:solidFill>
                <a:srgbClr val="000000"/>
              </a:solidFill>
            </a:endParaRPr>
          </a:p>
        </p:txBody>
      </p:sp>
      <p:pic>
        <p:nvPicPr>
          <p:cNvPr id="32781" name="Picture 36" descr="hp12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5" y="2014538"/>
            <a:ext cx="1162050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82" name="Group 39"/>
          <p:cNvGrpSpPr>
            <a:grpSpLocks/>
          </p:cNvGrpSpPr>
          <p:nvPr/>
        </p:nvGrpSpPr>
        <p:grpSpPr bwMode="auto">
          <a:xfrm>
            <a:off x="6453188" y="2671763"/>
            <a:ext cx="458787" cy="431800"/>
            <a:chOff x="210" y="3338"/>
            <a:chExt cx="288" cy="273"/>
          </a:xfrm>
        </p:grpSpPr>
        <p:sp>
          <p:nvSpPr>
            <p:cNvPr id="32812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813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£109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2783" name="Rectangle 55"/>
          <p:cNvSpPr>
            <a:spLocks noChangeArrowheads="1"/>
          </p:cNvSpPr>
          <p:nvPr/>
        </p:nvSpPr>
        <p:spPr bwMode="auto">
          <a:xfrm>
            <a:off x="752475" y="5619750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  <a:buFontTx/>
              <a:buChar char="•"/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grpSp>
        <p:nvGrpSpPr>
          <p:cNvPr id="32784" name="Group 56"/>
          <p:cNvGrpSpPr>
            <a:grpSpLocks/>
          </p:cNvGrpSpPr>
          <p:nvPr/>
        </p:nvGrpSpPr>
        <p:grpSpPr bwMode="auto">
          <a:xfrm>
            <a:off x="938213" y="5103813"/>
            <a:ext cx="457200" cy="441325"/>
            <a:chOff x="210" y="3335"/>
            <a:chExt cx="288" cy="278"/>
          </a:xfrm>
        </p:grpSpPr>
        <p:sp>
          <p:nvSpPr>
            <p:cNvPr id="32810" name="Oval 57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811" name="Text Box 58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£346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pic>
        <p:nvPicPr>
          <p:cNvPr id="32785" name="Picture 61" descr="cp202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5276850"/>
            <a:ext cx="11938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86" name="Group 64"/>
          <p:cNvGrpSpPr>
            <a:grpSpLocks/>
          </p:cNvGrpSpPr>
          <p:nvPr/>
        </p:nvGrpSpPr>
        <p:grpSpPr bwMode="auto">
          <a:xfrm>
            <a:off x="5141913" y="6134100"/>
            <a:ext cx="457200" cy="441325"/>
            <a:chOff x="210" y="3335"/>
            <a:chExt cx="288" cy="278"/>
          </a:xfrm>
        </p:grpSpPr>
        <p:sp>
          <p:nvSpPr>
            <p:cNvPr id="32808" name="Oval 65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809" name="Text Box 66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£275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2787" name="Rectangle 76"/>
          <p:cNvSpPr>
            <a:spLocks noChangeArrowheads="1"/>
          </p:cNvSpPr>
          <p:nvPr/>
        </p:nvSpPr>
        <p:spPr bwMode="auto">
          <a:xfrm>
            <a:off x="-95250" y="6534150"/>
            <a:ext cx="28019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000">
                <a:solidFill>
                  <a:srgbClr val="000000"/>
                </a:solidFill>
              </a:rPr>
              <a:t>Pricing taken from Printerland.co.uk May 2012</a:t>
            </a:r>
            <a:endParaRPr lang="en-US" sz="1000">
              <a:solidFill>
                <a:srgbClr val="000000"/>
              </a:solidFill>
            </a:endParaRPr>
          </a:p>
        </p:txBody>
      </p:sp>
      <p:pic>
        <p:nvPicPr>
          <p:cNvPr id="32788" name="Picture 5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1147763"/>
            <a:ext cx="950912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789" name="Group 39"/>
          <p:cNvGrpSpPr>
            <a:grpSpLocks/>
          </p:cNvGrpSpPr>
          <p:nvPr/>
        </p:nvGrpSpPr>
        <p:grpSpPr bwMode="auto">
          <a:xfrm>
            <a:off x="5595938" y="1781175"/>
            <a:ext cx="458787" cy="431800"/>
            <a:chOff x="210" y="3338"/>
            <a:chExt cx="288" cy="273"/>
          </a:xfrm>
        </p:grpSpPr>
        <p:sp>
          <p:nvSpPr>
            <p:cNvPr id="32806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807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£101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pic>
        <p:nvPicPr>
          <p:cNvPr id="32790" name="Picture 5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13" y="3536950"/>
            <a:ext cx="126047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791" name="Group 39"/>
          <p:cNvGrpSpPr>
            <a:grpSpLocks/>
          </p:cNvGrpSpPr>
          <p:nvPr/>
        </p:nvGrpSpPr>
        <p:grpSpPr bwMode="auto">
          <a:xfrm>
            <a:off x="6634163" y="4319588"/>
            <a:ext cx="458787" cy="431800"/>
            <a:chOff x="210" y="3338"/>
            <a:chExt cx="288" cy="273"/>
          </a:xfrm>
        </p:grpSpPr>
        <p:sp>
          <p:nvSpPr>
            <p:cNvPr id="32804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805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£300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32792" name="Group 39"/>
          <p:cNvGrpSpPr>
            <a:grpSpLocks/>
          </p:cNvGrpSpPr>
          <p:nvPr/>
        </p:nvGrpSpPr>
        <p:grpSpPr bwMode="auto">
          <a:xfrm>
            <a:off x="6361113" y="5657850"/>
            <a:ext cx="458787" cy="431800"/>
            <a:chOff x="210" y="3338"/>
            <a:chExt cx="288" cy="273"/>
          </a:xfrm>
        </p:grpSpPr>
        <p:sp>
          <p:nvSpPr>
            <p:cNvPr id="32802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803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£106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2793" name="Rectangle 55"/>
          <p:cNvSpPr>
            <a:spLocks noChangeArrowheads="1"/>
          </p:cNvSpPr>
          <p:nvPr/>
        </p:nvSpPr>
        <p:spPr bwMode="auto">
          <a:xfrm>
            <a:off x="6991350" y="471487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  <a:buFontTx/>
              <a:buChar char="•"/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2794" name="Rectangle 55"/>
          <p:cNvSpPr>
            <a:spLocks noChangeArrowheads="1"/>
          </p:cNvSpPr>
          <p:nvPr/>
        </p:nvSpPr>
        <p:spPr bwMode="auto">
          <a:xfrm>
            <a:off x="6453188" y="1438275"/>
            <a:ext cx="18272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2795" name="Rectangle 55"/>
          <p:cNvSpPr>
            <a:spLocks noChangeArrowheads="1"/>
          </p:cNvSpPr>
          <p:nvPr/>
        </p:nvSpPr>
        <p:spPr bwMode="auto">
          <a:xfrm>
            <a:off x="7180263" y="2525713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2796" name="Rectangle 55"/>
          <p:cNvSpPr>
            <a:spLocks noChangeArrowheads="1"/>
          </p:cNvSpPr>
          <p:nvPr/>
        </p:nvSpPr>
        <p:spPr bwMode="auto">
          <a:xfrm>
            <a:off x="6457950" y="5595938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2797" name="Rectangle 55"/>
          <p:cNvSpPr>
            <a:spLocks noChangeArrowheads="1"/>
          </p:cNvSpPr>
          <p:nvPr/>
        </p:nvSpPr>
        <p:spPr bwMode="auto">
          <a:xfrm>
            <a:off x="4918075" y="6354763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#3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2798" name="Rectangle 55"/>
          <p:cNvSpPr>
            <a:spLocks noChangeArrowheads="1"/>
          </p:cNvSpPr>
          <p:nvPr/>
        </p:nvSpPr>
        <p:spPr bwMode="auto">
          <a:xfrm>
            <a:off x="3314700" y="6354763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#4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2799" name="Rectangle 55"/>
          <p:cNvSpPr>
            <a:spLocks noChangeArrowheads="1"/>
          </p:cNvSpPr>
          <p:nvPr/>
        </p:nvSpPr>
        <p:spPr bwMode="auto">
          <a:xfrm>
            <a:off x="358775" y="413702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2800" name="Rectangle 45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32801" name="Picture 4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0" y="4897438"/>
            <a:ext cx="12176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27" descr="clp620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5314950"/>
            <a:ext cx="10731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/>
        </p:nvGraphicFramePr>
        <p:xfrm>
          <a:off x="919652" y="1437645"/>
          <a:ext cx="6701948" cy="442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379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8" y="1185863"/>
            <a:ext cx="143510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5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2905125"/>
            <a:ext cx="1262062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9" name="Picture 6" descr="http://www.printerland.co.uk/images/Product_Thumbnail/hl4150front-thumb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4503738"/>
            <a:ext cx="1020763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1950" y="404813"/>
            <a:ext cx="8877300" cy="590550"/>
          </a:xfrm>
        </p:spPr>
        <p:txBody>
          <a:bodyPr/>
          <a:lstStyle/>
          <a:p>
            <a:r>
              <a:rPr lang="en-GB" sz="2400" b="1" smtClean="0">
                <a:latin typeface="Calibri" pitchFamily="34" charset="0"/>
                <a:cs typeface="Calibri" pitchFamily="34" charset="0"/>
              </a:rPr>
              <a:t>TOP SELLING COLOUR LASERS</a:t>
            </a:r>
            <a:br>
              <a:rPr lang="en-GB" sz="2400" b="1" smtClean="0">
                <a:latin typeface="Calibri" pitchFamily="34" charset="0"/>
                <a:cs typeface="Calibri" pitchFamily="34" charset="0"/>
              </a:rPr>
            </a:br>
            <a:r>
              <a:rPr lang="en-GB" sz="2400" b="1" smtClean="0">
                <a:latin typeface="Calibri" pitchFamily="34" charset="0"/>
                <a:cs typeface="Calibri" pitchFamily="34" charset="0"/>
              </a:rPr>
              <a:t>WHICH ONE WOULD YOU CHOOSE?</a:t>
            </a:r>
            <a:r>
              <a:rPr lang="en-GB" smtClean="0"/>
              <a:t/>
            </a:r>
            <a:br>
              <a:rPr lang="en-GB" smtClean="0"/>
            </a:br>
            <a:endParaRPr lang="en-US" smtClean="0"/>
          </a:p>
        </p:txBody>
      </p: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1789113" y="1438275"/>
            <a:ext cx="457200" cy="441325"/>
            <a:chOff x="-128" y="3924"/>
            <a:chExt cx="288" cy="278"/>
          </a:xfrm>
        </p:grpSpPr>
        <p:sp>
          <p:nvSpPr>
            <p:cNvPr id="33842" name="Oval 10"/>
            <p:cNvSpPr>
              <a:spLocks noChangeArrowheads="1"/>
            </p:cNvSpPr>
            <p:nvPr/>
          </p:nvSpPr>
          <p:spPr bwMode="auto">
            <a:xfrm>
              <a:off x="-125" y="3924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43" name="Text Box 11"/>
            <p:cNvSpPr txBox="1">
              <a:spLocks noChangeArrowheads="1"/>
            </p:cNvSpPr>
            <p:nvPr/>
          </p:nvSpPr>
          <p:spPr bwMode="auto">
            <a:xfrm>
              <a:off x="-128" y="3985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£110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3802" name="Rectangle 14"/>
          <p:cNvSpPr>
            <a:spLocks noChangeArrowheads="1"/>
          </p:cNvSpPr>
          <p:nvPr/>
        </p:nvSpPr>
        <p:spPr bwMode="auto">
          <a:xfrm>
            <a:off x="2971800" y="5938838"/>
            <a:ext cx="16271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buFontTx/>
              <a:buChar char="•"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3803" name="Oval 15"/>
          <p:cNvSpPr>
            <a:spLocks noChangeArrowheads="1"/>
          </p:cNvSpPr>
          <p:nvPr/>
        </p:nvSpPr>
        <p:spPr bwMode="auto">
          <a:xfrm>
            <a:off x="3397250" y="5948363"/>
            <a:ext cx="447675" cy="4413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3804" name="Text Box 16"/>
          <p:cNvSpPr txBox="1">
            <a:spLocks noChangeArrowheads="1"/>
          </p:cNvSpPr>
          <p:nvPr/>
        </p:nvSpPr>
        <p:spPr bwMode="auto">
          <a:xfrm>
            <a:off x="3392488" y="6022975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600">
                <a:solidFill>
                  <a:srgbClr val="FFFFFF"/>
                </a:solidFill>
              </a:rPr>
              <a:t>£200</a:t>
            </a:r>
            <a:endParaRPr lang="en-US" sz="1600">
              <a:solidFill>
                <a:srgbClr val="FFFFFF"/>
              </a:solidFill>
            </a:endParaRPr>
          </a:p>
        </p:txBody>
      </p:sp>
      <p:grpSp>
        <p:nvGrpSpPr>
          <p:cNvPr id="33805" name="Group 30"/>
          <p:cNvGrpSpPr>
            <a:grpSpLocks/>
          </p:cNvGrpSpPr>
          <p:nvPr/>
        </p:nvGrpSpPr>
        <p:grpSpPr bwMode="auto">
          <a:xfrm>
            <a:off x="703263" y="3798888"/>
            <a:ext cx="457200" cy="441325"/>
            <a:chOff x="210" y="3335"/>
            <a:chExt cx="288" cy="278"/>
          </a:xfrm>
        </p:grpSpPr>
        <p:sp>
          <p:nvSpPr>
            <p:cNvPr id="33840" name="Oval 31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41" name="Text Box 32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£235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3806" name="Rectangle 35"/>
          <p:cNvSpPr>
            <a:spLocks noChangeArrowheads="1"/>
          </p:cNvSpPr>
          <p:nvPr/>
        </p:nvSpPr>
        <p:spPr bwMode="auto">
          <a:xfrm>
            <a:off x="1778000" y="2225675"/>
            <a:ext cx="1933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</a:pPr>
            <a:endParaRPr lang="en-US" sz="1600">
              <a:solidFill>
                <a:srgbClr val="000000"/>
              </a:solidFill>
            </a:endParaRPr>
          </a:p>
        </p:txBody>
      </p:sp>
      <p:pic>
        <p:nvPicPr>
          <p:cNvPr id="33807" name="Picture 36" descr="hp12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5" y="2014538"/>
            <a:ext cx="1162050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8" name="Group 39"/>
          <p:cNvGrpSpPr>
            <a:grpSpLocks/>
          </p:cNvGrpSpPr>
          <p:nvPr/>
        </p:nvGrpSpPr>
        <p:grpSpPr bwMode="auto">
          <a:xfrm>
            <a:off x="6453188" y="2671763"/>
            <a:ext cx="458787" cy="431800"/>
            <a:chOff x="210" y="3338"/>
            <a:chExt cx="288" cy="273"/>
          </a:xfrm>
        </p:grpSpPr>
        <p:sp>
          <p:nvSpPr>
            <p:cNvPr id="33838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39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£109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3809" name="Rectangle 55"/>
          <p:cNvSpPr>
            <a:spLocks noChangeArrowheads="1"/>
          </p:cNvSpPr>
          <p:nvPr/>
        </p:nvSpPr>
        <p:spPr bwMode="auto">
          <a:xfrm>
            <a:off x="752475" y="5619750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  <a:buFontTx/>
              <a:buChar char="•"/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grpSp>
        <p:nvGrpSpPr>
          <p:cNvPr id="33810" name="Group 56"/>
          <p:cNvGrpSpPr>
            <a:grpSpLocks/>
          </p:cNvGrpSpPr>
          <p:nvPr/>
        </p:nvGrpSpPr>
        <p:grpSpPr bwMode="auto">
          <a:xfrm>
            <a:off x="938213" y="5103813"/>
            <a:ext cx="457200" cy="441325"/>
            <a:chOff x="210" y="3335"/>
            <a:chExt cx="288" cy="278"/>
          </a:xfrm>
        </p:grpSpPr>
        <p:sp>
          <p:nvSpPr>
            <p:cNvPr id="33836" name="Oval 57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37" name="Text Box 58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£346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pic>
        <p:nvPicPr>
          <p:cNvPr id="33811" name="Picture 61" descr="cp202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5276850"/>
            <a:ext cx="11938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12" name="Group 64"/>
          <p:cNvGrpSpPr>
            <a:grpSpLocks/>
          </p:cNvGrpSpPr>
          <p:nvPr/>
        </p:nvGrpSpPr>
        <p:grpSpPr bwMode="auto">
          <a:xfrm>
            <a:off x="5141913" y="6134100"/>
            <a:ext cx="457200" cy="441325"/>
            <a:chOff x="210" y="3335"/>
            <a:chExt cx="288" cy="278"/>
          </a:xfrm>
        </p:grpSpPr>
        <p:sp>
          <p:nvSpPr>
            <p:cNvPr id="33834" name="Oval 65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35" name="Text Box 66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£275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3813" name="Rectangle 76"/>
          <p:cNvSpPr>
            <a:spLocks noChangeArrowheads="1"/>
          </p:cNvSpPr>
          <p:nvPr/>
        </p:nvSpPr>
        <p:spPr bwMode="auto">
          <a:xfrm>
            <a:off x="-95250" y="6534150"/>
            <a:ext cx="28019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000">
                <a:solidFill>
                  <a:srgbClr val="000000"/>
                </a:solidFill>
              </a:rPr>
              <a:t>Pricing taken from Printerland.co.uk May 2012</a:t>
            </a:r>
            <a:endParaRPr lang="en-US" sz="1000">
              <a:solidFill>
                <a:srgbClr val="000000"/>
              </a:solidFill>
            </a:endParaRPr>
          </a:p>
        </p:txBody>
      </p:sp>
      <p:pic>
        <p:nvPicPr>
          <p:cNvPr id="33814" name="Picture 5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1147763"/>
            <a:ext cx="950912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815" name="Group 39"/>
          <p:cNvGrpSpPr>
            <a:grpSpLocks/>
          </p:cNvGrpSpPr>
          <p:nvPr/>
        </p:nvGrpSpPr>
        <p:grpSpPr bwMode="auto">
          <a:xfrm>
            <a:off x="5595938" y="1781175"/>
            <a:ext cx="458787" cy="431800"/>
            <a:chOff x="210" y="3338"/>
            <a:chExt cx="288" cy="273"/>
          </a:xfrm>
        </p:grpSpPr>
        <p:sp>
          <p:nvSpPr>
            <p:cNvPr id="33832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33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£101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pic>
        <p:nvPicPr>
          <p:cNvPr id="33816" name="Picture 5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13" y="3536950"/>
            <a:ext cx="126047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3817" name="Group 39"/>
          <p:cNvGrpSpPr>
            <a:grpSpLocks/>
          </p:cNvGrpSpPr>
          <p:nvPr/>
        </p:nvGrpSpPr>
        <p:grpSpPr bwMode="auto">
          <a:xfrm>
            <a:off x="6634163" y="4319588"/>
            <a:ext cx="458787" cy="431800"/>
            <a:chOff x="210" y="3338"/>
            <a:chExt cx="288" cy="273"/>
          </a:xfrm>
        </p:grpSpPr>
        <p:sp>
          <p:nvSpPr>
            <p:cNvPr id="33830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31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£300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33818" name="Group 39"/>
          <p:cNvGrpSpPr>
            <a:grpSpLocks/>
          </p:cNvGrpSpPr>
          <p:nvPr/>
        </p:nvGrpSpPr>
        <p:grpSpPr bwMode="auto">
          <a:xfrm>
            <a:off x="6361113" y="5657850"/>
            <a:ext cx="458787" cy="431800"/>
            <a:chOff x="210" y="3338"/>
            <a:chExt cx="288" cy="273"/>
          </a:xfrm>
        </p:grpSpPr>
        <p:sp>
          <p:nvSpPr>
            <p:cNvPr id="33828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829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£106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3819" name="Rectangle 55"/>
          <p:cNvSpPr>
            <a:spLocks noChangeArrowheads="1"/>
          </p:cNvSpPr>
          <p:nvPr/>
        </p:nvSpPr>
        <p:spPr bwMode="auto">
          <a:xfrm>
            <a:off x="6991350" y="471487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  <a:buFontTx/>
              <a:buChar char="•"/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3820" name="Rectangle 55"/>
          <p:cNvSpPr>
            <a:spLocks noChangeArrowheads="1"/>
          </p:cNvSpPr>
          <p:nvPr/>
        </p:nvSpPr>
        <p:spPr bwMode="auto">
          <a:xfrm>
            <a:off x="6453188" y="1438275"/>
            <a:ext cx="18272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3821" name="Rectangle 55"/>
          <p:cNvSpPr>
            <a:spLocks noChangeArrowheads="1"/>
          </p:cNvSpPr>
          <p:nvPr/>
        </p:nvSpPr>
        <p:spPr bwMode="auto">
          <a:xfrm>
            <a:off x="7180263" y="2525713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3822" name="Rectangle 55"/>
          <p:cNvSpPr>
            <a:spLocks noChangeArrowheads="1"/>
          </p:cNvSpPr>
          <p:nvPr/>
        </p:nvSpPr>
        <p:spPr bwMode="auto">
          <a:xfrm>
            <a:off x="6457950" y="5595938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3823" name="Rectangle 55"/>
          <p:cNvSpPr>
            <a:spLocks noChangeArrowheads="1"/>
          </p:cNvSpPr>
          <p:nvPr/>
        </p:nvSpPr>
        <p:spPr bwMode="auto">
          <a:xfrm>
            <a:off x="4918075" y="6354763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#3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3824" name="Rectangle 55"/>
          <p:cNvSpPr>
            <a:spLocks noChangeArrowheads="1"/>
          </p:cNvSpPr>
          <p:nvPr/>
        </p:nvSpPr>
        <p:spPr bwMode="auto">
          <a:xfrm>
            <a:off x="3314700" y="6354763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#4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3825" name="Rectangle 55"/>
          <p:cNvSpPr>
            <a:spLocks noChangeArrowheads="1"/>
          </p:cNvSpPr>
          <p:nvPr/>
        </p:nvSpPr>
        <p:spPr bwMode="auto">
          <a:xfrm>
            <a:off x="358775" y="413702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3826" name="Rectangle 49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33827" name="Picture 5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6418263"/>
            <a:ext cx="284163" cy="233362"/>
          </a:xfrm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B2B8154-9301-4CF2-911E-1FEC02827E5F}" type="slidenum">
              <a:rPr lang="en-US" sz="1000">
                <a:solidFill>
                  <a:srgbClr val="000000"/>
                </a:solidFill>
              </a:rPr>
              <a:pPr eaLnBrk="1" hangingPunct="1"/>
              <a:t>18</a:t>
            </a:fld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34819" name="Rectangle 2"/>
          <p:cNvSpPr txBox="1">
            <a:spLocks noChangeArrowheads="1"/>
          </p:cNvSpPr>
          <p:nvPr/>
        </p:nvSpPr>
        <p:spPr bwMode="auto">
          <a:xfrm>
            <a:off x="361950" y="422275"/>
            <a:ext cx="88773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>
              <a:lnSpc>
                <a:spcPct val="91000"/>
              </a:lnSpc>
              <a:spcBef>
                <a:spcPct val="0"/>
              </a:spcBef>
            </a:pPr>
            <a:r>
              <a:rPr lang="en-GB" sz="2400" b="1">
                <a:latin typeface="Calibri" pitchFamily="34" charset="0"/>
              </a:rPr>
              <a:t>TOP SELLING COLOUR LASERS</a:t>
            </a:r>
            <a:br>
              <a:rPr lang="en-GB" sz="2400" b="1">
                <a:latin typeface="Calibri" pitchFamily="34" charset="0"/>
              </a:rPr>
            </a:br>
            <a:r>
              <a:rPr lang="en-GB" sz="2400" b="1">
                <a:latin typeface="Calibri" pitchFamily="34" charset="0"/>
              </a:rPr>
              <a:t>WHICH ONE WOULD YOU CHOOSE?</a:t>
            </a:r>
            <a:r>
              <a:rPr lang="en-GB" sz="2200">
                <a:solidFill>
                  <a:schemeClr val="tx2"/>
                </a:solidFill>
                <a:latin typeface="HelveticaNeue LT 65 Medium" pitchFamily="2" charset="0"/>
              </a:rPr>
              <a:t/>
            </a:r>
            <a:br>
              <a:rPr lang="en-GB" sz="2200">
                <a:solidFill>
                  <a:schemeClr val="tx2"/>
                </a:solidFill>
                <a:latin typeface="HelveticaNeue LT 65 Medium" pitchFamily="2" charset="0"/>
              </a:rPr>
            </a:br>
            <a:endParaRPr lang="en-US" sz="2200">
              <a:solidFill>
                <a:schemeClr val="tx2"/>
              </a:solidFill>
              <a:latin typeface="HelveticaNeue LT 65 Medium" pitchFamily="2" charset="0"/>
            </a:endParaRPr>
          </a:p>
        </p:txBody>
      </p:sp>
      <p:sp>
        <p:nvSpPr>
          <p:cNvPr id="34820" name="Content Placeholder 4"/>
          <p:cNvSpPr txBox="1">
            <a:spLocks/>
          </p:cNvSpPr>
          <p:nvPr/>
        </p:nvSpPr>
        <p:spPr bwMode="auto">
          <a:xfrm>
            <a:off x="361950" y="1471613"/>
            <a:ext cx="4252913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Total cost of ownership analysis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Cost of printer + cost of printing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Total cost to print 10,000 colour pages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This equates to 1 years worth of printing – 800 pages per month – 40 per day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" charset="0"/>
              <a:buChar char="•"/>
            </a:pPr>
            <a:endParaRPr lang="en-GB" sz="24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" charset="0"/>
              <a:buChar char="•"/>
            </a:pPr>
            <a:endParaRPr lang="en-US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US" sz="16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US" sz="16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GB" sz="1600" baseline="300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GB" sz="1600" baseline="300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ts val="900"/>
              </a:spcBef>
              <a:spcAft>
                <a:spcPct val="25000"/>
              </a:spcAft>
              <a:buClr>
                <a:schemeClr val="tx2"/>
              </a:buClr>
            </a:pPr>
            <a:endParaRPr lang="en-US" sz="160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</a:pPr>
            <a:endParaRPr lang="en-US" sz="1600">
              <a:latin typeface="HelveticaNeue LT 65 Medium" pitchFamily="2" charset="0"/>
              <a:ea typeface="MS PGothic" pitchFamily="34" charset="-128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</a:pPr>
            <a:endParaRPr lang="en-US" sz="700">
              <a:latin typeface="HelveticaNeue LT 65 Medium" pitchFamily="2" charset="0"/>
              <a:ea typeface="MS PGothic" pitchFamily="34" charset="-128"/>
            </a:endParaRPr>
          </a:p>
        </p:txBody>
      </p:sp>
      <p:pic>
        <p:nvPicPr>
          <p:cNvPr id="34821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9" descr="http://www.redeemingriches.com/wp-content/uploads/2010/02/Money-Sa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1925638"/>
            <a:ext cx="40481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TOTAL COST OF OWNERSHIP</a:t>
            </a: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/>
            </a:r>
            <a:b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10,000 COLOUR PAGES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314325" y="1057275"/>
          <a:ext cx="85248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4" name="Rectangle 1"/>
          <p:cNvSpPr>
            <a:spLocks noChangeArrowheads="1"/>
          </p:cNvSpPr>
          <p:nvPr/>
        </p:nvSpPr>
        <p:spPr bwMode="auto">
          <a:xfrm>
            <a:off x="6496050" y="1171575"/>
            <a:ext cx="904875" cy="556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35845" name="Rectangle 4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3584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TOTAL COST OF OWNERSHIP</a:t>
            </a: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/>
            </a:r>
            <a:b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10,000 COLOUR PAGES – APPROX 1 YEAR PRINTING, 1 PRINTER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314325" y="1057275"/>
          <a:ext cx="85248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868" name="Up-Down Arrow 1"/>
          <p:cNvSpPr>
            <a:spLocks noChangeArrowheads="1"/>
          </p:cNvSpPr>
          <p:nvPr/>
        </p:nvSpPr>
        <p:spPr bwMode="auto">
          <a:xfrm>
            <a:off x="6646863" y="3286125"/>
            <a:ext cx="449262" cy="1790700"/>
          </a:xfrm>
          <a:prstGeom prst="upDownArrow">
            <a:avLst>
              <a:gd name="adj1" fmla="val 50000"/>
              <a:gd name="adj2" fmla="val 50082"/>
            </a:avLst>
          </a:prstGeom>
          <a:solidFill>
            <a:srgbClr val="FF0000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TOTAL COST OF OWNERSHIP</a:t>
            </a: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/>
            </a:r>
            <a:b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10,000 COLOUR PAGES – APPROX 1 YEAR PRINTING, 1 PRINTER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314325" y="1057275"/>
          <a:ext cx="8524875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ounded Rectangle 1"/>
          <p:cNvSpPr/>
          <p:nvPr/>
        </p:nvSpPr>
        <p:spPr bwMode="auto">
          <a:xfrm>
            <a:off x="4229100" y="1247775"/>
            <a:ext cx="2266950" cy="1020763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3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dirty="0">
                <a:latin typeface="Calibri" pitchFamily="34" charset="0"/>
                <a:cs typeface="Calibri" pitchFamily="34" charset="0"/>
              </a:rPr>
              <a:t>Potential saving of £800 per year per printer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6724650" y="1247775"/>
            <a:ext cx="2266950" cy="170338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3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dirty="0">
                <a:latin typeface="Calibri" pitchFamily="34" charset="0"/>
                <a:cs typeface="Calibri" pitchFamily="34" charset="0"/>
              </a:rPr>
              <a:t>In a school with 20 printers this could deliver savings of nearly £50k over 3 years </a:t>
            </a:r>
          </a:p>
        </p:txBody>
      </p:sp>
      <p:sp>
        <p:nvSpPr>
          <p:cNvPr id="37894" name="Up-Down Arrow 5"/>
          <p:cNvSpPr>
            <a:spLocks noChangeArrowheads="1"/>
          </p:cNvSpPr>
          <p:nvPr/>
        </p:nvSpPr>
        <p:spPr bwMode="auto">
          <a:xfrm>
            <a:off x="6646863" y="3286125"/>
            <a:ext cx="449262" cy="1790700"/>
          </a:xfrm>
          <a:prstGeom prst="upDownArrow">
            <a:avLst>
              <a:gd name="adj1" fmla="val 50000"/>
              <a:gd name="adj2" fmla="val 50082"/>
            </a:avLst>
          </a:prstGeom>
          <a:solidFill>
            <a:srgbClr val="FF0000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37895" name="Rectangle 6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0" y="4897438"/>
            <a:ext cx="12176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27" descr="clp620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5314950"/>
            <a:ext cx="10731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/>
        </p:nvGraphicFramePr>
        <p:xfrm>
          <a:off x="919652" y="1437645"/>
          <a:ext cx="6701948" cy="442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891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8" y="1185863"/>
            <a:ext cx="143510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8" name="Picture 5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2905125"/>
            <a:ext cx="1262062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6" descr="http://www.printerland.co.uk/images/Product_Thumbnail/hl4150front-thumb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4503738"/>
            <a:ext cx="1020763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1950" y="404813"/>
            <a:ext cx="8877300" cy="590550"/>
          </a:xfrm>
        </p:spPr>
        <p:txBody>
          <a:bodyPr/>
          <a:lstStyle/>
          <a:p>
            <a:r>
              <a:rPr lang="en-GB" sz="2400" b="1" smtClean="0">
                <a:latin typeface="Calibri" pitchFamily="34" charset="0"/>
                <a:cs typeface="Calibri" pitchFamily="34" charset="0"/>
              </a:rPr>
              <a:t>TOP SELLING COLOUR LASERS</a:t>
            </a:r>
            <a:br>
              <a:rPr lang="en-GB" sz="2400" b="1" smtClean="0">
                <a:latin typeface="Calibri" pitchFamily="34" charset="0"/>
                <a:cs typeface="Calibri" pitchFamily="34" charset="0"/>
              </a:rPr>
            </a:br>
            <a:r>
              <a:rPr lang="en-GB" sz="2400" b="1" smtClean="0">
                <a:latin typeface="Calibri" pitchFamily="34" charset="0"/>
                <a:cs typeface="Calibri" pitchFamily="34" charset="0"/>
              </a:rPr>
              <a:t>WHICH ONE WOULD YOU CHOOSE? COST PER PAGE</a:t>
            </a:r>
            <a:r>
              <a:rPr lang="en-GB" smtClean="0"/>
              <a:t/>
            </a:r>
            <a:br>
              <a:rPr lang="en-GB" smtClean="0"/>
            </a:br>
            <a:endParaRPr lang="en-US" smtClean="0"/>
          </a:p>
        </p:txBody>
      </p:sp>
      <p:grpSp>
        <p:nvGrpSpPr>
          <p:cNvPr id="38921" name="Group 9"/>
          <p:cNvGrpSpPr>
            <a:grpSpLocks/>
          </p:cNvGrpSpPr>
          <p:nvPr/>
        </p:nvGrpSpPr>
        <p:grpSpPr bwMode="auto">
          <a:xfrm>
            <a:off x="1789113" y="1438275"/>
            <a:ext cx="457200" cy="441325"/>
            <a:chOff x="-128" y="3924"/>
            <a:chExt cx="288" cy="278"/>
          </a:xfrm>
        </p:grpSpPr>
        <p:sp>
          <p:nvSpPr>
            <p:cNvPr id="38972" name="Oval 10"/>
            <p:cNvSpPr>
              <a:spLocks noChangeArrowheads="1"/>
            </p:cNvSpPr>
            <p:nvPr/>
          </p:nvSpPr>
          <p:spPr bwMode="auto">
            <a:xfrm>
              <a:off x="-125" y="3924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73" name="Text Box 11"/>
            <p:cNvSpPr txBox="1">
              <a:spLocks noChangeArrowheads="1"/>
            </p:cNvSpPr>
            <p:nvPr/>
          </p:nvSpPr>
          <p:spPr bwMode="auto">
            <a:xfrm>
              <a:off x="-128" y="3985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£110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8922" name="Rectangle 14"/>
          <p:cNvSpPr>
            <a:spLocks noChangeArrowheads="1"/>
          </p:cNvSpPr>
          <p:nvPr/>
        </p:nvSpPr>
        <p:spPr bwMode="auto">
          <a:xfrm>
            <a:off x="2971800" y="5938838"/>
            <a:ext cx="16271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buFontTx/>
              <a:buChar char="•"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8923" name="Oval 15"/>
          <p:cNvSpPr>
            <a:spLocks noChangeArrowheads="1"/>
          </p:cNvSpPr>
          <p:nvPr/>
        </p:nvSpPr>
        <p:spPr bwMode="auto">
          <a:xfrm>
            <a:off x="3397250" y="5948363"/>
            <a:ext cx="447675" cy="44132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8924" name="Text Box 16"/>
          <p:cNvSpPr txBox="1">
            <a:spLocks noChangeArrowheads="1"/>
          </p:cNvSpPr>
          <p:nvPr/>
        </p:nvSpPr>
        <p:spPr bwMode="auto">
          <a:xfrm>
            <a:off x="3392488" y="6022975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600">
                <a:solidFill>
                  <a:srgbClr val="FFFFFF"/>
                </a:solidFill>
              </a:rPr>
              <a:t>£200</a:t>
            </a:r>
            <a:endParaRPr lang="en-US" sz="1600">
              <a:solidFill>
                <a:srgbClr val="FFFFFF"/>
              </a:solidFill>
            </a:endParaRPr>
          </a:p>
        </p:txBody>
      </p:sp>
      <p:grpSp>
        <p:nvGrpSpPr>
          <p:cNvPr id="38925" name="Group 30"/>
          <p:cNvGrpSpPr>
            <a:grpSpLocks/>
          </p:cNvGrpSpPr>
          <p:nvPr/>
        </p:nvGrpSpPr>
        <p:grpSpPr bwMode="auto">
          <a:xfrm>
            <a:off x="703263" y="3798888"/>
            <a:ext cx="457200" cy="441325"/>
            <a:chOff x="210" y="3335"/>
            <a:chExt cx="288" cy="278"/>
          </a:xfrm>
        </p:grpSpPr>
        <p:sp>
          <p:nvSpPr>
            <p:cNvPr id="38970" name="Oval 31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71" name="Text Box 32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£235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8926" name="Rectangle 35"/>
          <p:cNvSpPr>
            <a:spLocks noChangeArrowheads="1"/>
          </p:cNvSpPr>
          <p:nvPr/>
        </p:nvSpPr>
        <p:spPr bwMode="auto">
          <a:xfrm>
            <a:off x="1778000" y="2225675"/>
            <a:ext cx="1933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</a:pPr>
            <a:endParaRPr lang="en-US" sz="1600">
              <a:solidFill>
                <a:srgbClr val="000000"/>
              </a:solidFill>
            </a:endParaRPr>
          </a:p>
        </p:txBody>
      </p:sp>
      <p:pic>
        <p:nvPicPr>
          <p:cNvPr id="38927" name="Picture 36" descr="hp12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5" y="2014538"/>
            <a:ext cx="1162050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28" name="Group 39"/>
          <p:cNvGrpSpPr>
            <a:grpSpLocks/>
          </p:cNvGrpSpPr>
          <p:nvPr/>
        </p:nvGrpSpPr>
        <p:grpSpPr bwMode="auto">
          <a:xfrm>
            <a:off x="6453188" y="2671763"/>
            <a:ext cx="458787" cy="431800"/>
            <a:chOff x="210" y="3338"/>
            <a:chExt cx="288" cy="273"/>
          </a:xfrm>
        </p:grpSpPr>
        <p:sp>
          <p:nvSpPr>
            <p:cNvPr id="38968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69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£109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8929" name="Rectangle 55"/>
          <p:cNvSpPr>
            <a:spLocks noChangeArrowheads="1"/>
          </p:cNvSpPr>
          <p:nvPr/>
        </p:nvSpPr>
        <p:spPr bwMode="auto">
          <a:xfrm>
            <a:off x="752475" y="5619750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  <a:buFontTx/>
              <a:buChar char="•"/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grpSp>
        <p:nvGrpSpPr>
          <p:cNvPr id="38930" name="Group 56"/>
          <p:cNvGrpSpPr>
            <a:grpSpLocks/>
          </p:cNvGrpSpPr>
          <p:nvPr/>
        </p:nvGrpSpPr>
        <p:grpSpPr bwMode="auto">
          <a:xfrm>
            <a:off x="938213" y="5103813"/>
            <a:ext cx="457200" cy="441325"/>
            <a:chOff x="210" y="3335"/>
            <a:chExt cx="288" cy="278"/>
          </a:xfrm>
        </p:grpSpPr>
        <p:sp>
          <p:nvSpPr>
            <p:cNvPr id="38966" name="Oval 57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67" name="Text Box 58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£346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pic>
        <p:nvPicPr>
          <p:cNvPr id="38931" name="Picture 61" descr="cp202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5276850"/>
            <a:ext cx="11938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32" name="Group 64"/>
          <p:cNvGrpSpPr>
            <a:grpSpLocks/>
          </p:cNvGrpSpPr>
          <p:nvPr/>
        </p:nvGrpSpPr>
        <p:grpSpPr bwMode="auto">
          <a:xfrm>
            <a:off x="5141913" y="6134100"/>
            <a:ext cx="457200" cy="441325"/>
            <a:chOff x="210" y="3335"/>
            <a:chExt cx="288" cy="278"/>
          </a:xfrm>
        </p:grpSpPr>
        <p:sp>
          <p:nvSpPr>
            <p:cNvPr id="38964" name="Oval 65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65" name="Text Box 66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£275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8933" name="Rectangle 76"/>
          <p:cNvSpPr>
            <a:spLocks noChangeArrowheads="1"/>
          </p:cNvSpPr>
          <p:nvPr/>
        </p:nvSpPr>
        <p:spPr bwMode="auto">
          <a:xfrm>
            <a:off x="-95250" y="6534150"/>
            <a:ext cx="28019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000">
                <a:solidFill>
                  <a:srgbClr val="000000"/>
                </a:solidFill>
              </a:rPr>
              <a:t>Pricing taken from Printerland.co.uk May 2012</a:t>
            </a:r>
            <a:endParaRPr lang="en-US" sz="1000">
              <a:solidFill>
                <a:srgbClr val="000000"/>
              </a:solidFill>
            </a:endParaRPr>
          </a:p>
        </p:txBody>
      </p:sp>
      <p:pic>
        <p:nvPicPr>
          <p:cNvPr id="38934" name="Picture 5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8" y="1147763"/>
            <a:ext cx="950912" cy="9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8935" name="Group 39"/>
          <p:cNvGrpSpPr>
            <a:grpSpLocks/>
          </p:cNvGrpSpPr>
          <p:nvPr/>
        </p:nvGrpSpPr>
        <p:grpSpPr bwMode="auto">
          <a:xfrm>
            <a:off x="5595938" y="1781175"/>
            <a:ext cx="458787" cy="431800"/>
            <a:chOff x="210" y="3338"/>
            <a:chExt cx="288" cy="273"/>
          </a:xfrm>
        </p:grpSpPr>
        <p:sp>
          <p:nvSpPr>
            <p:cNvPr id="38962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63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£101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pic>
        <p:nvPicPr>
          <p:cNvPr id="38936" name="Picture 5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13" y="3536950"/>
            <a:ext cx="1260475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8937" name="Group 39"/>
          <p:cNvGrpSpPr>
            <a:grpSpLocks/>
          </p:cNvGrpSpPr>
          <p:nvPr/>
        </p:nvGrpSpPr>
        <p:grpSpPr bwMode="auto">
          <a:xfrm>
            <a:off x="6634163" y="4319588"/>
            <a:ext cx="458787" cy="431800"/>
            <a:chOff x="210" y="3338"/>
            <a:chExt cx="288" cy="273"/>
          </a:xfrm>
        </p:grpSpPr>
        <p:sp>
          <p:nvSpPr>
            <p:cNvPr id="38960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61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£300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38938" name="Group 39"/>
          <p:cNvGrpSpPr>
            <a:grpSpLocks/>
          </p:cNvGrpSpPr>
          <p:nvPr/>
        </p:nvGrpSpPr>
        <p:grpSpPr bwMode="auto">
          <a:xfrm>
            <a:off x="6361113" y="5657850"/>
            <a:ext cx="458787" cy="431800"/>
            <a:chOff x="210" y="3338"/>
            <a:chExt cx="288" cy="273"/>
          </a:xfrm>
        </p:grpSpPr>
        <p:sp>
          <p:nvSpPr>
            <p:cNvPr id="38958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59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£106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8939" name="Rectangle 55"/>
          <p:cNvSpPr>
            <a:spLocks noChangeArrowheads="1"/>
          </p:cNvSpPr>
          <p:nvPr/>
        </p:nvSpPr>
        <p:spPr bwMode="auto">
          <a:xfrm>
            <a:off x="6991350" y="471487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  <a:buFontTx/>
              <a:buChar char="•"/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8940" name="Rectangle 55"/>
          <p:cNvSpPr>
            <a:spLocks noChangeArrowheads="1"/>
          </p:cNvSpPr>
          <p:nvPr/>
        </p:nvSpPr>
        <p:spPr bwMode="auto">
          <a:xfrm>
            <a:off x="6453188" y="1438275"/>
            <a:ext cx="18272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8941" name="Rectangle 55"/>
          <p:cNvSpPr>
            <a:spLocks noChangeArrowheads="1"/>
          </p:cNvSpPr>
          <p:nvPr/>
        </p:nvSpPr>
        <p:spPr bwMode="auto">
          <a:xfrm>
            <a:off x="7180263" y="2525713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8942" name="Rectangle 55"/>
          <p:cNvSpPr>
            <a:spLocks noChangeArrowheads="1"/>
          </p:cNvSpPr>
          <p:nvPr/>
        </p:nvSpPr>
        <p:spPr bwMode="auto">
          <a:xfrm>
            <a:off x="6457950" y="5595938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8943" name="Rectangle 55"/>
          <p:cNvSpPr>
            <a:spLocks noChangeArrowheads="1"/>
          </p:cNvSpPr>
          <p:nvPr/>
        </p:nvSpPr>
        <p:spPr bwMode="auto">
          <a:xfrm>
            <a:off x="4918075" y="6354763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#3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8944" name="Rectangle 55"/>
          <p:cNvSpPr>
            <a:spLocks noChangeArrowheads="1"/>
          </p:cNvSpPr>
          <p:nvPr/>
        </p:nvSpPr>
        <p:spPr bwMode="auto">
          <a:xfrm>
            <a:off x="3314700" y="6354763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#4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8945" name="Rectangle 55"/>
          <p:cNvSpPr>
            <a:spLocks noChangeArrowheads="1"/>
          </p:cNvSpPr>
          <p:nvPr/>
        </p:nvSpPr>
        <p:spPr bwMode="auto">
          <a:xfrm>
            <a:off x="358775" y="413702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8946" name="Rectangle 49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38947" name="Picture 5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48" name="Text Box 11"/>
          <p:cNvSpPr txBox="1">
            <a:spLocks noChangeArrowheads="1"/>
          </p:cNvSpPr>
          <p:nvPr/>
        </p:nvSpPr>
        <p:spPr bwMode="auto">
          <a:xfrm>
            <a:off x="5048250" y="1236663"/>
            <a:ext cx="67945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600">
                <a:solidFill>
                  <a:srgbClr val="FFFFFF"/>
                </a:solidFill>
              </a:rPr>
              <a:t>13.21p </a:t>
            </a:r>
            <a:r>
              <a:rPr lang="en-GB" sz="900">
                <a:solidFill>
                  <a:srgbClr val="FFFFFF"/>
                </a:solidFill>
              </a:rPr>
              <a:t>per page</a:t>
            </a:r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38949" name="Rectangle 58"/>
          <p:cNvSpPr>
            <a:spLocks noChangeArrowheads="1"/>
          </p:cNvSpPr>
          <p:nvPr/>
        </p:nvSpPr>
        <p:spPr bwMode="auto">
          <a:xfrm>
            <a:off x="7758113" y="2754313"/>
            <a:ext cx="719137" cy="3841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>
                <a:solidFill>
                  <a:srgbClr val="FFFFFF"/>
                </a:solidFill>
              </a:rPr>
              <a:t>18.3p </a:t>
            </a:r>
            <a:r>
              <a:rPr lang="en-GB" sz="90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38950" name="Rectangle 59"/>
          <p:cNvSpPr>
            <a:spLocks noChangeArrowheads="1"/>
          </p:cNvSpPr>
          <p:nvPr/>
        </p:nvSpPr>
        <p:spPr bwMode="auto">
          <a:xfrm>
            <a:off x="7650163" y="4000500"/>
            <a:ext cx="760412" cy="3841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>
                <a:solidFill>
                  <a:srgbClr val="FFFFFF"/>
                </a:solidFill>
              </a:rPr>
              <a:t>12.38p </a:t>
            </a:r>
            <a:r>
              <a:rPr lang="en-GB" sz="90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38951" name="Rectangle 60"/>
          <p:cNvSpPr>
            <a:spLocks noChangeArrowheads="1"/>
          </p:cNvSpPr>
          <p:nvPr/>
        </p:nvSpPr>
        <p:spPr bwMode="auto">
          <a:xfrm>
            <a:off x="7466013" y="5387975"/>
            <a:ext cx="652462" cy="3841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>
                <a:solidFill>
                  <a:srgbClr val="FFFFFF"/>
                </a:solidFill>
              </a:rPr>
              <a:t>14.3p </a:t>
            </a:r>
            <a:r>
              <a:rPr lang="en-GB" sz="90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38952" name="Rectangle 61"/>
          <p:cNvSpPr>
            <a:spLocks noChangeArrowheads="1"/>
          </p:cNvSpPr>
          <p:nvPr/>
        </p:nvSpPr>
        <p:spPr bwMode="auto">
          <a:xfrm>
            <a:off x="5297488" y="5186363"/>
            <a:ext cx="533400" cy="385762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>
                <a:solidFill>
                  <a:srgbClr val="FFFFFF"/>
                </a:solidFill>
              </a:rPr>
              <a:t>12.3p </a:t>
            </a:r>
            <a:r>
              <a:rPr lang="en-GB" sz="90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38953" name="Rectangle 62"/>
          <p:cNvSpPr>
            <a:spLocks noChangeArrowheads="1"/>
          </p:cNvSpPr>
          <p:nvPr/>
        </p:nvSpPr>
        <p:spPr bwMode="auto">
          <a:xfrm>
            <a:off x="3144838" y="5292725"/>
            <a:ext cx="533400" cy="38576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 dirty="0">
                <a:solidFill>
                  <a:srgbClr val="FFFFFF"/>
                </a:solidFill>
              </a:rPr>
              <a:t>9.49p </a:t>
            </a:r>
            <a:r>
              <a:rPr lang="en-GB" sz="900" dirty="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38954" name="Rectangle 63"/>
          <p:cNvSpPr>
            <a:spLocks noChangeArrowheads="1"/>
          </p:cNvSpPr>
          <p:nvPr/>
        </p:nvSpPr>
        <p:spPr bwMode="auto">
          <a:xfrm>
            <a:off x="1793875" y="5121275"/>
            <a:ext cx="534988" cy="38576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>
                <a:solidFill>
                  <a:srgbClr val="FFFFFF"/>
                </a:solidFill>
              </a:rPr>
              <a:t>9.8p </a:t>
            </a:r>
            <a:r>
              <a:rPr lang="en-GB" sz="90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38955" name="Rectangle 64"/>
          <p:cNvSpPr>
            <a:spLocks noChangeArrowheads="1"/>
          </p:cNvSpPr>
          <p:nvPr/>
        </p:nvSpPr>
        <p:spPr bwMode="auto">
          <a:xfrm>
            <a:off x="1697038" y="3694113"/>
            <a:ext cx="533400" cy="384175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>
                <a:solidFill>
                  <a:srgbClr val="FFFFFF"/>
                </a:solidFill>
              </a:rPr>
              <a:t>8.5p </a:t>
            </a:r>
            <a:r>
              <a:rPr lang="en-GB" sz="90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38956" name="Rectangle 65"/>
          <p:cNvSpPr>
            <a:spLocks noChangeArrowheads="1"/>
          </p:cNvSpPr>
          <p:nvPr/>
        </p:nvSpPr>
        <p:spPr bwMode="auto">
          <a:xfrm>
            <a:off x="3271838" y="1658938"/>
            <a:ext cx="534987" cy="384175"/>
          </a:xfrm>
          <a:prstGeom prst="rect">
            <a:avLst/>
          </a:prstGeom>
          <a:solidFill>
            <a:srgbClr val="24AC04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>
                <a:solidFill>
                  <a:srgbClr val="FFFFFF"/>
                </a:solidFill>
              </a:rPr>
              <a:t>3.5p </a:t>
            </a:r>
            <a:r>
              <a:rPr lang="en-GB" sz="90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38957" name="Rectangle 66"/>
          <p:cNvSpPr>
            <a:spLocks noChangeArrowheads="1"/>
          </p:cNvSpPr>
          <p:nvPr/>
        </p:nvSpPr>
        <p:spPr bwMode="auto">
          <a:xfrm>
            <a:off x="6370638" y="1773238"/>
            <a:ext cx="760412" cy="385762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>
                <a:solidFill>
                  <a:srgbClr val="FFFFFF"/>
                </a:solidFill>
              </a:rPr>
              <a:t>13.21p </a:t>
            </a:r>
            <a:r>
              <a:rPr lang="en-GB" sz="900">
                <a:solidFill>
                  <a:srgbClr val="FFFFFF"/>
                </a:solidFill>
              </a:rPr>
              <a:t>per page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63" y="4248150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8" y="1393825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2652713"/>
            <a:ext cx="1477963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 5"/>
          <p:cNvGraphicFramePr/>
          <p:nvPr/>
        </p:nvGraphicFramePr>
        <p:xfrm>
          <a:off x="703263" y="1178993"/>
          <a:ext cx="6701948" cy="442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99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smtClean="0">
                <a:latin typeface="Calibri" pitchFamily="34" charset="0"/>
                <a:cs typeface="Calibri" pitchFamily="34" charset="0"/>
              </a:rPr>
              <a:t>TOP SELLING MONO LASERS</a:t>
            </a:r>
            <a:br>
              <a:rPr lang="en-GB" sz="2400" b="1" smtClean="0">
                <a:latin typeface="Calibri" pitchFamily="34" charset="0"/>
                <a:cs typeface="Calibri" pitchFamily="34" charset="0"/>
              </a:rPr>
            </a:br>
            <a:r>
              <a:rPr lang="en-GB" sz="2400" b="1" smtClean="0">
                <a:latin typeface="Calibri" pitchFamily="34" charset="0"/>
                <a:cs typeface="Calibri" pitchFamily="34" charset="0"/>
              </a:rPr>
              <a:t>WHICH ONE WOULD YOU CHOOSE?</a:t>
            </a:r>
            <a:r>
              <a:rPr lang="en-GB" smtClean="0"/>
              <a:t/>
            </a:r>
            <a:br>
              <a:rPr lang="en-GB" smtClean="0"/>
            </a:br>
            <a:endParaRPr lang="en-US" smtClean="0"/>
          </a:p>
        </p:txBody>
      </p:sp>
      <p:sp>
        <p:nvSpPr>
          <p:cNvPr id="39943" name="Rectangle 14"/>
          <p:cNvSpPr>
            <a:spLocks noChangeArrowheads="1"/>
          </p:cNvSpPr>
          <p:nvPr/>
        </p:nvSpPr>
        <p:spPr bwMode="auto">
          <a:xfrm>
            <a:off x="2971800" y="5938838"/>
            <a:ext cx="16271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buFontTx/>
              <a:buChar char="•"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9944" name="Rectangle 35"/>
          <p:cNvSpPr>
            <a:spLocks noChangeArrowheads="1"/>
          </p:cNvSpPr>
          <p:nvPr/>
        </p:nvSpPr>
        <p:spPr bwMode="auto">
          <a:xfrm>
            <a:off x="1778000" y="2225675"/>
            <a:ext cx="1933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</a:pPr>
            <a:endParaRPr lang="en-US" sz="1600">
              <a:solidFill>
                <a:srgbClr val="000000"/>
              </a:solidFill>
            </a:endParaRPr>
          </a:p>
        </p:txBody>
      </p:sp>
      <p:grpSp>
        <p:nvGrpSpPr>
          <p:cNvPr id="39945" name="Group 39"/>
          <p:cNvGrpSpPr>
            <a:grpSpLocks/>
          </p:cNvGrpSpPr>
          <p:nvPr/>
        </p:nvGrpSpPr>
        <p:grpSpPr bwMode="auto">
          <a:xfrm>
            <a:off x="6991350" y="2652713"/>
            <a:ext cx="458788" cy="431800"/>
            <a:chOff x="210" y="3338"/>
            <a:chExt cx="288" cy="273"/>
          </a:xfrm>
        </p:grpSpPr>
        <p:sp>
          <p:nvSpPr>
            <p:cNvPr id="39958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959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£50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9946" name="Rectangle 76"/>
          <p:cNvSpPr>
            <a:spLocks noChangeArrowheads="1"/>
          </p:cNvSpPr>
          <p:nvPr/>
        </p:nvSpPr>
        <p:spPr bwMode="auto">
          <a:xfrm>
            <a:off x="-95250" y="6534150"/>
            <a:ext cx="28019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000">
                <a:solidFill>
                  <a:srgbClr val="000000"/>
                </a:solidFill>
              </a:rPr>
              <a:t>Pricing taken from Printerland.co.uk May 2012</a:t>
            </a:r>
            <a:endParaRPr lang="en-US" sz="1000">
              <a:solidFill>
                <a:srgbClr val="000000"/>
              </a:solidFill>
            </a:endParaRPr>
          </a:p>
        </p:txBody>
      </p:sp>
      <p:grpSp>
        <p:nvGrpSpPr>
          <p:cNvPr id="39947" name="Group 39"/>
          <p:cNvGrpSpPr>
            <a:grpSpLocks/>
          </p:cNvGrpSpPr>
          <p:nvPr/>
        </p:nvGrpSpPr>
        <p:grpSpPr bwMode="auto">
          <a:xfrm>
            <a:off x="5595938" y="1781175"/>
            <a:ext cx="458787" cy="431800"/>
            <a:chOff x="210" y="3338"/>
            <a:chExt cx="288" cy="273"/>
          </a:xfrm>
        </p:grpSpPr>
        <p:sp>
          <p:nvSpPr>
            <p:cNvPr id="39956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957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£67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39948" name="Group 39"/>
          <p:cNvGrpSpPr>
            <a:grpSpLocks/>
          </p:cNvGrpSpPr>
          <p:nvPr/>
        </p:nvGrpSpPr>
        <p:grpSpPr bwMode="auto">
          <a:xfrm>
            <a:off x="6634163" y="4319588"/>
            <a:ext cx="458787" cy="431800"/>
            <a:chOff x="210" y="3338"/>
            <a:chExt cx="288" cy="273"/>
          </a:xfrm>
        </p:grpSpPr>
        <p:sp>
          <p:nvSpPr>
            <p:cNvPr id="39954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955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£48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39949" name="Rectangle 55"/>
          <p:cNvSpPr>
            <a:spLocks noChangeArrowheads="1"/>
          </p:cNvSpPr>
          <p:nvPr/>
        </p:nvSpPr>
        <p:spPr bwMode="auto">
          <a:xfrm>
            <a:off x="6791325" y="125412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9950" name="Rectangle 55"/>
          <p:cNvSpPr>
            <a:spLocks noChangeArrowheads="1"/>
          </p:cNvSpPr>
          <p:nvPr/>
        </p:nvSpPr>
        <p:spPr bwMode="auto">
          <a:xfrm>
            <a:off x="7180263" y="2525713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9951" name="Rectangle 55"/>
          <p:cNvSpPr>
            <a:spLocks noChangeArrowheads="1"/>
          </p:cNvSpPr>
          <p:nvPr/>
        </p:nvSpPr>
        <p:spPr bwMode="auto">
          <a:xfrm>
            <a:off x="7219950" y="413067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#3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9952" name="Rectangle 6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39953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5486400"/>
            <a:ext cx="1392238" cy="139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50" y="5584825"/>
            <a:ext cx="123825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63" y="4248150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8" y="1393825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2652713"/>
            <a:ext cx="1477963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 5"/>
          <p:cNvGraphicFramePr/>
          <p:nvPr/>
        </p:nvGraphicFramePr>
        <p:xfrm>
          <a:off x="703263" y="1178993"/>
          <a:ext cx="6701948" cy="442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09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smtClean="0">
                <a:latin typeface="Calibri" pitchFamily="34" charset="0"/>
                <a:cs typeface="Calibri" pitchFamily="34" charset="0"/>
              </a:rPr>
              <a:t>TOP SELLING MONO LASERS</a:t>
            </a:r>
            <a:br>
              <a:rPr lang="en-GB" sz="2400" b="1" smtClean="0">
                <a:latin typeface="Calibri" pitchFamily="34" charset="0"/>
                <a:cs typeface="Calibri" pitchFamily="34" charset="0"/>
              </a:rPr>
            </a:br>
            <a:r>
              <a:rPr lang="en-GB" sz="2400" b="1" smtClean="0">
                <a:latin typeface="Calibri" pitchFamily="34" charset="0"/>
                <a:cs typeface="Calibri" pitchFamily="34" charset="0"/>
              </a:rPr>
              <a:t>WHICH ONE WOULD YOU CHOOSE?</a:t>
            </a:r>
            <a:r>
              <a:rPr lang="en-GB" smtClean="0"/>
              <a:t/>
            </a:r>
            <a:br>
              <a:rPr lang="en-GB" smtClean="0"/>
            </a:br>
            <a:endParaRPr lang="en-US" smtClean="0"/>
          </a:p>
        </p:txBody>
      </p:sp>
      <p:sp>
        <p:nvSpPr>
          <p:cNvPr id="40969" name="Rectangle 14"/>
          <p:cNvSpPr>
            <a:spLocks noChangeArrowheads="1"/>
          </p:cNvSpPr>
          <p:nvPr/>
        </p:nvSpPr>
        <p:spPr bwMode="auto">
          <a:xfrm>
            <a:off x="2971800" y="5938838"/>
            <a:ext cx="16271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buFontTx/>
              <a:buChar char="•"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0970" name="Rectangle 35"/>
          <p:cNvSpPr>
            <a:spLocks noChangeArrowheads="1"/>
          </p:cNvSpPr>
          <p:nvPr/>
        </p:nvSpPr>
        <p:spPr bwMode="auto">
          <a:xfrm>
            <a:off x="1778000" y="2225675"/>
            <a:ext cx="1933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</a:pPr>
            <a:endParaRPr lang="en-US" sz="1600">
              <a:solidFill>
                <a:srgbClr val="000000"/>
              </a:solidFill>
            </a:endParaRPr>
          </a:p>
        </p:txBody>
      </p:sp>
      <p:grpSp>
        <p:nvGrpSpPr>
          <p:cNvPr id="40971" name="Group 39"/>
          <p:cNvGrpSpPr>
            <a:grpSpLocks/>
          </p:cNvGrpSpPr>
          <p:nvPr/>
        </p:nvGrpSpPr>
        <p:grpSpPr bwMode="auto">
          <a:xfrm>
            <a:off x="6991350" y="2652713"/>
            <a:ext cx="458788" cy="431800"/>
            <a:chOff x="210" y="3338"/>
            <a:chExt cx="288" cy="273"/>
          </a:xfrm>
        </p:grpSpPr>
        <p:sp>
          <p:nvSpPr>
            <p:cNvPr id="40997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998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£50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40972" name="Group 56"/>
          <p:cNvGrpSpPr>
            <a:grpSpLocks/>
          </p:cNvGrpSpPr>
          <p:nvPr/>
        </p:nvGrpSpPr>
        <p:grpSpPr bwMode="auto">
          <a:xfrm>
            <a:off x="2462213" y="5497513"/>
            <a:ext cx="457200" cy="441325"/>
            <a:chOff x="210" y="3335"/>
            <a:chExt cx="288" cy="278"/>
          </a:xfrm>
        </p:grpSpPr>
        <p:sp>
          <p:nvSpPr>
            <p:cNvPr id="40995" name="Oval 57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996" name="Text Box 58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£109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40973" name="Rectangle 76"/>
          <p:cNvSpPr>
            <a:spLocks noChangeArrowheads="1"/>
          </p:cNvSpPr>
          <p:nvPr/>
        </p:nvSpPr>
        <p:spPr bwMode="auto">
          <a:xfrm>
            <a:off x="-95250" y="6534150"/>
            <a:ext cx="28019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000">
                <a:solidFill>
                  <a:srgbClr val="000000"/>
                </a:solidFill>
              </a:rPr>
              <a:t>Pricing taken from Printerland.co.uk May 2012</a:t>
            </a:r>
            <a:endParaRPr lang="en-US" sz="1000">
              <a:solidFill>
                <a:srgbClr val="000000"/>
              </a:solidFill>
            </a:endParaRPr>
          </a:p>
        </p:txBody>
      </p:sp>
      <p:grpSp>
        <p:nvGrpSpPr>
          <p:cNvPr id="40974" name="Group 39"/>
          <p:cNvGrpSpPr>
            <a:grpSpLocks/>
          </p:cNvGrpSpPr>
          <p:nvPr/>
        </p:nvGrpSpPr>
        <p:grpSpPr bwMode="auto">
          <a:xfrm>
            <a:off x="5595938" y="1781175"/>
            <a:ext cx="458787" cy="431800"/>
            <a:chOff x="210" y="3338"/>
            <a:chExt cx="288" cy="273"/>
          </a:xfrm>
        </p:grpSpPr>
        <p:sp>
          <p:nvSpPr>
            <p:cNvPr id="40993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994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£67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40975" name="Group 39"/>
          <p:cNvGrpSpPr>
            <a:grpSpLocks/>
          </p:cNvGrpSpPr>
          <p:nvPr/>
        </p:nvGrpSpPr>
        <p:grpSpPr bwMode="auto">
          <a:xfrm>
            <a:off x="6634163" y="4319588"/>
            <a:ext cx="458787" cy="431800"/>
            <a:chOff x="210" y="3338"/>
            <a:chExt cx="288" cy="273"/>
          </a:xfrm>
        </p:grpSpPr>
        <p:sp>
          <p:nvSpPr>
            <p:cNvPr id="40991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992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£48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40976" name="Group 39"/>
          <p:cNvGrpSpPr>
            <a:grpSpLocks/>
          </p:cNvGrpSpPr>
          <p:nvPr/>
        </p:nvGrpSpPr>
        <p:grpSpPr bwMode="auto">
          <a:xfrm>
            <a:off x="6361113" y="5657850"/>
            <a:ext cx="458787" cy="431800"/>
            <a:chOff x="210" y="3338"/>
            <a:chExt cx="288" cy="273"/>
          </a:xfrm>
        </p:grpSpPr>
        <p:sp>
          <p:nvSpPr>
            <p:cNvPr id="40989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990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£127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40977" name="Rectangle 55"/>
          <p:cNvSpPr>
            <a:spLocks noChangeArrowheads="1"/>
          </p:cNvSpPr>
          <p:nvPr/>
        </p:nvSpPr>
        <p:spPr bwMode="auto">
          <a:xfrm>
            <a:off x="5168900" y="5291138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  <a:buFontTx/>
              <a:buChar char="•"/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0978" name="Rectangle 55"/>
          <p:cNvSpPr>
            <a:spLocks noChangeArrowheads="1"/>
          </p:cNvSpPr>
          <p:nvPr/>
        </p:nvSpPr>
        <p:spPr bwMode="auto">
          <a:xfrm>
            <a:off x="6791325" y="125412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0979" name="Rectangle 55"/>
          <p:cNvSpPr>
            <a:spLocks noChangeArrowheads="1"/>
          </p:cNvSpPr>
          <p:nvPr/>
        </p:nvSpPr>
        <p:spPr bwMode="auto">
          <a:xfrm>
            <a:off x="7180263" y="2525713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0980" name="Rectangle 55"/>
          <p:cNvSpPr>
            <a:spLocks noChangeArrowheads="1"/>
          </p:cNvSpPr>
          <p:nvPr/>
        </p:nvSpPr>
        <p:spPr bwMode="auto">
          <a:xfrm>
            <a:off x="3360738" y="5754688"/>
            <a:ext cx="1827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0981" name="Rectangle 55"/>
          <p:cNvSpPr>
            <a:spLocks noChangeArrowheads="1"/>
          </p:cNvSpPr>
          <p:nvPr/>
        </p:nvSpPr>
        <p:spPr bwMode="auto">
          <a:xfrm>
            <a:off x="7219950" y="413067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#3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0982" name="Rectangle 55"/>
          <p:cNvSpPr>
            <a:spLocks noChangeArrowheads="1"/>
          </p:cNvSpPr>
          <p:nvPr/>
        </p:nvSpPr>
        <p:spPr bwMode="auto">
          <a:xfrm>
            <a:off x="947738" y="4465638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#3</a:t>
            </a:r>
            <a:endParaRPr lang="en-US" sz="1600">
              <a:solidFill>
                <a:srgbClr val="000000"/>
              </a:solidFill>
            </a:endParaRPr>
          </a:p>
        </p:txBody>
      </p:sp>
      <p:pic>
        <p:nvPicPr>
          <p:cNvPr id="40983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4643438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984" name="Group 30"/>
          <p:cNvGrpSpPr>
            <a:grpSpLocks/>
          </p:cNvGrpSpPr>
          <p:nvPr/>
        </p:nvGrpSpPr>
        <p:grpSpPr bwMode="auto">
          <a:xfrm>
            <a:off x="752475" y="4305300"/>
            <a:ext cx="457200" cy="441325"/>
            <a:chOff x="210" y="3335"/>
            <a:chExt cx="288" cy="278"/>
          </a:xfrm>
        </p:grpSpPr>
        <p:sp>
          <p:nvSpPr>
            <p:cNvPr id="40987" name="Oval 31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988" name="Text Box 32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£160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40985" name="Rectangle 6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40986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5486400"/>
            <a:ext cx="1392238" cy="139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50" y="5584825"/>
            <a:ext cx="123825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63" y="4248150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8" y="1393825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2652713"/>
            <a:ext cx="1477963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94795935"/>
              </p:ext>
            </p:extLst>
          </p:nvPr>
        </p:nvGraphicFramePr>
        <p:xfrm>
          <a:off x="703263" y="1178993"/>
          <a:ext cx="6701948" cy="442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19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smtClean="0">
                <a:latin typeface="Calibri" pitchFamily="34" charset="0"/>
                <a:cs typeface="Calibri" pitchFamily="34" charset="0"/>
              </a:rPr>
              <a:t>TOP SELLING MONO LASERS</a:t>
            </a:r>
            <a:br>
              <a:rPr lang="en-GB" sz="2400" b="1" smtClean="0">
                <a:latin typeface="Calibri" pitchFamily="34" charset="0"/>
                <a:cs typeface="Calibri" pitchFamily="34" charset="0"/>
              </a:rPr>
            </a:br>
            <a:r>
              <a:rPr lang="en-GB" sz="2400" b="1" smtClean="0">
                <a:latin typeface="Calibri" pitchFamily="34" charset="0"/>
                <a:cs typeface="Calibri" pitchFamily="34" charset="0"/>
              </a:rPr>
              <a:t>WHICH ONE WOULD YOU CHOOSE?</a:t>
            </a:r>
            <a:r>
              <a:rPr lang="en-GB" smtClean="0"/>
              <a:t/>
            </a:r>
            <a:br>
              <a:rPr lang="en-GB" smtClean="0"/>
            </a:br>
            <a:endParaRPr lang="en-US" smtClean="0"/>
          </a:p>
        </p:txBody>
      </p:sp>
      <p:sp>
        <p:nvSpPr>
          <p:cNvPr id="41993" name="Rectangle 14"/>
          <p:cNvSpPr>
            <a:spLocks noChangeArrowheads="1"/>
          </p:cNvSpPr>
          <p:nvPr/>
        </p:nvSpPr>
        <p:spPr bwMode="auto">
          <a:xfrm>
            <a:off x="2971800" y="5938838"/>
            <a:ext cx="16271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buFontTx/>
              <a:buChar char="•"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1994" name="Rectangle 35"/>
          <p:cNvSpPr>
            <a:spLocks noChangeArrowheads="1"/>
          </p:cNvSpPr>
          <p:nvPr/>
        </p:nvSpPr>
        <p:spPr bwMode="auto">
          <a:xfrm>
            <a:off x="1778000" y="2225675"/>
            <a:ext cx="1933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</a:pPr>
            <a:endParaRPr lang="en-US" sz="1600">
              <a:solidFill>
                <a:srgbClr val="000000"/>
              </a:solidFill>
            </a:endParaRPr>
          </a:p>
        </p:txBody>
      </p:sp>
      <p:grpSp>
        <p:nvGrpSpPr>
          <p:cNvPr id="41995" name="Group 39"/>
          <p:cNvGrpSpPr>
            <a:grpSpLocks/>
          </p:cNvGrpSpPr>
          <p:nvPr/>
        </p:nvGrpSpPr>
        <p:grpSpPr bwMode="auto">
          <a:xfrm>
            <a:off x="6991350" y="2652713"/>
            <a:ext cx="458788" cy="431800"/>
            <a:chOff x="210" y="3338"/>
            <a:chExt cx="288" cy="273"/>
          </a:xfrm>
        </p:grpSpPr>
        <p:sp>
          <p:nvSpPr>
            <p:cNvPr id="42026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027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£50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41996" name="Group 56"/>
          <p:cNvGrpSpPr>
            <a:grpSpLocks/>
          </p:cNvGrpSpPr>
          <p:nvPr/>
        </p:nvGrpSpPr>
        <p:grpSpPr bwMode="auto">
          <a:xfrm>
            <a:off x="2462213" y="5497513"/>
            <a:ext cx="457200" cy="441325"/>
            <a:chOff x="210" y="3335"/>
            <a:chExt cx="288" cy="278"/>
          </a:xfrm>
        </p:grpSpPr>
        <p:sp>
          <p:nvSpPr>
            <p:cNvPr id="42024" name="Oval 57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025" name="Text Box 58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£109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41997" name="Rectangle 76"/>
          <p:cNvSpPr>
            <a:spLocks noChangeArrowheads="1"/>
          </p:cNvSpPr>
          <p:nvPr/>
        </p:nvSpPr>
        <p:spPr bwMode="auto">
          <a:xfrm>
            <a:off x="-95250" y="6534150"/>
            <a:ext cx="28019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000">
                <a:solidFill>
                  <a:srgbClr val="000000"/>
                </a:solidFill>
              </a:rPr>
              <a:t>Pricing taken from Printerland.co.uk May 2012</a:t>
            </a:r>
            <a:endParaRPr lang="en-US" sz="1000">
              <a:solidFill>
                <a:srgbClr val="000000"/>
              </a:solidFill>
            </a:endParaRPr>
          </a:p>
        </p:txBody>
      </p:sp>
      <p:grpSp>
        <p:nvGrpSpPr>
          <p:cNvPr id="41998" name="Group 39"/>
          <p:cNvGrpSpPr>
            <a:grpSpLocks/>
          </p:cNvGrpSpPr>
          <p:nvPr/>
        </p:nvGrpSpPr>
        <p:grpSpPr bwMode="auto">
          <a:xfrm>
            <a:off x="5595938" y="1781175"/>
            <a:ext cx="458787" cy="431800"/>
            <a:chOff x="210" y="3338"/>
            <a:chExt cx="288" cy="273"/>
          </a:xfrm>
        </p:grpSpPr>
        <p:sp>
          <p:nvSpPr>
            <p:cNvPr id="42022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023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£67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41999" name="Group 39"/>
          <p:cNvGrpSpPr>
            <a:grpSpLocks/>
          </p:cNvGrpSpPr>
          <p:nvPr/>
        </p:nvGrpSpPr>
        <p:grpSpPr bwMode="auto">
          <a:xfrm>
            <a:off x="6634163" y="4319588"/>
            <a:ext cx="458787" cy="431800"/>
            <a:chOff x="210" y="3338"/>
            <a:chExt cx="288" cy="273"/>
          </a:xfrm>
        </p:grpSpPr>
        <p:sp>
          <p:nvSpPr>
            <p:cNvPr id="42020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021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£48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grpSp>
        <p:nvGrpSpPr>
          <p:cNvPr id="42000" name="Group 39"/>
          <p:cNvGrpSpPr>
            <a:grpSpLocks/>
          </p:cNvGrpSpPr>
          <p:nvPr/>
        </p:nvGrpSpPr>
        <p:grpSpPr bwMode="auto">
          <a:xfrm>
            <a:off x="6361113" y="5657850"/>
            <a:ext cx="458787" cy="431800"/>
            <a:chOff x="210" y="3338"/>
            <a:chExt cx="288" cy="273"/>
          </a:xfrm>
        </p:grpSpPr>
        <p:sp>
          <p:nvSpPr>
            <p:cNvPr id="42018" name="Oval 40"/>
            <p:cNvSpPr>
              <a:spLocks noChangeArrowheads="1"/>
            </p:cNvSpPr>
            <p:nvPr/>
          </p:nvSpPr>
          <p:spPr bwMode="auto">
            <a:xfrm>
              <a:off x="213" y="3338"/>
              <a:ext cx="281" cy="273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019" name="Text Box 41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£127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42001" name="Rectangle 55"/>
          <p:cNvSpPr>
            <a:spLocks noChangeArrowheads="1"/>
          </p:cNvSpPr>
          <p:nvPr/>
        </p:nvSpPr>
        <p:spPr bwMode="auto">
          <a:xfrm>
            <a:off x="5168900" y="5291138"/>
            <a:ext cx="1827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4625" indent="-174625"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  <a:buFontTx/>
              <a:buChar char="•"/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2002" name="Rectangle 55"/>
          <p:cNvSpPr>
            <a:spLocks noChangeArrowheads="1"/>
          </p:cNvSpPr>
          <p:nvPr/>
        </p:nvSpPr>
        <p:spPr bwMode="auto">
          <a:xfrm>
            <a:off x="6791325" y="125412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#1 MARKET LEADER 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2003" name="Rectangle 55"/>
          <p:cNvSpPr>
            <a:spLocks noChangeArrowheads="1"/>
          </p:cNvSpPr>
          <p:nvPr/>
        </p:nvSpPr>
        <p:spPr bwMode="auto">
          <a:xfrm>
            <a:off x="7180263" y="2525713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2004" name="Rectangle 55"/>
          <p:cNvSpPr>
            <a:spLocks noChangeArrowheads="1"/>
          </p:cNvSpPr>
          <p:nvPr/>
        </p:nvSpPr>
        <p:spPr bwMode="auto">
          <a:xfrm>
            <a:off x="947738" y="4465638"/>
            <a:ext cx="1827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#3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2005" name="Rectangle 55"/>
          <p:cNvSpPr>
            <a:spLocks noChangeArrowheads="1"/>
          </p:cNvSpPr>
          <p:nvPr/>
        </p:nvSpPr>
        <p:spPr bwMode="auto">
          <a:xfrm>
            <a:off x="3360738" y="5754688"/>
            <a:ext cx="1827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#2</a:t>
            </a: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2006" name="Rectangle 55"/>
          <p:cNvSpPr>
            <a:spLocks noChangeArrowheads="1"/>
          </p:cNvSpPr>
          <p:nvPr/>
        </p:nvSpPr>
        <p:spPr bwMode="auto">
          <a:xfrm>
            <a:off x="7219950" y="4130675"/>
            <a:ext cx="1827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600">
                <a:solidFill>
                  <a:srgbClr val="000000"/>
                </a:solidFill>
              </a:rPr>
              <a:t>#3</a:t>
            </a:r>
            <a:endParaRPr lang="en-US" sz="1600">
              <a:solidFill>
                <a:srgbClr val="000000"/>
              </a:solidFill>
            </a:endParaRPr>
          </a:p>
        </p:txBody>
      </p:sp>
      <p:pic>
        <p:nvPicPr>
          <p:cNvPr id="42007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4643438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008" name="Group 30"/>
          <p:cNvGrpSpPr>
            <a:grpSpLocks/>
          </p:cNvGrpSpPr>
          <p:nvPr/>
        </p:nvGrpSpPr>
        <p:grpSpPr bwMode="auto">
          <a:xfrm>
            <a:off x="752475" y="4305300"/>
            <a:ext cx="457200" cy="441325"/>
            <a:chOff x="210" y="3335"/>
            <a:chExt cx="288" cy="278"/>
          </a:xfrm>
        </p:grpSpPr>
        <p:sp>
          <p:nvSpPr>
            <p:cNvPr id="42016" name="Oval 31"/>
            <p:cNvSpPr>
              <a:spLocks noChangeArrowheads="1"/>
            </p:cNvSpPr>
            <p:nvPr/>
          </p:nvSpPr>
          <p:spPr bwMode="auto">
            <a:xfrm>
              <a:off x="213" y="3335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017" name="Text Box 32"/>
            <p:cNvSpPr txBox="1">
              <a:spLocks noChangeArrowheads="1"/>
            </p:cNvSpPr>
            <p:nvPr/>
          </p:nvSpPr>
          <p:spPr bwMode="auto">
            <a:xfrm>
              <a:off x="210" y="3390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£160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pic>
        <p:nvPicPr>
          <p:cNvPr id="42009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2822575"/>
            <a:ext cx="1435100" cy="117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010" name="Group 9"/>
          <p:cNvGrpSpPr>
            <a:grpSpLocks/>
          </p:cNvGrpSpPr>
          <p:nvPr/>
        </p:nvGrpSpPr>
        <p:grpSpPr bwMode="auto">
          <a:xfrm>
            <a:off x="569913" y="3074988"/>
            <a:ext cx="457200" cy="441325"/>
            <a:chOff x="-128" y="3924"/>
            <a:chExt cx="288" cy="278"/>
          </a:xfrm>
        </p:grpSpPr>
        <p:sp>
          <p:nvSpPr>
            <p:cNvPr id="42014" name="Oval 10"/>
            <p:cNvSpPr>
              <a:spLocks noChangeArrowheads="1"/>
            </p:cNvSpPr>
            <p:nvPr/>
          </p:nvSpPr>
          <p:spPr bwMode="auto">
            <a:xfrm>
              <a:off x="-125" y="3924"/>
              <a:ext cx="282" cy="278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015" name="Text Box 11"/>
            <p:cNvSpPr txBox="1">
              <a:spLocks noChangeArrowheads="1"/>
            </p:cNvSpPr>
            <p:nvPr/>
          </p:nvSpPr>
          <p:spPr bwMode="auto">
            <a:xfrm>
              <a:off x="-128" y="3985"/>
              <a:ext cx="2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600">
                  <a:solidFill>
                    <a:srgbClr val="FFFFFF"/>
                  </a:solidFill>
                </a:rPr>
                <a:t>£110</a:t>
              </a:r>
              <a:endParaRPr lang="en-US" sz="1600">
                <a:solidFill>
                  <a:srgbClr val="FFFFFF"/>
                </a:solidFill>
              </a:endParaRPr>
            </a:p>
          </p:txBody>
        </p:sp>
      </p:grpSp>
      <p:sp>
        <p:nvSpPr>
          <p:cNvPr id="42011" name="Rectangle 6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42012" name="Picture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62"/>
          <p:cNvSpPr>
            <a:spLocks noChangeArrowheads="1"/>
          </p:cNvSpPr>
          <p:nvPr/>
        </p:nvSpPr>
        <p:spPr bwMode="auto">
          <a:xfrm>
            <a:off x="4902200" y="6124833"/>
            <a:ext cx="533400" cy="38576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 dirty="0" smtClean="0">
                <a:solidFill>
                  <a:srgbClr val="FFFFFF"/>
                </a:solidFill>
              </a:rPr>
              <a:t>1.4p </a:t>
            </a:r>
            <a:r>
              <a:rPr lang="en-GB" sz="900" dirty="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45" name="Rectangle 62"/>
          <p:cNvSpPr>
            <a:spLocks noChangeArrowheads="1"/>
          </p:cNvSpPr>
          <p:nvPr/>
        </p:nvSpPr>
        <p:spPr bwMode="auto">
          <a:xfrm>
            <a:off x="2478087" y="6029325"/>
            <a:ext cx="533400" cy="38576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 dirty="0" smtClean="0">
                <a:solidFill>
                  <a:srgbClr val="FFFFFF"/>
                </a:solidFill>
              </a:rPr>
              <a:t>2.3p </a:t>
            </a:r>
            <a:r>
              <a:rPr lang="en-GB" sz="900" dirty="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46" name="Rectangle 62"/>
          <p:cNvSpPr>
            <a:spLocks noChangeArrowheads="1"/>
          </p:cNvSpPr>
          <p:nvPr/>
        </p:nvSpPr>
        <p:spPr bwMode="auto">
          <a:xfrm>
            <a:off x="1754188" y="5164931"/>
            <a:ext cx="533400" cy="38576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 dirty="0" smtClean="0">
                <a:solidFill>
                  <a:srgbClr val="FFFFFF"/>
                </a:solidFill>
              </a:rPr>
              <a:t>1.6p </a:t>
            </a:r>
            <a:r>
              <a:rPr lang="en-GB" sz="900" dirty="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47" name="Rectangle 62"/>
          <p:cNvSpPr>
            <a:spLocks noChangeArrowheads="1"/>
          </p:cNvSpPr>
          <p:nvPr/>
        </p:nvSpPr>
        <p:spPr bwMode="auto">
          <a:xfrm>
            <a:off x="8191444" y="4903086"/>
            <a:ext cx="533400" cy="38576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 dirty="0" smtClean="0">
                <a:solidFill>
                  <a:srgbClr val="FFFFFF"/>
                </a:solidFill>
              </a:rPr>
              <a:t>2.4p </a:t>
            </a:r>
            <a:r>
              <a:rPr lang="en-GB" sz="900" dirty="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48" name="Rectangle 62"/>
          <p:cNvSpPr>
            <a:spLocks noChangeArrowheads="1"/>
          </p:cNvSpPr>
          <p:nvPr/>
        </p:nvSpPr>
        <p:spPr bwMode="auto">
          <a:xfrm>
            <a:off x="8096841" y="3422357"/>
            <a:ext cx="533400" cy="38576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 dirty="0" smtClean="0">
                <a:solidFill>
                  <a:srgbClr val="FFFFFF"/>
                </a:solidFill>
              </a:rPr>
              <a:t>2.3p </a:t>
            </a:r>
            <a:r>
              <a:rPr lang="en-GB" sz="900" dirty="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49" name="Rectangle 62"/>
          <p:cNvSpPr>
            <a:spLocks noChangeArrowheads="1"/>
          </p:cNvSpPr>
          <p:nvPr/>
        </p:nvSpPr>
        <p:spPr bwMode="auto">
          <a:xfrm>
            <a:off x="7466585" y="1863423"/>
            <a:ext cx="533400" cy="385763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 dirty="0" smtClean="0">
                <a:solidFill>
                  <a:srgbClr val="FFFFFF"/>
                </a:solidFill>
              </a:rPr>
              <a:t>2.7p </a:t>
            </a:r>
            <a:r>
              <a:rPr lang="en-GB" sz="900" dirty="0">
                <a:solidFill>
                  <a:srgbClr val="FFFFFF"/>
                </a:solidFill>
              </a:rPr>
              <a:t>per page</a:t>
            </a:r>
          </a:p>
        </p:txBody>
      </p:sp>
      <p:sp>
        <p:nvSpPr>
          <p:cNvPr id="50" name="Rectangle 62"/>
          <p:cNvSpPr>
            <a:spLocks noChangeArrowheads="1"/>
          </p:cNvSpPr>
          <p:nvPr/>
        </p:nvSpPr>
        <p:spPr bwMode="auto">
          <a:xfrm>
            <a:off x="2074900" y="3229475"/>
            <a:ext cx="533400" cy="385763"/>
          </a:xfrm>
          <a:prstGeom prst="rect">
            <a:avLst/>
          </a:prstGeom>
          <a:solidFill>
            <a:srgbClr val="24AC04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sz="1600" dirty="0" smtClean="0">
                <a:solidFill>
                  <a:srgbClr val="FFFFFF"/>
                </a:solidFill>
              </a:rPr>
              <a:t>1p </a:t>
            </a:r>
            <a:r>
              <a:rPr lang="en-GB" sz="900" dirty="0">
                <a:solidFill>
                  <a:srgbClr val="FFFFFF"/>
                </a:solidFill>
              </a:rPr>
              <a:t>per page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TOTAL COST OF OWNERSHIP</a:t>
            </a: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/>
            </a:r>
            <a:b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30,000 MONO PAGES</a:t>
            </a:r>
          </a:p>
        </p:txBody>
      </p:sp>
      <p:sp>
        <p:nvSpPr>
          <p:cNvPr id="43011" name="Rectangle 1"/>
          <p:cNvSpPr>
            <a:spLocks noChangeArrowheads="1"/>
          </p:cNvSpPr>
          <p:nvPr/>
        </p:nvSpPr>
        <p:spPr bwMode="auto">
          <a:xfrm>
            <a:off x="6496050" y="1171575"/>
            <a:ext cx="904875" cy="556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0" y="1171575"/>
          <a:ext cx="8489092" cy="5562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3013" name="Up-Down Arrow 1"/>
          <p:cNvSpPr>
            <a:spLocks noChangeArrowheads="1"/>
          </p:cNvSpPr>
          <p:nvPr/>
        </p:nvSpPr>
        <p:spPr bwMode="auto">
          <a:xfrm>
            <a:off x="6005513" y="3582988"/>
            <a:ext cx="715962" cy="1376362"/>
          </a:xfrm>
          <a:prstGeom prst="upDownArrow">
            <a:avLst>
              <a:gd name="adj1" fmla="val 50000"/>
              <a:gd name="adj2" fmla="val 50151"/>
            </a:avLst>
          </a:prstGeom>
          <a:solidFill>
            <a:srgbClr val="FF0000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3014" name="Rectangle 1"/>
          <p:cNvSpPr>
            <a:spLocks noChangeArrowheads="1"/>
          </p:cNvSpPr>
          <p:nvPr/>
        </p:nvSpPr>
        <p:spPr bwMode="auto">
          <a:xfrm>
            <a:off x="5915025" y="1171575"/>
            <a:ext cx="1257300" cy="556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43015" name="Rectangle 6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43016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TOTAL COST OF OWNERSHIP</a:t>
            </a: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/>
            </a:r>
            <a:b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30,000 MONO PAGES</a:t>
            </a:r>
          </a:p>
        </p:txBody>
      </p:sp>
      <p:sp>
        <p:nvSpPr>
          <p:cNvPr id="44035" name="Rectangle 1"/>
          <p:cNvSpPr>
            <a:spLocks noChangeArrowheads="1"/>
          </p:cNvSpPr>
          <p:nvPr/>
        </p:nvSpPr>
        <p:spPr bwMode="auto">
          <a:xfrm>
            <a:off x="6496050" y="1171575"/>
            <a:ext cx="904875" cy="556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0" y="1171575"/>
          <a:ext cx="8489092" cy="5562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7" name="Up-Down Arrow 1"/>
          <p:cNvSpPr>
            <a:spLocks noChangeArrowheads="1"/>
          </p:cNvSpPr>
          <p:nvPr/>
        </p:nvSpPr>
        <p:spPr bwMode="auto">
          <a:xfrm>
            <a:off x="6005513" y="3582988"/>
            <a:ext cx="715962" cy="1376362"/>
          </a:xfrm>
          <a:prstGeom prst="upDownArrow">
            <a:avLst>
              <a:gd name="adj1" fmla="val 50000"/>
              <a:gd name="adj2" fmla="val 50151"/>
            </a:avLst>
          </a:prstGeom>
          <a:solidFill>
            <a:srgbClr val="FF0000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TOTAL COST OF OWNERSHIP</a:t>
            </a: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/>
            </a:r>
            <a:b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b="1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30,000 MONO PAGES</a:t>
            </a:r>
          </a:p>
        </p:txBody>
      </p:sp>
      <p:sp>
        <p:nvSpPr>
          <p:cNvPr id="45059" name="Rectangle 1"/>
          <p:cNvSpPr>
            <a:spLocks noChangeArrowheads="1"/>
          </p:cNvSpPr>
          <p:nvPr/>
        </p:nvSpPr>
        <p:spPr bwMode="auto">
          <a:xfrm>
            <a:off x="6496050" y="1171575"/>
            <a:ext cx="904875" cy="5562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0" y="1171575"/>
          <a:ext cx="8489092" cy="5562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061" name="Up-Down Arrow 1"/>
          <p:cNvSpPr>
            <a:spLocks noChangeArrowheads="1"/>
          </p:cNvSpPr>
          <p:nvPr/>
        </p:nvSpPr>
        <p:spPr bwMode="auto">
          <a:xfrm>
            <a:off x="6005513" y="3582988"/>
            <a:ext cx="715962" cy="1376362"/>
          </a:xfrm>
          <a:prstGeom prst="upDownArrow">
            <a:avLst>
              <a:gd name="adj1" fmla="val 50000"/>
              <a:gd name="adj2" fmla="val 50151"/>
            </a:avLst>
          </a:prstGeom>
          <a:solidFill>
            <a:srgbClr val="FF0000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4229100" y="1247775"/>
            <a:ext cx="2266950" cy="68103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3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Potential saving of £200-600 per printer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6724650" y="1247775"/>
            <a:ext cx="2266950" cy="170338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3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 a business with 20 printers this could deliver savings of £12k across the fleet</a:t>
            </a:r>
          </a:p>
        </p:txBody>
      </p:sp>
      <p:sp>
        <p:nvSpPr>
          <p:cNvPr id="45064" name="Rectangle 6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9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4608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9324975" algn="l"/>
              </a:tabLst>
            </a:pPr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MICRO PIEZO</a:t>
            </a:r>
            <a:r>
              <a:rPr kumimoji="1" lang="en-US" altLang="ja-JP" sz="2400" b="1" baseline="30000" smtClean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kumimoji="1" lang="en-US" altLang="ja-JP" sz="2400" b="1" baseline="30000" smtClean="0">
                <a:latin typeface="Calibri" pitchFamily="34" charset="0"/>
                <a:ea typeface="MS PGothic" pitchFamily="34" charset="-128"/>
                <a:cs typeface="Calibri" pitchFamily="34" charset="0"/>
              </a:rPr>
              <a:t>™</a:t>
            </a:r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TECHNOLOGY</a:t>
            </a:r>
            <a:b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GREENEST PRINTING TECHNOLOGY</a:t>
            </a:r>
          </a:p>
        </p:txBody>
      </p:sp>
      <p:sp>
        <p:nvSpPr>
          <p:cNvPr id="46084" name="Content Placeholder 4"/>
          <p:cNvSpPr>
            <a:spLocks noGrp="1"/>
          </p:cNvSpPr>
          <p:nvPr>
            <p:ph idx="1"/>
          </p:nvPr>
        </p:nvSpPr>
        <p:spPr>
          <a:xfrm>
            <a:off x="361950" y="1481138"/>
            <a:ext cx="5284788" cy="4643437"/>
          </a:xfrm>
        </p:spPr>
        <p:txBody>
          <a:bodyPr/>
          <a:lstStyle/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GB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Ecological – 80% lower energy consumption compared to competitive colour lasers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GB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75% less CO</a:t>
            </a:r>
            <a:r>
              <a:rPr lang="en-GB" sz="2400" baseline="-250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2</a:t>
            </a:r>
            <a:r>
              <a:rPr lang="en-GB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generated over life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GB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No heat generation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GB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No ozone or particulates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GB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Duplex printing</a:t>
            </a:r>
            <a:endParaRPr lang="en-US" sz="2400" smtClean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GB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High yield cartridges 3,400 pages</a:t>
            </a:r>
          </a:p>
          <a:p>
            <a:pPr marL="342900" indent="-342900" defTabSz="179388" eaLnBrk="1" hangingPunct="1">
              <a:spcBef>
                <a:spcPct val="0"/>
              </a:spcBef>
              <a:buFontTx/>
              <a:buChar char="•"/>
              <a:tabLst>
                <a:tab pos="179388" algn="l"/>
              </a:tabLst>
            </a:pPr>
            <a:endParaRPr lang="en-US" sz="2000" smtClean="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marL="342900" indent="-342900" defTabSz="179388" eaLnBrk="1" hangingPunct="1">
              <a:spcBef>
                <a:spcPct val="0"/>
              </a:spcBef>
              <a:tabLst>
                <a:tab pos="179388" algn="l"/>
              </a:tabLst>
            </a:pPr>
            <a:endParaRPr lang="en-US" sz="1600" smtClean="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marL="342900" indent="-342900" defTabSz="179388" eaLnBrk="1" hangingPunct="1">
              <a:spcBef>
                <a:spcPct val="0"/>
              </a:spcBef>
              <a:tabLst>
                <a:tab pos="179388" algn="l"/>
              </a:tabLst>
            </a:pPr>
            <a:endParaRPr lang="en-US" sz="1600" smtClean="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marL="342900" indent="-342900" defTabSz="179388" eaLnBrk="1" hangingPunct="1">
              <a:spcBef>
                <a:spcPct val="0"/>
              </a:spcBef>
              <a:tabLst>
                <a:tab pos="179388" algn="l"/>
              </a:tabLst>
            </a:pPr>
            <a:endParaRPr lang="en-GB" sz="1600" baseline="30000" smtClean="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marL="342900" indent="-342900" defTabSz="179388" eaLnBrk="1" hangingPunct="1">
              <a:spcBef>
                <a:spcPct val="0"/>
              </a:spcBef>
              <a:tabLst>
                <a:tab pos="179388" algn="l"/>
              </a:tabLst>
            </a:pPr>
            <a:endParaRPr lang="en-GB" sz="1600" baseline="30000" smtClean="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marL="342900" indent="-342900" defTabSz="179388" eaLnBrk="1" hangingPunct="1">
              <a:spcBef>
                <a:spcPts val="900"/>
              </a:spcBef>
              <a:tabLst>
                <a:tab pos="179388" algn="l"/>
              </a:tabLst>
            </a:pPr>
            <a:endParaRPr lang="en-US" sz="1600" smtClean="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marL="342900" indent="-342900" defTabSz="179388" eaLnBrk="1" hangingPunct="1">
              <a:tabLst>
                <a:tab pos="179388" algn="l"/>
              </a:tabLst>
            </a:pPr>
            <a:endParaRPr lang="en-US" sz="1600" smtClean="0">
              <a:latin typeface="HelveticaNeue LT 65 Medium" pitchFamily="2" charset="0"/>
              <a:ea typeface="MS PGothic" pitchFamily="34" charset="-128"/>
              <a:cs typeface="Calibri" pitchFamily="34" charset="0"/>
            </a:endParaRPr>
          </a:p>
          <a:p>
            <a:pPr marL="342900" indent="-342900" defTabSz="179388" eaLnBrk="1" hangingPunct="1">
              <a:tabLst>
                <a:tab pos="179388" algn="l"/>
              </a:tabLst>
            </a:pPr>
            <a:endParaRPr lang="en-US" sz="700" smtClean="0">
              <a:latin typeface="HelveticaNeue LT 65 Medium" pitchFamily="2" charset="0"/>
              <a:ea typeface="MS PGothic" pitchFamily="34" charset="-128"/>
              <a:cs typeface="Calibri" pitchFamily="34" charset="0"/>
            </a:endParaRPr>
          </a:p>
        </p:txBody>
      </p:sp>
      <p:pic>
        <p:nvPicPr>
          <p:cNvPr id="46085" name="Picture 4" descr="DURABrite_Ultra_Ink_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3398838"/>
            <a:ext cx="11334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2" descr="\\10.0.0.3\snowwhiteBU\Company Shared Folders\Live Jobs\Epson\32550 - Channel Kits - Workforce Pro 4000 &amp; 4500\Images\1083651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1844675"/>
            <a:ext cx="187483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6087" name="Object 3"/>
          <p:cNvGraphicFramePr>
            <a:graphicFrameLocks noChangeAspect="1"/>
          </p:cNvGraphicFramePr>
          <p:nvPr/>
        </p:nvGraphicFramePr>
        <p:xfrm>
          <a:off x="6388100" y="4956175"/>
          <a:ext cx="917575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8" r:id="rId6" imgW="1194515" imgH="840894" progId="">
                  <p:embed/>
                </p:oleObj>
              </mc:Choice>
              <mc:Fallback>
                <p:oleObj r:id="rId6" imgW="1194515" imgH="840894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100" y="4956175"/>
                        <a:ext cx="917575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08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5602288"/>
            <a:ext cx="86518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9" name="Rectangle 2"/>
          <p:cNvSpPr>
            <a:spLocks noChangeArrowheads="1"/>
          </p:cNvSpPr>
          <p:nvPr/>
        </p:nvSpPr>
        <p:spPr bwMode="auto">
          <a:xfrm>
            <a:off x="7185025" y="3976688"/>
            <a:ext cx="17922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fontAlgn="b">
              <a:spcBef>
                <a:spcPct val="0"/>
              </a:spcBef>
            </a:pPr>
            <a:r>
              <a:rPr kumimoji="1" lang="en-US" altLang="ja-JP" sz="1100" b="1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rPr>
              <a:t>Micro Piezo</a:t>
            </a:r>
            <a:r>
              <a:rPr kumimoji="1" lang="en-US" altLang="ja-JP" sz="1100" b="1" baseline="30000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rPr>
              <a:t>™</a:t>
            </a:r>
            <a:r>
              <a:rPr kumimoji="1" lang="en-US" altLang="ja-JP" sz="1100" b="1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rPr>
              <a:t> print head technology delivers outstanding print quality for all business applications. </a:t>
            </a:r>
          </a:p>
          <a:p>
            <a:pPr algn="l" fontAlgn="b">
              <a:spcBef>
                <a:spcPct val="0"/>
              </a:spcBef>
            </a:pPr>
            <a:endParaRPr kumimoji="1" lang="en-US" altLang="ja-JP" sz="1100" b="1">
              <a:solidFill>
                <a:srgbClr val="000000"/>
              </a:solidFill>
              <a:latin typeface="Century Gothic" pitchFamily="34" charset="0"/>
              <a:ea typeface="MS PGothic" pitchFamily="34" charset="-128"/>
            </a:endParaRPr>
          </a:p>
        </p:txBody>
      </p:sp>
      <p:pic>
        <p:nvPicPr>
          <p:cNvPr id="46090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813" y="3311525"/>
            <a:ext cx="1573212" cy="153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1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38" y="1027113"/>
            <a:ext cx="2032000" cy="182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2" name="Picture 6" descr="https://neon.epson-europe.com/files/assets/source/0/0/0/0/0000000-11ha-image-09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675" y="4913313"/>
            <a:ext cx="1473200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3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738" y="860425"/>
            <a:ext cx="135890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4" name="Rectangle 1"/>
          <p:cNvSpPr>
            <a:spLocks noChangeArrowheads="1"/>
          </p:cNvSpPr>
          <p:nvPr/>
        </p:nvSpPr>
        <p:spPr bwMode="auto">
          <a:xfrm>
            <a:off x="5756275" y="2668588"/>
            <a:ext cx="11160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80975" indent="-180975" algn="l" defTabSz="179388">
              <a:spcBef>
                <a:spcPct val="0"/>
              </a:spcBef>
              <a:spcAft>
                <a:spcPct val="25000"/>
              </a:spcAft>
              <a:buClr>
                <a:srgbClr val="00A9E0"/>
              </a:buClr>
              <a:tabLst>
                <a:tab pos="179388" algn="l"/>
              </a:tabLst>
            </a:pPr>
            <a:r>
              <a:rPr kumimoji="1" lang="en-US" altLang="ja-JP" sz="1100" b="1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rPr>
              <a:t>Micro Piezo</a:t>
            </a:r>
            <a:r>
              <a:rPr kumimoji="1" lang="en-US" altLang="ja-JP" sz="1100" b="1" baseline="30000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rPr>
              <a:t>™</a:t>
            </a:r>
            <a:r>
              <a:rPr kumimoji="1" lang="en-US" altLang="ja-JP" sz="1100" b="1">
                <a:solidFill>
                  <a:srgbClr val="000000"/>
                </a:solidFill>
                <a:latin typeface="Century Gothic" pitchFamily="34" charset="0"/>
                <a:ea typeface="MS PGothic" pitchFamily="34" charset="-128"/>
              </a:rPr>
              <a:t> printer</a:t>
            </a:r>
            <a:endParaRPr kumimoji="1" lang="en-US" sz="1100" b="1">
              <a:solidFill>
                <a:srgbClr val="000000"/>
              </a:solidFill>
              <a:latin typeface="Century Gothic" pitchFamily="34" charset="0"/>
              <a:ea typeface="MS PGothic" pitchFamily="34" charset="-128"/>
            </a:endParaRPr>
          </a:p>
        </p:txBody>
      </p:sp>
      <p:pic>
        <p:nvPicPr>
          <p:cNvPr id="46095" name="Picture 1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5224463"/>
            <a:ext cx="1116012" cy="125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MICRO PIEZO</a:t>
            </a:r>
            <a:r>
              <a:rPr lang="en-US" altLang="ja-JP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™</a:t>
            </a:r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TECHNOLOGY</a:t>
            </a:r>
            <a:b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smtClean="0">
                <a:solidFill>
                  <a:schemeClr val="accent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GREENEST PRINTING TECHNOLOGY</a:t>
            </a:r>
            <a:endParaRPr lang="en-GB" sz="2400" smtClean="0">
              <a:solidFill>
                <a:schemeClr val="accent1"/>
              </a:solidFill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  <p:sp>
        <p:nvSpPr>
          <p:cNvPr id="4710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4710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70424EF-B9E2-440D-93E2-424ADB5443E1}" type="slidenum">
              <a:rPr lang="en-US" sz="1000">
                <a:solidFill>
                  <a:srgbClr val="000000"/>
                </a:solidFill>
              </a:rPr>
              <a:pPr eaLnBrk="1" hangingPunct="1"/>
              <a:t>30</a:t>
            </a:fld>
            <a:endParaRPr lang="en-US" sz="1000">
              <a:solidFill>
                <a:srgbClr val="000000"/>
              </a:solidFill>
            </a:endParaRPr>
          </a:p>
        </p:txBody>
      </p:sp>
      <p:graphicFrame>
        <p:nvGraphicFramePr>
          <p:cNvPr id="47109" name="Chart 5"/>
          <p:cNvGraphicFramePr>
            <a:graphicFrameLocks/>
          </p:cNvGraphicFramePr>
          <p:nvPr/>
        </p:nvGraphicFramePr>
        <p:xfrm>
          <a:off x="273050" y="1139825"/>
          <a:ext cx="8855075" cy="556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6" r:id="rId3" imgW="8852159" imgH="5572227" progId="Excel.Chart.8">
                  <p:embed/>
                </p:oleObj>
              </mc:Choice>
              <mc:Fallback>
                <p:oleObj r:id="rId3" imgW="8852159" imgH="5572227" progId="Excel.Chart.8">
                  <p:embed/>
                  <p:pic>
                    <p:nvPicPr>
                      <p:cNvPr id="0" name="Chart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139825"/>
                        <a:ext cx="8855075" cy="556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ounded Rectangle 6"/>
          <p:cNvSpPr/>
          <p:nvPr/>
        </p:nvSpPr>
        <p:spPr bwMode="auto">
          <a:xfrm>
            <a:off x="6791325" y="1285875"/>
            <a:ext cx="2266950" cy="1362075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3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GB" dirty="0">
                <a:latin typeface="Calibri" pitchFamily="34" charset="0"/>
                <a:cs typeface="Calibri" pitchFamily="34" charset="0"/>
              </a:rPr>
              <a:t>Up to 80% lower power consumption compared to colour laser</a:t>
            </a:r>
          </a:p>
        </p:txBody>
      </p:sp>
      <p:sp>
        <p:nvSpPr>
          <p:cNvPr id="47111" name="Up-Down Arrow 7"/>
          <p:cNvSpPr>
            <a:spLocks noChangeArrowheads="1"/>
          </p:cNvSpPr>
          <p:nvPr/>
        </p:nvSpPr>
        <p:spPr bwMode="auto">
          <a:xfrm>
            <a:off x="6713538" y="3514725"/>
            <a:ext cx="515937" cy="2181225"/>
          </a:xfrm>
          <a:prstGeom prst="upDownArrow">
            <a:avLst>
              <a:gd name="adj1" fmla="val 50000"/>
              <a:gd name="adj2" fmla="val 49969"/>
            </a:avLst>
          </a:prstGeom>
          <a:solidFill>
            <a:srgbClr val="FF0000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47112" name="Rectangle 76"/>
          <p:cNvSpPr>
            <a:spLocks noChangeArrowheads="1"/>
          </p:cNvSpPr>
          <p:nvPr/>
        </p:nvSpPr>
        <p:spPr bwMode="auto">
          <a:xfrm>
            <a:off x="120650" y="6642100"/>
            <a:ext cx="31892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20000"/>
              </a:spcBef>
              <a:buClr>
                <a:srgbClr val="00A9E0"/>
              </a:buClr>
            </a:pPr>
            <a:r>
              <a:rPr lang="en-GB" sz="1000">
                <a:solidFill>
                  <a:srgbClr val="000000"/>
                </a:solidFill>
              </a:rPr>
              <a:t>Data taken from manufacturers published information</a:t>
            </a:r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61950" y="1190625"/>
            <a:ext cx="8424863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 defTabSz="957263">
              <a:spcBef>
                <a:spcPct val="25000"/>
              </a:spcBef>
              <a:spcAft>
                <a:spcPct val="25000"/>
              </a:spcAft>
              <a:buClr>
                <a:srgbClr val="0073CF"/>
              </a:buClr>
              <a:defRPr/>
            </a:pPr>
            <a:r>
              <a:rPr lang="en-US" b="1" kern="0" dirty="0">
                <a:latin typeface="Calibri" pitchFamily="34" charset="0"/>
                <a:cs typeface="Calibri" pitchFamily="34" charset="0"/>
              </a:rPr>
              <a:t>Micro </a:t>
            </a:r>
            <a:r>
              <a:rPr lang="en-US" b="1" kern="0" dirty="0" err="1">
                <a:latin typeface="Calibri" pitchFamily="34" charset="0"/>
                <a:cs typeface="Calibri" pitchFamily="34" charset="0"/>
              </a:rPr>
              <a:t>Piezo</a:t>
            </a:r>
            <a:r>
              <a:rPr lang="en-US" b="1" kern="0" dirty="0">
                <a:latin typeface="Calibri" pitchFamily="34" charset="0"/>
                <a:cs typeface="Calibri" pitchFamily="34" charset="0"/>
              </a:rPr>
              <a:t> technology demonstrates a clear commitment to the environment – these innovative products that are reliable, </a:t>
            </a:r>
            <a:r>
              <a:rPr lang="en-US" b="1" kern="0" dirty="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recyclable and energy efficient </a:t>
            </a:r>
          </a:p>
        </p:txBody>
      </p:sp>
      <p:sp>
        <p:nvSpPr>
          <p:cNvPr id="4813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MICRO PIEZO</a:t>
            </a:r>
            <a:r>
              <a:rPr lang="en-US" altLang="ja-JP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™</a:t>
            </a:r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TECHNOLOGY</a:t>
            </a:r>
            <a:b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REDUCING ENVIRONMENTAL IMPACT</a:t>
            </a:r>
            <a:endParaRPr lang="en-GB" sz="2400" smtClean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  <p:sp>
        <p:nvSpPr>
          <p:cNvPr id="24580" name="Content Placeholder 4"/>
          <p:cNvSpPr>
            <a:spLocks noGrp="1"/>
          </p:cNvSpPr>
          <p:nvPr>
            <p:ph idx="1"/>
          </p:nvPr>
        </p:nvSpPr>
        <p:spPr>
          <a:xfrm>
            <a:off x="139700" y="3348038"/>
            <a:ext cx="2819400" cy="2532062"/>
          </a:xfrm>
        </p:spPr>
        <p:txBody>
          <a:bodyPr/>
          <a:lstStyle/>
          <a:p>
            <a:pPr marL="0" indent="0" algn="ctr">
              <a:spcBef>
                <a:spcPts val="800"/>
              </a:spcBef>
              <a:spcAft>
                <a:spcPct val="0"/>
              </a:spcAft>
            </a:pPr>
            <a:r>
              <a:rPr lang="en-US" sz="2000" b="1" smtClean="0">
                <a:latin typeface="Calibri" pitchFamily="34" charset="0"/>
                <a:cs typeface="Calibri" pitchFamily="34" charset="0"/>
              </a:rPr>
              <a:t>Paper</a:t>
            </a:r>
          </a:p>
          <a:p>
            <a:pPr marL="0" indent="0" algn="ctr">
              <a:spcBef>
                <a:spcPts val="800"/>
              </a:spcBef>
              <a:spcAft>
                <a:spcPct val="0"/>
              </a:spcAft>
            </a:pPr>
            <a:r>
              <a:rPr lang="en-US" sz="2000" b="1" smtClean="0">
                <a:latin typeface="Calibri" pitchFamily="34" charset="0"/>
                <a:cs typeface="Calibri" pitchFamily="34" charset="0"/>
              </a:rPr>
              <a:t>Cost </a:t>
            </a:r>
          </a:p>
          <a:p>
            <a:pPr marL="0" indent="0" algn="ctr">
              <a:spcBef>
                <a:spcPts val="800"/>
              </a:spcBef>
              <a:spcAft>
                <a:spcPct val="0"/>
              </a:spcAft>
            </a:pPr>
            <a:r>
              <a:rPr lang="en-US" sz="2000" b="1" smtClean="0">
                <a:latin typeface="Calibri" pitchFamily="34" charset="0"/>
                <a:cs typeface="Calibri" pitchFamily="34" charset="0"/>
              </a:rPr>
              <a:t>Energy </a:t>
            </a:r>
          </a:p>
          <a:p>
            <a:pPr marL="0" indent="0" algn="ctr">
              <a:spcBef>
                <a:spcPts val="800"/>
              </a:spcBef>
              <a:spcAft>
                <a:spcPct val="0"/>
              </a:spcAft>
            </a:pPr>
            <a:r>
              <a:rPr lang="en-US" sz="2000" b="1" smtClean="0">
                <a:latin typeface="Calibri" pitchFamily="34" charset="0"/>
                <a:cs typeface="Calibri" pitchFamily="34" charset="0"/>
              </a:rPr>
              <a:t>Time</a:t>
            </a:r>
          </a:p>
          <a:p>
            <a:pPr marL="0" indent="0" algn="ctr">
              <a:spcBef>
                <a:spcPts val="800"/>
              </a:spcBef>
              <a:spcAft>
                <a:spcPct val="0"/>
              </a:spcAft>
            </a:pPr>
            <a:r>
              <a:rPr lang="en-US" sz="2000" b="1" smtClean="0">
                <a:latin typeface="Calibri" pitchFamily="34" charset="0"/>
                <a:cs typeface="Calibri" pitchFamily="34" charset="0"/>
              </a:rPr>
              <a:t>Space</a:t>
            </a:r>
          </a:p>
          <a:p>
            <a:pPr marL="0" indent="0" algn="ctr">
              <a:spcBef>
                <a:spcPts val="800"/>
              </a:spcBef>
              <a:spcAft>
                <a:spcPct val="0"/>
              </a:spcAft>
            </a:pPr>
            <a:r>
              <a:rPr lang="en-US" sz="2000" b="1" smtClean="0">
                <a:latin typeface="Calibri" pitchFamily="34" charset="0"/>
                <a:cs typeface="Calibri" pitchFamily="34" charset="0"/>
              </a:rPr>
              <a:t>The environment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441" y="2293490"/>
            <a:ext cx="1958357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perspectiveRelaxedModerately" fov="7200000">
                <a:rot lat="20088000" lon="0" rev="0"/>
              </a:camera>
              <a:lightRig rig="balanced" dir="t"/>
            </a:scene3d>
            <a:sp3d extrusionH="285750" prstMaterial="matte">
              <a:bevelT w="31750"/>
            </a:sp3d>
          </a:bodyPr>
          <a:lstStyle/>
          <a:p>
            <a:pPr algn="l">
              <a:spcBef>
                <a:spcPct val="0"/>
              </a:spcBef>
              <a:defRPr/>
            </a:pPr>
            <a:r>
              <a:rPr lang="en-GB" sz="6600" b="1" dirty="0">
                <a:gradFill flip="none" rotWithShape="1">
                  <a:gsLst>
                    <a:gs pos="0">
                      <a:srgbClr val="0073CF"/>
                    </a:gs>
                    <a:gs pos="32000">
                      <a:srgbClr val="0073CF"/>
                    </a:gs>
                    <a:gs pos="78000">
                      <a:srgbClr val="0073CF">
                        <a:lumMod val="20000"/>
                        <a:lumOff val="80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279400" dist="1905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cs typeface="Calibri" pitchFamily="34" charset="0"/>
              </a:rPr>
              <a:t>SAVE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700" y="4264025"/>
            <a:ext cx="1096963" cy="1098550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100" y="3105150"/>
            <a:ext cx="1046163" cy="1071563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48136" name="Chart 5"/>
          <p:cNvGraphicFramePr>
            <a:graphicFrameLocks/>
          </p:cNvGraphicFramePr>
          <p:nvPr/>
        </p:nvGraphicFramePr>
        <p:xfrm>
          <a:off x="3309938" y="2760663"/>
          <a:ext cx="5664200" cy="370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4" r:id="rId6" imgW="5663675" imgH="3706689" progId="Excel.Chart.8">
                  <p:embed/>
                </p:oleObj>
              </mc:Choice>
              <mc:Fallback>
                <p:oleObj r:id="rId6" imgW="5663675" imgH="3706689" progId="Excel.Chart.8">
                  <p:embed/>
                  <p:pic>
                    <p:nvPicPr>
                      <p:cNvPr id="0" name="Chart 5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9938" y="2760663"/>
                        <a:ext cx="5664200" cy="370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7" name="TextBox 9"/>
          <p:cNvSpPr txBox="1">
            <a:spLocks noChangeArrowheads="1"/>
          </p:cNvSpPr>
          <p:nvPr/>
        </p:nvSpPr>
        <p:spPr bwMode="auto">
          <a:xfrm>
            <a:off x="4935538" y="1998663"/>
            <a:ext cx="28686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sz="1800" b="1">
                <a:solidFill>
                  <a:srgbClr val="0073CF"/>
                </a:solidFill>
                <a:latin typeface="Calibri" pitchFamily="34" charset="0"/>
                <a:cs typeface="Calibri" pitchFamily="34" charset="0"/>
              </a:rPr>
              <a:t>Global Warming Impact across life Cycle</a:t>
            </a:r>
            <a:br>
              <a:rPr lang="en-GB" sz="1800" b="1">
                <a:solidFill>
                  <a:srgbClr val="0073CF"/>
                </a:solidFill>
                <a:latin typeface="Calibri" pitchFamily="34" charset="0"/>
                <a:cs typeface="Calibri" pitchFamily="34" charset="0"/>
              </a:rPr>
            </a:br>
            <a:r>
              <a:rPr lang="en-GB" sz="1800">
                <a:solidFill>
                  <a:srgbClr val="0073CF"/>
                </a:solidFill>
                <a:latin typeface="Calibri" pitchFamily="34" charset="0"/>
                <a:cs typeface="Calibri" pitchFamily="34" charset="0"/>
              </a:rPr>
              <a:t>(CO</a:t>
            </a:r>
            <a:r>
              <a:rPr lang="en-GB" sz="1800" baseline="-25000">
                <a:solidFill>
                  <a:srgbClr val="0073C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GB" sz="1800">
                <a:solidFill>
                  <a:srgbClr val="0073CF"/>
                </a:solidFill>
                <a:latin typeface="Calibri" pitchFamily="34" charset="0"/>
                <a:cs typeface="Calibri" pitchFamily="34" charset="0"/>
              </a:rPr>
              <a:t> equivalent : kg)</a:t>
            </a:r>
          </a:p>
        </p:txBody>
      </p:sp>
      <p:sp>
        <p:nvSpPr>
          <p:cNvPr id="48138" name="TextBox 10"/>
          <p:cNvSpPr txBox="1">
            <a:spLocks noChangeArrowheads="1"/>
          </p:cNvSpPr>
          <p:nvPr/>
        </p:nvSpPr>
        <p:spPr bwMode="auto">
          <a:xfrm>
            <a:off x="7251700" y="2914650"/>
            <a:ext cx="15351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sz="1600" b="1">
                <a:solidFill>
                  <a:srgbClr val="0073CF"/>
                </a:solidFill>
                <a:latin typeface="Calibri" pitchFamily="34" charset="0"/>
                <a:cs typeface="Calibri" pitchFamily="34" charset="0"/>
              </a:rPr>
              <a:t>Micro Piezo</a:t>
            </a:r>
          </a:p>
          <a:p>
            <a:pPr eaLnBrk="1" hangingPunct="1">
              <a:spcBef>
                <a:spcPct val="0"/>
              </a:spcBef>
            </a:pPr>
            <a:r>
              <a:rPr lang="en-GB" sz="2400" b="1">
                <a:solidFill>
                  <a:srgbClr val="0073CF"/>
                </a:solidFill>
                <a:latin typeface="Calibri" pitchFamily="34" charset="0"/>
                <a:cs typeface="Calibri" pitchFamily="34" charset="0"/>
              </a:rPr>
              <a:t>106</a:t>
            </a:r>
          </a:p>
        </p:txBody>
      </p:sp>
      <p:sp>
        <p:nvSpPr>
          <p:cNvPr id="48139" name="TextBox 11"/>
          <p:cNvSpPr txBox="1">
            <a:spLocks noChangeArrowheads="1"/>
          </p:cNvSpPr>
          <p:nvPr/>
        </p:nvSpPr>
        <p:spPr bwMode="auto">
          <a:xfrm>
            <a:off x="3463925" y="5362575"/>
            <a:ext cx="15367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sz="1400" b="1">
                <a:solidFill>
                  <a:srgbClr val="0073CF"/>
                </a:solidFill>
              </a:rPr>
              <a:t>Laser</a:t>
            </a:r>
          </a:p>
          <a:p>
            <a:pPr eaLnBrk="1" hangingPunct="1">
              <a:spcBef>
                <a:spcPct val="0"/>
              </a:spcBef>
            </a:pPr>
            <a:r>
              <a:rPr lang="en-GB" b="1">
                <a:solidFill>
                  <a:srgbClr val="0073CF"/>
                </a:solidFill>
              </a:rPr>
              <a:t>434</a:t>
            </a:r>
          </a:p>
        </p:txBody>
      </p:sp>
      <p:sp>
        <p:nvSpPr>
          <p:cNvPr id="48140" name="Rectangle 9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48141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4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4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9"/>
          <p:cNvSpPr>
            <a:spLocks noChangeArrowheads="1"/>
          </p:cNvSpPr>
          <p:nvPr/>
        </p:nvSpPr>
        <p:spPr bwMode="white">
          <a:xfrm>
            <a:off x="1057275" y="3963988"/>
            <a:ext cx="671353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706438"/>
            <a:endParaRPr lang="en-GB" sz="4000" b="1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9953" y="210755"/>
            <a:ext cx="754409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6000" b="1" dirty="0">
                <a:solidFill>
                  <a:srgbClr val="FFFFFF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Increasing Productivity</a:t>
            </a:r>
            <a:endParaRPr lang="en-US" sz="5400" b="1" dirty="0">
              <a:solidFill>
                <a:srgbClr val="FFFFFF"/>
              </a:solidFill>
              <a:effectLst>
                <a:reflection blurRad="6350" stA="50000" endA="300" endPos="50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9156" name="Rectangle 1"/>
          <p:cNvSpPr>
            <a:spLocks noChangeArrowheads="1"/>
          </p:cNvSpPr>
          <p:nvPr/>
        </p:nvSpPr>
        <p:spPr bwMode="auto">
          <a:xfrm>
            <a:off x="501650" y="4522788"/>
            <a:ext cx="82105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GB" sz="4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Keeping children and teachers focussed in the classroom</a:t>
            </a:r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75" y="1517650"/>
            <a:ext cx="40005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BDE8EE7-FBB5-4135-8BF4-DEB923C79EC6}" type="slidenum">
              <a:rPr lang="en-US" sz="1000">
                <a:solidFill>
                  <a:srgbClr val="000000"/>
                </a:solidFill>
              </a:rPr>
              <a:pPr eaLnBrk="1" hangingPunct="1"/>
              <a:t>33</a:t>
            </a:fld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50179" name="Title 2"/>
          <p:cNvSpPr txBox="1">
            <a:spLocks/>
          </p:cNvSpPr>
          <p:nvPr/>
        </p:nvSpPr>
        <p:spPr bwMode="auto">
          <a:xfrm>
            <a:off x="288925" y="358775"/>
            <a:ext cx="8489950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9324975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9324975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9324975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9324975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9324975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tabLst>
                <a:tab pos="9324975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tabLst>
                <a:tab pos="9324975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tabLst>
                <a:tab pos="9324975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tabLst>
                <a:tab pos="9324975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lnSpc>
                <a:spcPct val="91000"/>
              </a:lnSpc>
              <a:spcBef>
                <a:spcPct val="0"/>
              </a:spcBef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BALANCED DEPLOYMENT</a:t>
            </a:r>
          </a:p>
          <a:p>
            <a:pPr algn="l" eaLnBrk="1" hangingPunct="1">
              <a:lnSpc>
                <a:spcPct val="91000"/>
              </a:lnSpc>
              <a:spcBef>
                <a:spcPct val="0"/>
              </a:spcBef>
            </a:pPr>
            <a:r>
              <a:rPr lang="en-US" sz="2400">
                <a:solidFill>
                  <a:schemeClr val="tx2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KEEP PRINTING IN THE CLASSROOM</a:t>
            </a:r>
          </a:p>
        </p:txBody>
      </p:sp>
      <p:pic>
        <p:nvPicPr>
          <p:cNvPr id="5018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60244" y="1267619"/>
            <a:ext cx="2522538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1" name="Content Placeholder 4"/>
          <p:cNvSpPr txBox="1">
            <a:spLocks/>
          </p:cNvSpPr>
          <p:nvPr/>
        </p:nvSpPr>
        <p:spPr bwMode="auto">
          <a:xfrm>
            <a:off x="180975" y="1301750"/>
            <a:ext cx="48006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GB" b="1">
                <a:latin typeface="Calibri" pitchFamily="34" charset="0"/>
                <a:ea typeface="Arial Unicode MS" pitchFamily="34" charset="-128"/>
                <a:cs typeface="Calibri" pitchFamily="34" charset="0"/>
              </a:rPr>
              <a:t>Print where  you need it – creating the perfect balance between a large shared MFD and local shared low cost print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GB" b="1">
                <a:latin typeface="Calibri" pitchFamily="34" charset="0"/>
                <a:ea typeface="Arial Unicode MS" pitchFamily="34" charset="-128"/>
                <a:cs typeface="Calibri" pitchFamily="34" charset="0"/>
              </a:rPr>
              <a:t>Cut waste - reduce un-picked up printed pages or printing twice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GB" b="1">
                <a:latin typeface="Calibri" pitchFamily="34" charset="0"/>
                <a:ea typeface="Arial Unicode MS" pitchFamily="34" charset="-128"/>
                <a:cs typeface="Calibri" pitchFamily="34" charset="0"/>
              </a:rPr>
              <a:t>Cut movement of children (and teachers) around school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GB" b="1">
                <a:latin typeface="Calibri" pitchFamily="34" charset="0"/>
                <a:ea typeface="Arial Unicode MS" pitchFamily="34" charset="-128"/>
                <a:cs typeface="Calibri" pitchFamily="34" charset="0"/>
              </a:rPr>
              <a:t>No warm-up time – no delay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GB" b="1">
                <a:latin typeface="Calibri" pitchFamily="34" charset="0"/>
                <a:ea typeface="Arial Unicode MS" pitchFamily="34" charset="-128"/>
                <a:cs typeface="Calibri" pitchFamily="34" charset="0"/>
              </a:rPr>
              <a:t>Print from ipads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Wingdings" pitchFamily="2" charset="2"/>
              <a:buChar char="ü"/>
            </a:pPr>
            <a:r>
              <a:rPr lang="en-GB" b="1">
                <a:latin typeface="Calibri" pitchFamily="34" charset="0"/>
                <a:ea typeface="Arial Unicode MS" pitchFamily="34" charset="-128"/>
                <a:cs typeface="Calibri" pitchFamily="34" charset="0"/>
              </a:rPr>
              <a:t>Integrate print into classroom activities 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r>
              <a:rPr lang="en-GB">
                <a:latin typeface="HelveticaNeue LT 65 Medium" pitchFamily="2" charset="0"/>
                <a:ea typeface="Arial Unicode MS" pitchFamily="34" charset="-128"/>
                <a:cs typeface="Calibri" pitchFamily="34" charset="0"/>
              </a:rPr>
              <a:t> 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" charset="0"/>
              <a:buChar char="•"/>
            </a:pPr>
            <a:endParaRPr lang="en-US" sz="180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US" sz="140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US" sz="140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GB" sz="1400" baseline="3000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GB" sz="1400" baseline="3000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ts val="900"/>
              </a:spcBef>
              <a:spcAft>
                <a:spcPct val="25000"/>
              </a:spcAft>
              <a:buClr>
                <a:schemeClr val="tx2"/>
              </a:buClr>
            </a:pPr>
            <a:endParaRPr lang="en-US" sz="1400">
              <a:latin typeface="HelveticaNeue LT 65 Medium" pitchFamily="2" charset="0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</a:pPr>
            <a:endParaRPr lang="en-US" sz="1400">
              <a:latin typeface="HelveticaNeue LT 65 Medium" pitchFamily="2" charset="0"/>
              <a:ea typeface="MS PGothic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</a:pPr>
            <a:endParaRPr lang="en-US" sz="600">
              <a:latin typeface="HelveticaNeue LT 65 Medium" pitchFamily="2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50183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9238" t="33398" r="14844" b="11914"/>
          <a:stretch>
            <a:fillRect/>
          </a:stretch>
        </p:blipFill>
        <p:spPr bwMode="auto">
          <a:xfrm>
            <a:off x="140024" y="1220788"/>
            <a:ext cx="6692170" cy="488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itle 10"/>
          <p:cNvSpPr>
            <a:spLocks noGrp="1"/>
          </p:cNvSpPr>
          <p:nvPr>
            <p:ph type="title"/>
          </p:nvPr>
        </p:nvSpPr>
        <p:spPr>
          <a:xfrm>
            <a:off x="361950" y="427038"/>
            <a:ext cx="8582025" cy="590550"/>
          </a:xfrm>
        </p:spPr>
        <p:txBody>
          <a:bodyPr/>
          <a:lstStyle/>
          <a:p>
            <a:pPr eaLnBrk="1" hangingPunct="1"/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BALANCED DEPLOYMENT</a:t>
            </a:r>
            <a:b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0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KEEP PRINTING IN THE CLASSROOM – DOES THIS SCENARIO MAKE SENSE?</a:t>
            </a:r>
            <a:r>
              <a:rPr lang="en-US" sz="1600" smtClean="0">
                <a:latin typeface="Arial Unicode MS" pitchFamily="34" charset="-128"/>
                <a:ea typeface="Arial Unicode MS" pitchFamily="34" charset="-128"/>
                <a:cs typeface="Calibri" pitchFamily="34" charset="0"/>
              </a:rPr>
              <a:t/>
            </a:r>
            <a:br>
              <a:rPr lang="en-US" sz="1600" smtClean="0">
                <a:latin typeface="Arial Unicode MS" pitchFamily="34" charset="-128"/>
                <a:ea typeface="Arial Unicode MS" pitchFamily="34" charset="-128"/>
                <a:cs typeface="Calibri" pitchFamily="34" charset="0"/>
              </a:rPr>
            </a:br>
            <a:endParaRPr lang="en-GB" sz="2400" smtClean="0">
              <a:ea typeface="Arial Unicode MS" pitchFamily="34" charset="-128"/>
            </a:endParaRPr>
          </a:p>
        </p:txBody>
      </p:sp>
      <p:pic>
        <p:nvPicPr>
          <p:cNvPr id="32778" name="Picture 9" descr="Copieur%2520mf%2520550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2988" y="1747838"/>
            <a:ext cx="1008062" cy="809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1" name="Picture 9" descr="Copieur%2520mf%2520550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73738" y="4291013"/>
            <a:ext cx="1009650" cy="809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51206" name="Content Placeholder 4"/>
          <p:cNvSpPr txBox="1">
            <a:spLocks/>
          </p:cNvSpPr>
          <p:nvPr/>
        </p:nvSpPr>
        <p:spPr bwMode="auto">
          <a:xfrm>
            <a:off x="6832600" y="1160463"/>
            <a:ext cx="22098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 Unicode MS" pitchFamily="34" charset="-128"/>
              <a:buChar char="⁺"/>
            </a:pPr>
            <a:r>
              <a:rPr lang="en-GB">
                <a:latin typeface="Calibri" pitchFamily="34" charset="0"/>
                <a:ea typeface="Arial Unicode MS" pitchFamily="34" charset="-128"/>
                <a:cs typeface="Calibri" pitchFamily="34" charset="0"/>
              </a:rPr>
              <a:t>Low cost printing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 Unicode MS" pitchFamily="34" charset="-128"/>
              <a:buChar char="⁺"/>
            </a:pPr>
            <a:r>
              <a:rPr lang="en-GB">
                <a:latin typeface="Calibri" pitchFamily="34" charset="0"/>
                <a:ea typeface="Arial Unicode MS" pitchFamily="34" charset="-128"/>
                <a:cs typeface="Calibri" pitchFamily="34" charset="0"/>
              </a:rPr>
              <a:t>Easy control and management 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 Unicode MS" pitchFamily="34" charset="-128"/>
              <a:buChar char="⁺"/>
            </a:pPr>
            <a:endParaRPr lang="en-GB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Calibri" pitchFamily="34" charset="0"/>
              <a:buChar char="-"/>
            </a:pPr>
            <a:r>
              <a:rPr lang="en-GB">
                <a:latin typeface="Calibri" pitchFamily="34" charset="0"/>
                <a:ea typeface="Arial Unicode MS" pitchFamily="34" charset="-128"/>
                <a:cs typeface="Calibri" pitchFamily="34" charset="0"/>
              </a:rPr>
              <a:t>Lack of flexibility for children and teachers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Calibri" pitchFamily="34" charset="0"/>
              <a:buChar char="-"/>
            </a:pPr>
            <a:r>
              <a:rPr lang="en-GB">
                <a:latin typeface="Calibri" pitchFamily="34" charset="0"/>
                <a:ea typeface="Arial Unicode MS" pitchFamily="34" charset="-128"/>
                <a:cs typeface="Calibri" pitchFamily="34" charset="0"/>
              </a:rPr>
              <a:t>Paper wastage – unpicked up work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Calibri" pitchFamily="34" charset="0"/>
              <a:buChar char="-"/>
            </a:pPr>
            <a:endParaRPr lang="en-GB">
              <a:latin typeface="Arial Unicode MS" pitchFamily="34" charset="-128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Calibri" pitchFamily="34" charset="0"/>
              <a:buChar char="-"/>
            </a:pPr>
            <a:endParaRPr lang="en-US">
              <a:latin typeface="Arial Unicode MS" pitchFamily="34" charset="-128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GB" sz="1600" baseline="30000">
              <a:latin typeface="Arial Unicode MS" pitchFamily="34" charset="-128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ts val="900"/>
              </a:spcBef>
              <a:spcAft>
                <a:spcPct val="25000"/>
              </a:spcAft>
              <a:buClr>
                <a:schemeClr val="tx2"/>
              </a:buClr>
            </a:pPr>
            <a:endParaRPr lang="en-US" sz="1600">
              <a:latin typeface="Arial Unicode MS" pitchFamily="34" charset="-128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</a:pPr>
            <a:endParaRPr lang="en-US" sz="1600">
              <a:ea typeface="MS PGothic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</a:pPr>
            <a:endParaRPr lang="en-US" sz="700"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5120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9238" t="33398" r="14844" b="11914"/>
          <a:stretch>
            <a:fillRect/>
          </a:stretch>
        </p:blipFill>
        <p:spPr bwMode="auto">
          <a:xfrm>
            <a:off x="140024" y="1220788"/>
            <a:ext cx="6692170" cy="488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BALANCED DEPLOYMENT</a:t>
            </a:r>
            <a:br>
              <a:rPr lang="en-US" sz="28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KEEP PRINTING IN THE CLASSROOM</a:t>
            </a:r>
            <a:r>
              <a:rPr lang="en-US" sz="1800" smtClean="0">
                <a:latin typeface="Arial Unicode MS" pitchFamily="34" charset="-128"/>
                <a:ea typeface="Arial Unicode MS" pitchFamily="34" charset="-128"/>
                <a:cs typeface="Calibri" pitchFamily="34" charset="0"/>
              </a:rPr>
              <a:t/>
            </a:r>
            <a:br>
              <a:rPr lang="en-US" sz="1800" smtClean="0">
                <a:latin typeface="Arial Unicode MS" pitchFamily="34" charset="-128"/>
                <a:ea typeface="Arial Unicode MS" pitchFamily="34" charset="-128"/>
                <a:cs typeface="Calibri" pitchFamily="34" charset="0"/>
              </a:rPr>
            </a:br>
            <a:endParaRPr lang="en-GB" sz="2400" smtClean="0">
              <a:ea typeface="Arial Unicode MS" pitchFamily="34" charset="-128"/>
            </a:endParaRPr>
          </a:p>
        </p:txBody>
      </p:sp>
      <p:pic>
        <p:nvPicPr>
          <p:cNvPr id="32778" name="Picture 9" descr="Copieur%2520mf%2520550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2988" y="1747838"/>
            <a:ext cx="1008062" cy="809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7813" y="1447800"/>
            <a:ext cx="503237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7988" y="2611438"/>
            <a:ext cx="503237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788" y="2611438"/>
            <a:ext cx="503237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7813" y="4391025"/>
            <a:ext cx="503237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73538" y="4460875"/>
            <a:ext cx="503237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82913" y="4467225"/>
            <a:ext cx="503237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01913" y="5519738"/>
            <a:ext cx="503237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788" y="5505450"/>
            <a:ext cx="503237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1050" y="2600325"/>
            <a:ext cx="503238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73438" y="2557463"/>
            <a:ext cx="503237" cy="412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239" name="Content Placeholder 4"/>
          <p:cNvSpPr txBox="1">
            <a:spLocks/>
          </p:cNvSpPr>
          <p:nvPr/>
        </p:nvSpPr>
        <p:spPr bwMode="auto">
          <a:xfrm>
            <a:off x="6832600" y="1160463"/>
            <a:ext cx="2209800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179388" eaLnBrk="0" hangingPunct="0"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defTabSz="179388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79388" algn="l"/>
              </a:tabLs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 Unicode MS" pitchFamily="34" charset="-128"/>
              <a:buChar char="⁺"/>
            </a:pPr>
            <a:r>
              <a:rPr lang="en-GB">
                <a:latin typeface="Calibri" pitchFamily="34" charset="0"/>
                <a:ea typeface="Arial Unicode MS" pitchFamily="34" charset="-128"/>
                <a:cs typeface="Calibri" pitchFamily="34" charset="0"/>
              </a:rPr>
              <a:t>Low cost printing retained 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 Unicode MS" pitchFamily="34" charset="-128"/>
              <a:buChar char="⁺"/>
            </a:pPr>
            <a:r>
              <a:rPr lang="en-GB">
                <a:latin typeface="Calibri" pitchFamily="34" charset="0"/>
                <a:ea typeface="Arial Unicode MS" pitchFamily="34" charset="-128"/>
                <a:cs typeface="Calibri" pitchFamily="34" charset="0"/>
              </a:rPr>
              <a:t>Easy control and management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 Unicode MS" pitchFamily="34" charset="-128"/>
              <a:buChar char="⁺"/>
            </a:pPr>
            <a:r>
              <a:rPr lang="en-GB">
                <a:latin typeface="Calibri" pitchFamily="34" charset="0"/>
                <a:ea typeface="Arial Unicode MS" pitchFamily="34" charset="-128"/>
                <a:cs typeface="Calibri" pitchFamily="34" charset="0"/>
              </a:rPr>
              <a:t>Complete flexibility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 Unicode MS" pitchFamily="34" charset="-128"/>
              <a:buChar char="⁺"/>
            </a:pPr>
            <a:r>
              <a:rPr lang="en-GB">
                <a:latin typeface="Calibri" pitchFamily="34" charset="0"/>
                <a:ea typeface="Arial Unicode MS" pitchFamily="34" charset="-128"/>
                <a:cs typeface="Calibri" pitchFamily="34" charset="0"/>
              </a:rPr>
              <a:t>Limited wastage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Arial Unicode MS" pitchFamily="34" charset="-128"/>
              <a:buChar char="⁺"/>
            </a:pPr>
            <a:r>
              <a:rPr lang="en-GB">
                <a:latin typeface="Calibri" pitchFamily="34" charset="0"/>
                <a:ea typeface="Arial Unicode MS" pitchFamily="34" charset="-128"/>
                <a:cs typeface="Calibri" pitchFamily="34" charset="0"/>
              </a:rPr>
              <a:t>Balanced </a:t>
            </a: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Calibri" pitchFamily="34" charset="0"/>
              <a:buChar char="-"/>
            </a:pPr>
            <a:endParaRPr lang="en-GB">
              <a:latin typeface="Arial Unicode MS" pitchFamily="34" charset="-128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  <a:buFont typeface="Calibri" pitchFamily="34" charset="0"/>
              <a:buChar char="-"/>
            </a:pPr>
            <a:endParaRPr lang="en-US">
              <a:latin typeface="Arial Unicode MS" pitchFamily="34" charset="-128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ct val="25000"/>
              </a:spcAft>
              <a:buClr>
                <a:schemeClr val="tx2"/>
              </a:buClr>
            </a:pPr>
            <a:endParaRPr lang="en-GB" sz="1600" baseline="30000">
              <a:latin typeface="Arial Unicode MS" pitchFamily="34" charset="-128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ts val="900"/>
              </a:spcBef>
              <a:spcAft>
                <a:spcPct val="25000"/>
              </a:spcAft>
              <a:buClr>
                <a:schemeClr val="tx2"/>
              </a:buClr>
            </a:pPr>
            <a:endParaRPr lang="en-US" sz="1600">
              <a:latin typeface="Arial Unicode MS" pitchFamily="34" charset="-128"/>
              <a:ea typeface="Arial Unicode MS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</a:pPr>
            <a:endParaRPr lang="en-US" sz="1600">
              <a:ea typeface="MS PGothic" pitchFamily="34" charset="-128"/>
              <a:cs typeface="Calibri" pitchFamily="34" charset="0"/>
            </a:endParaRPr>
          </a:p>
          <a:p>
            <a:pPr algn="l" eaLnBrk="1" hangingPunct="1">
              <a:spcBef>
                <a:spcPct val="25000"/>
              </a:spcBef>
              <a:spcAft>
                <a:spcPct val="25000"/>
              </a:spcAft>
              <a:buClr>
                <a:schemeClr val="tx2"/>
              </a:buClr>
            </a:pPr>
            <a:endParaRPr lang="en-US" sz="700"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52240" name="Rectangle 44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52241" name="Picture 4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9324975" algn="l"/>
              </a:tabLst>
            </a:pPr>
            <a:r>
              <a:rPr lang="en-US" sz="28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NEW TECHNOLOGY</a:t>
            </a:r>
            <a:br>
              <a:rPr lang="en-US" sz="28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APPLE AIRPRINT ENABLED</a:t>
            </a:r>
          </a:p>
        </p:txBody>
      </p:sp>
      <p:sp>
        <p:nvSpPr>
          <p:cNvPr id="53251" name="Content Placeholder 4"/>
          <p:cNvSpPr>
            <a:spLocks noGrp="1"/>
          </p:cNvSpPr>
          <p:nvPr>
            <p:ph idx="1"/>
          </p:nvPr>
        </p:nvSpPr>
        <p:spPr>
          <a:xfrm>
            <a:off x="361950" y="1481138"/>
            <a:ext cx="4903788" cy="4643437"/>
          </a:xfrm>
        </p:spPr>
        <p:txBody>
          <a:bodyPr/>
          <a:lstStyle/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GB" sz="2400" smtClean="0">
                <a:latin typeface="Calibri" pitchFamily="34" charset="0"/>
                <a:cs typeface="Calibri" pitchFamily="34" charset="0"/>
              </a:rPr>
              <a:t>Print directly from Apple iPad, iPhone or iPod Touch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GB" sz="2400" smtClean="0">
                <a:latin typeface="Calibri" pitchFamily="34" charset="0"/>
                <a:cs typeface="Calibri" pitchFamily="34" charset="0"/>
              </a:rPr>
              <a:t>No need to install a driver or configure the printer queue. 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GB" sz="2400" smtClean="0">
                <a:latin typeface="Calibri" pitchFamily="34" charset="0"/>
                <a:cs typeface="Calibri" pitchFamily="34" charset="0"/>
              </a:rPr>
              <a:t>Simply select the Printer and print. It's that simple</a:t>
            </a:r>
            <a:r>
              <a:rPr lang="en-US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. 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US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Super-fast double-sided printing 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US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Printer must be connected to network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r>
              <a:rPr lang="en-US" sz="24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First page out in less than 8 seconds</a:t>
            </a: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endParaRPr lang="en-US" sz="1600" smtClean="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endParaRPr lang="en-GB" sz="1600" baseline="30000" smtClean="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marL="342900" indent="-342900" defTabSz="179388" eaLnBrk="1" hangingPunct="1">
              <a:spcBef>
                <a:spcPct val="0"/>
              </a:spcBef>
              <a:buFont typeface="Wingdings" pitchFamily="2" charset="2"/>
              <a:buChar char="ü"/>
              <a:tabLst>
                <a:tab pos="179388" algn="l"/>
              </a:tabLst>
            </a:pPr>
            <a:endParaRPr lang="en-GB" sz="1600" baseline="30000" smtClean="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marL="342900" indent="-342900" defTabSz="179388" eaLnBrk="1" hangingPunct="1">
              <a:spcBef>
                <a:spcPts val="900"/>
              </a:spcBef>
              <a:buFont typeface="Wingdings" pitchFamily="2" charset="2"/>
              <a:buChar char="ü"/>
              <a:tabLst>
                <a:tab pos="179388" algn="l"/>
              </a:tabLst>
            </a:pPr>
            <a:endParaRPr lang="en-US" sz="1600" smtClean="0">
              <a:latin typeface="HelveticaNeue LT 65 Medium" pitchFamily="2" charset="0"/>
              <a:ea typeface="Arial Unicode MS" pitchFamily="34" charset="-128"/>
              <a:cs typeface="Arial Unicode MS" pitchFamily="34" charset="-128"/>
            </a:endParaRPr>
          </a:p>
          <a:p>
            <a:pPr marL="342900" indent="-342900" defTabSz="179388" eaLnBrk="1" hangingPunct="1">
              <a:buFont typeface="Wingdings" pitchFamily="2" charset="2"/>
              <a:buChar char="ü"/>
              <a:tabLst>
                <a:tab pos="179388" algn="l"/>
              </a:tabLst>
            </a:pPr>
            <a:endParaRPr lang="en-US" sz="1600" smtClean="0">
              <a:latin typeface="HelveticaNeue LT 65 Medium" pitchFamily="2" charset="0"/>
              <a:ea typeface="MS PGothic" pitchFamily="34" charset="-128"/>
            </a:endParaRPr>
          </a:p>
          <a:p>
            <a:pPr marL="342900" indent="-342900" defTabSz="179388" eaLnBrk="1" hangingPunct="1">
              <a:buFont typeface="Wingdings" pitchFamily="2" charset="2"/>
              <a:buChar char="ü"/>
              <a:tabLst>
                <a:tab pos="179388" algn="l"/>
              </a:tabLst>
            </a:pPr>
            <a:endParaRPr lang="en-US" sz="700" smtClean="0">
              <a:latin typeface="HelveticaNeue LT 65 Medium" pitchFamily="2" charset="0"/>
              <a:ea typeface="MS PGothic" pitchFamily="34" charset="-128"/>
            </a:endParaRPr>
          </a:p>
        </p:txBody>
      </p:sp>
      <p:pic>
        <p:nvPicPr>
          <p:cNvPr id="5325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3" y="1692275"/>
            <a:ext cx="11620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AutoShape 6" descr="data:image/jpeg;base64,/9j/4AAQSkZJRgABAQAAAQABAAD/2wCEAAkGBhIQEBAUEBQQEA8UEA8PFBQQGBEOFBAPExAVFRUVEhIXHCYeFxkjGhUSHy8gIycpLCwsFR4xNTAqNSYrLCkBCQoKDgwNGg8PGDEkHiQ1NTI0LjUqLDUtLC8xMC41NSwqKSk2LCwpKSw0KSwuKTEpLCkpLCksKSksLCksKSwsLP/AABEIAPAAyAMBIgACEQEDEQH/xAAcAAEAAQUBAQAAAAAAAAAAAAAAAQIDBAUGBwj/xABOEAABAgMEBAkGCAwFBQAAAAABAAIDBBEFEiExBiJRkRMVMkFSYXGh0QcUU4Gx0iNCYnJ0s8HwFzNUc4KDkpOio7LhCBYkRNM0Q2Nkwv/EABkBAQADAQEAAAAAAAAAAAAAAAABAgMEBf/EACQRAQACAQIGAgMAAAAAAAAAAAABAhEDIQQSMTJRYRNBIjPB/9oADAMBAAIRAxEAPwD3FERAREQEREBERAREQEREBERAREQEREBERAREQEREBERAREQEREBERAREQEREBERAREQEREBERAREQEREBERAREQEREBEWj0v0kEhLOi0DohNyG06odEOQc7mGZKDd1UrxuF5X57G9CkSKfFMYY9dXYhXB5YJz0Unvi+8g9gReQjyuznopPfF95VfhanfQye+L4oPXEXkn4WJz0Mp+1G8VVE8rE2Q27BlWuob5c6K8E1+KARdHaSg9ZReRfhWnvRyf8731P4VJ/0cl/O99B64lV5H+FWf9HJbo3/Iph+VadDhehSbm1FQ3hWkjqcXGh9RQet1ReTP8rE5U0gygFTQF0VxA5qmoruCp/CvO+hk98b3kHraLyM+Vqd9FJ74vvKk+Vud9FJb4vvIPXaqarx+J5XZ67hCkq1GJdFpTsDl0egHlAiT0R8KZbBZFpfYYF+65o5QcHE0OI50HeoiICIiAiIgLVaQ6TS8hB4aaeIcOoaMC5z3HG6xoxJW0K+avKppibRnSIbqysuXQoVMnurR8X1kYdQG1B30/wD4hJZppAlpiL1xHQ4A3ax7lw+nPlTfakOHD83bAayIYmDzFcdUgA6rRz19S4lkJXmQEECZOwd6nzk7B3q62XVQl0FkTR2e3xWSLZi7VT5spEsgq46jbU47jbVAllPmqBx3G2px5G2qRKKfNEDjuNt9qjjuNtUiUVXmiCjjqNtTjqNtVXmijzVBjRZ97jV1CeupVPnLtgWUZVUmWQY/nJ2DvWy0b0qiyEy2PCZDe9rXtDXh13WFKmhBwWJ5soMug9CHl+nRnLSp9cZv/wBFZEH/ABCxhy5OEfmxXt9rCvMnS6tvgoPZ5D/EJLOPw8rHhDpQ3Q44HaNU7gV6LYOkUCegiNKvESESW1FQWuGbXNOIK+TXQqLr/JbpobNnAIjqSkciHFqcGOrqxeqhwPySdiD6WRQDVEHnvlj0w80lOAhOpMzILajOHAye/tPJHadi8BhQMvv2exdTp5axnbSmohNWNiGBD2CFCJaKdpvu9a1MKEAgx2S6vMgLOloN80FK0rswWayQPyd6DVNljsVxsodi3UKRPyN9VktkD8jefBBoRJHYqxIHYuhZZ52s3nwV1tnnaze7wQc6LPOxTxcdi6RtnnpM7/BVts49KH3+CDmRZpU8WnYupFlGlb0Onr8FHFnyof8AF4IOX4tOxOLTsXU8V/Kh0/S8FBss8zof8Xgg5fi87FBs87F1HFbulD9ROHcrb5Cmb4QGHOef1IOYdInrVt0kV04kw7kvhO7DX2BUus47Wb3eCDlzKHYrTpU7F07pDrZvd4Ky+R+Zvd4IObdLq0+XXQOkDtZvVl8ifk70HOxICxokFb6ag3TQ0rSvaK0WFEhBB7T5GtL/ADuVMvFNZiWAaCc4kvkx3aKXT2DapXlegdr+Z2lKxK0aYjYETYYUUhhr2EtPqRBqpuUdDe5rs6l1ekCahw7VSKrsbWs8mGOEaHtq4gwqh8MFxwx5Y+9FyseG1pNHVHyhdI7QgxHzjmO1TTAdakWtF6XcFkQ4TMSS0kk5keKuBsIdDf8A3QY4taN0zuCq43jekduHgsm9CHM3f/dDEhbG/tIMbjiP6R24eCqFsR/SO7vBXTHhdEb/AO6p87hdHcUG1sK3pm+54ayOWQbuvSG1rWnmIFC471r5+34z4j3gmFeNbrMADQZVV2S0ibBa5rA4NdmGuDamlPYsWLacJxJLCSeuvegvcPE4O9f16Xvi1JrtWObYmPSvzpmqTaEH0Z7lVxrDu3bjrtb1NXOlKoI4zigAg0PMRgcM8VHGUU0q6pPO7WOzNSbUhEAXHUGXJw71chW5CbcLWEFjr4OBxrUHHBBbNpxTi5174ovUOHNTvUOtOLyXPLmg8kmrcFeNtwrpaYZoX8JzDGnbsVD7WguJJhuqTXmQI1rRC68ykM0ANygqB1Kg2vH9I7u8FVxnB9G5QbTg+jcgoNsRvSO7vBU8cRumdw8FXxjB9G5Um0IXQP39aC2bXjdM7go42i9LuCrM5C6DlSZqH0D9/Wghk455Aca4YcyrcqPOGGlGlpzqsuVgB5pUgdlSgsSss57w1ufKr0QDUk9iLtrKstrYT7gu1GJOs5569jepEGynh8H63f1lcXaXKXb2i3UPzoo/mOXE2nmg1pRCiCCoU1UICKKqEBEUEoBKY9aAVV0NidSCzj1qKHYVkUidSEREGPVReUuwKpQTeS8oRBN5LyhECpSpREEjnWzsblLV1zW0sYayDuZAfBn9EfxBFXZ41B85n1jUQXLT5L/zsYfzXLhrU5S7u1BhE6o0x9c9cLauaDWFEKpKAiKCgFQiIBVKlQggrOgWTGe1r2t1HXiCXsZUNreOJyFDisErayelEeDDbDhlga1sVrTTWaIlb/PQ5nMGiC2+wpgUrDIrU6xY3VAJvHWwbQHWywVqasqPDbeex7G0rU0IpfuZg46xG8bVlw9LZgQyw8HEY68InCN4Qxga1bEJOOZxFD1qie0nmIzHQ4jmmG7gtUNa0AQ3FzLvRzp2NbsQalERARFBQCUqoRBNUqoRBO1baxeUtSttYvKQd9ZY1WfnIPfFaoVVkjCH+elx/NYiC5a4xjfn5j69y4O1c13tscqY+kzP1zlwVq8pBrCqVLlCAoKKEBQVKhBCFKqCghESqAVCIgKEKhAREQEREBERBK21i8panxW3sQayDv7IxMEf+eX+uaiqsblS/wBIlvrmqUGt0mbNtmZswnQosEzMfUiajoZvZNcMwuJn5mKTrwrp6nAr0u3vx02P/Yi+1ef2sdZBpjFd0DvCjhXdA7wrxVKDHjR3AckgV2jFWeMG/K3VWRNNqKDOq110dSDcyUk+My+wG7UjHDJXHWTFHMMq51+xdbo1ZdJSBgBeZwn7ZJ+1ZMzJkMiEVqCA2lMMkHFCxYtK0G/+ypNjxdn33Lsosq4cJiQWiGMKOoTSpUxYBF/Eij2NGIGexBxcayIzQCRWpDQG6xqfUrjdHo55h6z7V0WlgZBhQ+Fa97HRblIZDXAhjjVpqMcFrZS04Y+DhxHtDWlxMcOIYM6OeHGvYmcL1iJahlmRC8sBYXDOjhQdVdqTFmRYfLF0dI8k/pDBdHLys49t6AyXewk0cw0DhlWuCvRJmJLUE3DoxwAq3WYTTEUNcVSJztEq2mtN5ctxZEIq2jhsabxPqUQ7MiuY59KBt69ewIugE4etdVBsaDEc18tEEI4m7yg478PUtu6yvgnB2NQ+9S8a1YOc9imsXjuOfTtH4S87hST3glpqBmdmIA7c92KtWhBfAcGxMCQXClDgDRdPYQERkdrQAOD4XFznPcLgukAilKNoccxmsfT2SDRLvpnwjd4a4e0qc74Q5iFHvHCpV68eid4WPKjWqMFlUUim8eid4S87oneFXREENJ5xTvW6sTlLTBbmxOUg9BsT8ZLfSZf6wKVNhD4WV+kQP6kQVaRfj5z6RE9jV59a3KXoGkh/1E5+fd/S1efWtykGsKpUlQgtx2F1AM88NiseaONAAKkgDLMmgWW11D2gj77ltdGbO4edk2HJ0eGSKDktdePcEHq8tYoYxjKcljGfstA+xY1p2aAGDK9Fa2gwvV7M12RlRzrDjRYNRiHkGoui9QjYeZVvetK81pxCY3nH24+LZ16uFQZpjRzYAI6Qx1gcZq6MaYAZ4dq6GLaEtCLQWPqSYgoA66a0rnhmrllw5aJQMeIj2udFodRzbxGbefJZafEaWp2WynlnMxjp19NLamikKZDRGaXBpLm0LmUcRSuHUViN0DlYcMtbD1RfdiXEk0xJJzrl2Lr56bZBcxrg4l5o2lOkBjU/KWVGgNDXEioAcSOoZq+a3mY8KxbxLg5OwGQmGHDBhsLviOc0kk0JqDngrNo6JwIl5sSGYgBpV73udTqcXYZLsmy8O98c4uwIAFSTz12qqbgQy53KBxBoAa5496tywOGldCJZjmhsNzReDdV8QUF4Dpda2ViwS8xGEABl2lLxNKubjUromyzLw5VQ6uIHTFOf5Ks2JKMbMzABJOJIIugUinIgnpbFjq3tF6RnZScRbMOH0bs9kOZiQQ6I6I5gBDYd2G0tD9YuDiAyjgBXG9XFWtPLMJs6XeBi2JCB7HMc0+xbrRaWe204oNAC6eZrtiG+1kcPIhurQEAtrW9nzLP0zkQbHmsKmE5xH6uZ8CFpM4vC2d3h/m5GPN9iqV1kStcBkfardFolKIiAFuLEOstMtxYnKQejaPfjpT6RC+1Qp0c/6iT+kQ/6XFQgytPYAgTL+URGbw/Ng4G44DcD615hakw0uND9i9z080aiTbYToIBiQ+EBaTdL2Pu5HKoLBvXjVr6HTzXmspMnH4jHRBvbVBoC8bVHCDas46Mzg/2s3+5je6rZ0dm/yaa/cxvdQYgdUjt+wrr/ACUyt+0mHEiFBjRew3bg/qWglNGJx8RrWy0zecSBWFFYK0PxnNAHrK7/AMj1lPhxJyJFY+G4MhQQIjXMNSS52DgOi0IPSZmGIjXsvXatobpFQK59y1DLBY3nJ2UcAD+yti+WGbQOEeylTsDXEU6tZUiUAaMtUFgAwFbrWE953rHWi96clbzWPTG2hpXtF71zMOY0lsmYc+GILC6HcoQLmBDudxPOCFf0a0UiQooixnBt2pawOvEnEC8eSBQnLYukdLNJIxxIeTUGpv1p2aoCoELnrygBTCjRR5+0blpo2+LSjTiI2+8by9O3G2nS+PliI843aq3taZlOfFpwoc4gxG5b6YbVrwMy1w2Zhc/PwqTco3O6IYw+e5b6cHwb8zqnL7Fx8L+3Vn3/AB51e6zXiWNThk6uYxF49far83KEvN3EEEk1GBPMsMDW26xy+dsV2aHwr+05fq8O9dzRU2UdU9ozIxxdlvCsSMBzZyMbpDS19DhQ1c0qC00NBUluFOfB+e9W4ZAtAjnIcfUYTT9i4+KmItSfal/prP8ALkbjThXQy+XMaI+/VrbgMIXSBUGt4ZjE1xW3teV4SUtGHmXMmaDrdBvjvUxtLYLIkaFdjF0Fr3G6GXXlgaXthm9rEBwJ2DNZki8RHxKVuxWS8QVwN2JCpjuC6L91ZWl82Qzmeald+XtUBy2f+WZq7HLZeO6HDdwbnBjyPxl0XdWrjhzVpzqw2wZn8nmf3Mb3Volh3kvLPGj01+TTX7mN7qkaNzf5NNH9TG91BrrwW1siYa1wqefZVUjRicP+1m/3Mb3VsbK0OnnPH+kmv0ob4YHrdRB32grBHnIAoaQ2vj1yxbqjDtci6TQHRWLKuiRY4DXuY2G1gIcWtDrxLiMMdXcoQdqiIgIiICsR5a/z0wptV9EGvNjsoRhQ54HGtOvqCq4qb9wdtdu1ZyKMDXix2AAYUBrkcwa7U4obvABwOV2m3rK2CKRqjo/DL2PprsADTjgADTCvWsrzD5XcsqilVrStZmYjqMFtmgZGhOwDr8VDrIaTU0J5zTPLr6gs9FYYQs4CmPNTLm2LHNgQ+E4X/u5XscqUyrsW1UUVbVi3WDENRE0Zguc9zgSXgh+dHBwoaiuxXpaxWQwAzANhshDn1GZDNbJFMxkUsFAqkRSCIiAiIgIiICIiAi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4313238" y="-1106488"/>
            <a:ext cx="1905000" cy="228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pic>
        <p:nvPicPr>
          <p:cNvPr id="11" name="Picture 2" descr="H:\Desktop\apple log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9338" y="4997450"/>
            <a:ext cx="815975" cy="1042988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/>
        </p:spPr>
      </p:pic>
      <p:pic>
        <p:nvPicPr>
          <p:cNvPr id="53256" name="Picture 10" descr="WP-4525DNF lowr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288" y="2919413"/>
            <a:ext cx="2322512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7" name="Picture 2" descr="http://t2.gstatic.com/images?q=tbn:ANd9GcTUlJhTGJALgvplMjb_naqf-Mxl63e9uOaoOIDbIIUNacwnKh7q0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3792538"/>
            <a:ext cx="200025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8" name="Picture 11" descr="Apple AirPrin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75" y="1160463"/>
            <a:ext cx="1112838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pic>
        <p:nvPicPr>
          <p:cNvPr id="53260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50"/>
          <p:cNvSpPr>
            <a:spLocks noChangeArrowheads="1"/>
          </p:cNvSpPr>
          <p:nvPr/>
        </p:nvSpPr>
        <p:spPr bwMode="auto">
          <a:xfrm>
            <a:off x="7448550" y="6029325"/>
            <a:ext cx="1495425" cy="6286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en-GB"/>
          </a:p>
        </p:txBody>
      </p:sp>
      <p:sp>
        <p:nvSpPr>
          <p:cNvPr id="54275" name="Title 1"/>
          <p:cNvSpPr>
            <a:spLocks noGrp="1"/>
          </p:cNvSpPr>
          <p:nvPr>
            <p:ph type="title" idx="4294967295"/>
          </p:nvPr>
        </p:nvSpPr>
        <p:spPr>
          <a:xfrm>
            <a:off x="382588" y="417513"/>
            <a:ext cx="6889750" cy="422275"/>
          </a:xfrm>
        </p:spPr>
        <p:txBody>
          <a:bodyPr/>
          <a:lstStyle/>
          <a:p>
            <a:r>
              <a:rPr lang="en-US" sz="2400" b="1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AND THE RESULTS…</a:t>
            </a:r>
            <a:r>
              <a:rPr lang="en-GB" sz="20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/>
            </a:r>
            <a:br>
              <a:rPr lang="en-GB" sz="20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</a:br>
            <a:r>
              <a:rPr lang="en-US" sz="200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MANY AWARDS WON</a:t>
            </a:r>
            <a:endParaRPr lang="en-GB" sz="2000" smtClean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922588" y="4456113"/>
            <a:ext cx="1519237" cy="2287587"/>
            <a:chOff x="2470163" y="4573437"/>
            <a:chExt cx="1519238" cy="2287986"/>
          </a:xfrm>
        </p:grpSpPr>
        <p:pic>
          <p:nvPicPr>
            <p:cNvPr id="54321" name="Picture 2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0163" y="5735091"/>
              <a:ext cx="1519238" cy="1126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322" name="Picture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996" y="5051256"/>
              <a:ext cx="978681" cy="732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32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143" y="4573437"/>
              <a:ext cx="722387" cy="477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4277" name="Group 12"/>
          <p:cNvGrpSpPr>
            <a:grpSpLocks/>
          </p:cNvGrpSpPr>
          <p:nvPr/>
        </p:nvGrpSpPr>
        <p:grpSpPr bwMode="auto">
          <a:xfrm>
            <a:off x="-11113" y="1128713"/>
            <a:ext cx="1476376" cy="3535362"/>
            <a:chOff x="-10825" y="1129303"/>
            <a:chExt cx="1476092" cy="3534950"/>
          </a:xfrm>
        </p:grpSpPr>
        <p:pic>
          <p:nvPicPr>
            <p:cNvPr id="54317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825" y="1725468"/>
              <a:ext cx="1414478" cy="282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4318" name="Group 11"/>
            <p:cNvGrpSpPr>
              <a:grpSpLocks/>
            </p:cNvGrpSpPr>
            <p:nvPr/>
          </p:nvGrpSpPr>
          <p:grpSpPr bwMode="auto">
            <a:xfrm>
              <a:off x="4" y="1129303"/>
              <a:ext cx="1465263" cy="3534950"/>
              <a:chOff x="4" y="1129303"/>
              <a:chExt cx="1465263" cy="3534950"/>
            </a:xfrm>
          </p:grpSpPr>
          <p:pic>
            <p:nvPicPr>
              <p:cNvPr id="54319" name="Picture 7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" y="2008366"/>
                <a:ext cx="1465263" cy="2655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20" name="Picture 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8507" y="1129303"/>
                <a:ext cx="855813" cy="5673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227763" y="2663825"/>
            <a:ext cx="1384300" cy="1892300"/>
            <a:chOff x="5741342" y="2211091"/>
            <a:chExt cx="1384300" cy="1892088"/>
          </a:xfrm>
        </p:grpSpPr>
        <p:pic>
          <p:nvPicPr>
            <p:cNvPr id="54315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1342" y="2664904"/>
              <a:ext cx="1384300" cy="1438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316" name="Picture 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1534" y="2211091"/>
              <a:ext cx="683915" cy="455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332038" y="1120775"/>
            <a:ext cx="1495425" cy="1646238"/>
            <a:chOff x="2331715" y="959080"/>
            <a:chExt cx="1495425" cy="1645946"/>
          </a:xfrm>
        </p:grpSpPr>
        <p:pic>
          <p:nvPicPr>
            <p:cNvPr id="54312" name="Picture 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4738" y="1417576"/>
              <a:ext cx="1081087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313" name="Picture 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1715" y="2065276"/>
              <a:ext cx="1495425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314" name="Picture 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9993" y="959080"/>
              <a:ext cx="790575" cy="45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738938" y="628650"/>
            <a:ext cx="2290762" cy="1917700"/>
            <a:chOff x="6660232" y="883687"/>
            <a:chExt cx="2290762" cy="1917832"/>
          </a:xfrm>
        </p:grpSpPr>
        <p:grpSp>
          <p:nvGrpSpPr>
            <p:cNvPr id="54308" name="Group 17"/>
            <p:cNvGrpSpPr>
              <a:grpSpLocks/>
            </p:cNvGrpSpPr>
            <p:nvPr/>
          </p:nvGrpSpPr>
          <p:grpSpPr bwMode="auto">
            <a:xfrm>
              <a:off x="6660232" y="1401344"/>
              <a:ext cx="2290762" cy="1400175"/>
              <a:chOff x="6218855" y="1412777"/>
              <a:chExt cx="2290313" cy="1399742"/>
            </a:xfrm>
          </p:grpSpPr>
          <p:pic>
            <p:nvPicPr>
              <p:cNvPr id="54310" name="Picture 4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8695" y="1412777"/>
                <a:ext cx="2260473" cy="618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11" name="Picture 4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18855" y="1999718"/>
                <a:ext cx="2290313" cy="812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4309" name="Picture 5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0325" y="883687"/>
              <a:ext cx="790575" cy="491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479550" y="2946400"/>
            <a:ext cx="1633538" cy="2230438"/>
            <a:chOff x="1479736" y="2946813"/>
            <a:chExt cx="1633537" cy="2230203"/>
          </a:xfrm>
        </p:grpSpPr>
        <p:grpSp>
          <p:nvGrpSpPr>
            <p:cNvPr id="54304" name="Group 10"/>
            <p:cNvGrpSpPr>
              <a:grpSpLocks/>
            </p:cNvGrpSpPr>
            <p:nvPr/>
          </p:nvGrpSpPr>
          <p:grpSpPr bwMode="auto">
            <a:xfrm>
              <a:off x="1479736" y="3343453"/>
              <a:ext cx="1633537" cy="1833563"/>
              <a:chOff x="2415588" y="3567837"/>
              <a:chExt cx="1499139" cy="1649214"/>
            </a:xfrm>
          </p:grpSpPr>
          <p:pic>
            <p:nvPicPr>
              <p:cNvPr id="54306" name="Picture 4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3767" y="3567837"/>
                <a:ext cx="1318207" cy="725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07" name="Picture 6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5588" y="4293283"/>
                <a:ext cx="1499139" cy="9237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4305" name="Picture 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6931" y="2946813"/>
              <a:ext cx="790575" cy="45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899400" y="3255963"/>
            <a:ext cx="1182688" cy="2938462"/>
            <a:chOff x="4468759" y="3920741"/>
            <a:chExt cx="1182687" cy="2937277"/>
          </a:xfrm>
        </p:grpSpPr>
        <p:pic>
          <p:nvPicPr>
            <p:cNvPr id="54302" name="Picture 3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759" y="4329131"/>
              <a:ext cx="1182687" cy="2528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303" name="Picture 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3920741"/>
              <a:ext cx="790575" cy="45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4283" name="Group 7"/>
          <p:cNvGrpSpPr>
            <a:grpSpLocks/>
          </p:cNvGrpSpPr>
          <p:nvPr/>
        </p:nvGrpSpPr>
        <p:grpSpPr bwMode="auto">
          <a:xfrm>
            <a:off x="5959475" y="4713288"/>
            <a:ext cx="1490663" cy="2017712"/>
            <a:chOff x="5959008" y="4713433"/>
            <a:chExt cx="1490662" cy="2018197"/>
          </a:xfrm>
        </p:grpSpPr>
        <p:grpSp>
          <p:nvGrpSpPr>
            <p:cNvPr id="54298" name="Group 13"/>
            <p:cNvGrpSpPr>
              <a:grpSpLocks/>
            </p:cNvGrpSpPr>
            <p:nvPr/>
          </p:nvGrpSpPr>
          <p:grpSpPr bwMode="auto">
            <a:xfrm>
              <a:off x="5959008" y="5177468"/>
              <a:ext cx="1490662" cy="1554162"/>
              <a:chOff x="4161248" y="3662588"/>
              <a:chExt cx="1360298" cy="1375089"/>
            </a:xfrm>
          </p:grpSpPr>
          <p:pic>
            <p:nvPicPr>
              <p:cNvPr id="54300" name="Picture 4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1248" y="3662588"/>
                <a:ext cx="1360298" cy="367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301" name="Picture 6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72327" y="4059684"/>
                <a:ext cx="963587" cy="977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4299" name="Picture 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5067" y="4713433"/>
              <a:ext cx="790575" cy="45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602163" y="3746500"/>
            <a:ext cx="1144587" cy="2763838"/>
            <a:chOff x="7740352" y="3441991"/>
            <a:chExt cx="1144588" cy="2765134"/>
          </a:xfrm>
        </p:grpSpPr>
        <p:grpSp>
          <p:nvGrpSpPr>
            <p:cNvPr id="54294" name="Group 18"/>
            <p:cNvGrpSpPr>
              <a:grpSpLocks/>
            </p:cNvGrpSpPr>
            <p:nvPr/>
          </p:nvGrpSpPr>
          <p:grpSpPr bwMode="auto">
            <a:xfrm>
              <a:off x="7740352" y="3900487"/>
              <a:ext cx="1144588" cy="2306638"/>
              <a:chOff x="7812360" y="3215292"/>
              <a:chExt cx="1144634" cy="2307050"/>
            </a:xfrm>
          </p:grpSpPr>
          <p:pic>
            <p:nvPicPr>
              <p:cNvPr id="54296" name="Picture 5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0391" y="3215292"/>
                <a:ext cx="462543" cy="676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297" name="Picture 6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2360" y="3888405"/>
                <a:ext cx="1144634" cy="1633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4295" name="Picture 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7975" y="3441991"/>
              <a:ext cx="790575" cy="45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-4763" y="5203825"/>
            <a:ext cx="1347788" cy="1592263"/>
            <a:chOff x="-5146" y="5204614"/>
            <a:chExt cx="1347788" cy="1592150"/>
          </a:xfrm>
        </p:grpSpPr>
        <p:pic>
          <p:nvPicPr>
            <p:cNvPr id="54292" name="Picture 2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146" y="5715676"/>
              <a:ext cx="1347788" cy="108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93" name="Picture 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204614"/>
              <a:ext cx="790575" cy="45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140200" y="1225550"/>
            <a:ext cx="2087563" cy="2306638"/>
            <a:chOff x="3823722" y="783491"/>
            <a:chExt cx="2087562" cy="2306662"/>
          </a:xfrm>
        </p:grpSpPr>
        <p:grpSp>
          <p:nvGrpSpPr>
            <p:cNvPr id="54287" name="Group 16"/>
            <p:cNvGrpSpPr>
              <a:grpSpLocks/>
            </p:cNvGrpSpPr>
            <p:nvPr/>
          </p:nvGrpSpPr>
          <p:grpSpPr bwMode="auto">
            <a:xfrm>
              <a:off x="3823722" y="1188328"/>
              <a:ext cx="2087562" cy="1901825"/>
              <a:chOff x="4127285" y="1508890"/>
              <a:chExt cx="2087395" cy="1900357"/>
            </a:xfrm>
          </p:grpSpPr>
          <p:pic>
            <p:nvPicPr>
              <p:cNvPr id="54289" name="Picture 6"/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0515" y="2091050"/>
                <a:ext cx="2034165" cy="556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290" name="Picture 9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7285" y="2664938"/>
                <a:ext cx="1915393" cy="744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291" name="Picture 3"/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9934" y="1508890"/>
                <a:ext cx="1214154" cy="576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4288" name="Picture 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8583" y="783491"/>
              <a:ext cx="790575" cy="458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2"/>
          <p:cNvSpPr>
            <a:spLocks noGrp="1"/>
          </p:cNvSpPr>
          <p:nvPr>
            <p:ph type="ctrTitle"/>
          </p:nvPr>
        </p:nvSpPr>
        <p:spPr>
          <a:xfrm>
            <a:off x="361950" y="395288"/>
            <a:ext cx="8424863" cy="588962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BUSINESS PRINTING IS CHANGING </a:t>
            </a:r>
            <a:r>
              <a:rPr lang="en-US" sz="280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/>
            </a:r>
            <a:br>
              <a:rPr lang="en-US" sz="280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</a:br>
            <a:r>
              <a:rPr lang="en-US" sz="240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SUMMARY</a:t>
            </a:r>
            <a:endParaRPr lang="en-GB" sz="2800" smtClean="0">
              <a:solidFill>
                <a:schemeClr val="tx1"/>
              </a:solidFill>
            </a:endParaRPr>
          </a:p>
        </p:txBody>
      </p:sp>
      <p:sp>
        <p:nvSpPr>
          <p:cNvPr id="55299" name="Content Placeholder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 smtClean="0"/>
              <a:t>New Micro Piezo technology is now </a:t>
            </a:r>
            <a:r>
              <a:rPr lang="en-GB" sz="2400" b="1" smtClean="0"/>
              <a:t>changing the world </a:t>
            </a:r>
            <a:r>
              <a:rPr lang="en-GB" sz="2400" smtClean="0"/>
              <a:t>of education and business printing </a:t>
            </a:r>
          </a:p>
          <a:p>
            <a:pPr marL="342900" indent="-342900"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 smtClean="0"/>
              <a:t>Delivering ‘</a:t>
            </a:r>
            <a:r>
              <a:rPr lang="en-GB" sz="2400" b="1" smtClean="0"/>
              <a:t>the best of both worlds</a:t>
            </a:r>
            <a:r>
              <a:rPr lang="en-GB" sz="2400" smtClean="0"/>
              <a:t>’ compared to laser </a:t>
            </a:r>
          </a:p>
          <a:p>
            <a:pPr marL="342900" indent="-342900"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 smtClean="0"/>
              <a:t>It is the </a:t>
            </a:r>
            <a:r>
              <a:rPr lang="en-GB" sz="2400" b="1" smtClean="0"/>
              <a:t>‘ecological choice’ </a:t>
            </a:r>
            <a:r>
              <a:rPr lang="en-GB" sz="2400" smtClean="0"/>
              <a:t>with 80% lower energy consumption compared to a colour laser</a:t>
            </a:r>
          </a:p>
          <a:p>
            <a:pPr marL="342900" indent="-342900" eaLnBrk="1" hangingPunct="1">
              <a:buClr>
                <a:schemeClr val="tx1"/>
              </a:buClr>
              <a:buFont typeface="Wingdings" pitchFamily="2" charset="2"/>
              <a:buChar char="ü"/>
            </a:pPr>
            <a:r>
              <a:rPr lang="en-GB" sz="2400" smtClean="0"/>
              <a:t>It is the </a:t>
            </a:r>
            <a:r>
              <a:rPr lang="en-GB" sz="2400" b="1" smtClean="0"/>
              <a:t>‘economical choice’ </a:t>
            </a:r>
            <a:r>
              <a:rPr lang="en-GB" sz="2400" smtClean="0"/>
              <a:t>with up to 50% lower cost per page compared to a colour laser printer</a:t>
            </a:r>
          </a:p>
          <a:p>
            <a:pPr marL="342900" indent="-342900" eaLnBrk="1" hangingPunct="1">
              <a:buFontTx/>
              <a:buChar char="•"/>
            </a:pPr>
            <a:endParaRPr lang="en-GB" sz="2000" smtClean="0">
              <a:solidFill>
                <a:schemeClr val="tx1"/>
              </a:solidFill>
              <a:latin typeface="HelveticaNeue LT 65 Medium" pitchFamily="2" charset="0"/>
            </a:endParaRPr>
          </a:p>
          <a:p>
            <a:pPr marL="342900" indent="-342900" eaLnBrk="1" hangingPunct="1"/>
            <a:r>
              <a:rPr lang="en-GB" sz="2000" smtClean="0">
                <a:solidFill>
                  <a:schemeClr val="tx1"/>
                </a:solidFill>
                <a:latin typeface="HelveticaNeue LT 65 Medium" pitchFamily="2" charset="0"/>
              </a:rPr>
              <a:t>.</a:t>
            </a:r>
          </a:p>
        </p:txBody>
      </p:sp>
      <p:pic>
        <p:nvPicPr>
          <p:cNvPr id="55300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ubtitle 2"/>
          <p:cNvSpPr>
            <a:spLocks noGrp="1"/>
          </p:cNvSpPr>
          <p:nvPr>
            <p:ph type="subTitle" idx="1"/>
          </p:nvPr>
        </p:nvSpPr>
        <p:spPr>
          <a:xfrm>
            <a:off x="717550" y="1470025"/>
            <a:ext cx="7524750" cy="652463"/>
          </a:xfrm>
        </p:spPr>
        <p:txBody>
          <a:bodyPr/>
          <a:lstStyle/>
          <a:p>
            <a:pPr algn="ctr">
              <a:defRPr/>
            </a:pPr>
            <a:r>
              <a:rPr lang="en-GB" sz="4000" b="1" dirty="0" smtClean="0">
                <a:latin typeface="+mj-lt"/>
              </a:rPr>
              <a:t>Please come and see this award winning new technology on Stand xxx</a:t>
            </a:r>
          </a:p>
        </p:txBody>
      </p:sp>
      <p:pic>
        <p:nvPicPr>
          <p:cNvPr id="5632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ubtitle 2"/>
          <p:cNvSpPr>
            <a:spLocks noGrp="1"/>
          </p:cNvSpPr>
          <p:nvPr>
            <p:ph type="subTitle" idx="1"/>
          </p:nvPr>
        </p:nvSpPr>
        <p:spPr>
          <a:xfrm>
            <a:off x="374650" y="1660525"/>
            <a:ext cx="8424863" cy="2809875"/>
          </a:xfrm>
        </p:spPr>
        <p:txBody>
          <a:bodyPr/>
          <a:lstStyle/>
          <a:p>
            <a:pPr algn="ctr"/>
            <a:r>
              <a:rPr lang="en-GB" sz="4000" b="1" smtClean="0"/>
              <a:t>Thank You</a:t>
            </a:r>
          </a:p>
          <a:p>
            <a:pPr algn="ctr"/>
            <a:endParaRPr lang="en-GB" sz="4000" b="1" smtClean="0"/>
          </a:p>
          <a:p>
            <a:pPr algn="ctr"/>
            <a:r>
              <a:rPr lang="en-GB" sz="4000" b="1" smtClean="0"/>
              <a:t>Any questions?</a:t>
            </a:r>
          </a:p>
        </p:txBody>
      </p:sp>
      <p:pic>
        <p:nvPicPr>
          <p:cNvPr id="5734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5991225"/>
            <a:ext cx="24765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9"/>
          <p:cNvSpPr>
            <a:spLocks noChangeArrowheads="1"/>
          </p:cNvSpPr>
          <p:nvPr/>
        </p:nvSpPr>
        <p:spPr bwMode="white">
          <a:xfrm>
            <a:off x="1057275" y="3963988"/>
            <a:ext cx="671353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706438"/>
            <a:endParaRPr lang="en-GB" sz="4000" b="1">
              <a:solidFill>
                <a:srgbClr val="FFFFFF"/>
              </a:solidFill>
            </a:endParaRPr>
          </a:p>
        </p:txBody>
      </p:sp>
      <p:pic>
        <p:nvPicPr>
          <p:cNvPr id="5837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88" y="5808663"/>
            <a:ext cx="3408362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5200" y="1346200"/>
            <a:ext cx="7137400" cy="4262705"/>
          </a:xfrm>
          <a:prstGeom prst="rect">
            <a:avLst/>
          </a:prstGeom>
          <a:noFill/>
          <a:effectLst>
            <a:softEdge rad="317500"/>
          </a:effec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GB" sz="4000" b="1" dirty="0">
              <a:latin typeface="HelveticaNeue LT 65 Medium" pitchFamily="2" charset="0"/>
            </a:endParaRPr>
          </a:p>
          <a:p>
            <a:pPr eaLnBrk="1" hangingPunct="1"/>
            <a:endParaRPr lang="en-GB" sz="4000" b="1" dirty="0">
              <a:latin typeface="HelveticaNeue LT 65 Medium" pitchFamily="2" charset="0"/>
            </a:endParaRPr>
          </a:p>
          <a:p>
            <a:pPr eaLnBrk="1" hangingPunct="1"/>
            <a:endParaRPr lang="en-GB" sz="4000" b="1" dirty="0">
              <a:latin typeface="HelveticaNeue LT 65 Medium" pitchFamily="2" charset="0"/>
            </a:endParaRPr>
          </a:p>
          <a:p>
            <a:pPr eaLnBrk="1" hangingPunct="1"/>
            <a:endParaRPr lang="en-GB" b="1" dirty="0">
              <a:latin typeface="HelveticaNeue LT 65 Medium" pitchFamily="2" charset="0"/>
            </a:endParaRPr>
          </a:p>
          <a:p>
            <a:pPr eaLnBrk="1" hangingPunct="1"/>
            <a:endParaRPr lang="en-GB" sz="1800" b="1" dirty="0">
              <a:latin typeface="Calibri" pitchFamily="34" charset="0"/>
            </a:endParaRPr>
          </a:p>
          <a:p>
            <a:pPr eaLnBrk="1" hangingPunct="1"/>
            <a:r>
              <a:rPr lang="en-GB" sz="1800" b="1" dirty="0">
                <a:latin typeface="Calibri" pitchFamily="34" charset="0"/>
              </a:rPr>
              <a:t>Presentation date: </a:t>
            </a:r>
            <a:r>
              <a:rPr lang="en-GB" sz="1800" b="1" dirty="0" smtClean="0">
                <a:latin typeface="Calibri" pitchFamily="34" charset="0"/>
              </a:rPr>
              <a:t>07/06/12</a:t>
            </a:r>
            <a:endParaRPr lang="en-GB" sz="1800" b="1" dirty="0">
              <a:latin typeface="Calibri" pitchFamily="34" charset="0"/>
            </a:endParaRPr>
          </a:p>
          <a:p>
            <a:pPr eaLnBrk="1" hangingPunct="1"/>
            <a:r>
              <a:rPr lang="en-GB" sz="1800" b="1" dirty="0">
                <a:latin typeface="Calibri" pitchFamily="34" charset="0"/>
              </a:rPr>
              <a:t>Prepared by: Epson UK Ltd</a:t>
            </a:r>
          </a:p>
        </p:txBody>
      </p:sp>
      <p:sp>
        <p:nvSpPr>
          <p:cNvPr id="2" name="Rectangle 1"/>
          <p:cNvSpPr/>
          <p:nvPr/>
        </p:nvSpPr>
        <p:spPr>
          <a:xfrm>
            <a:off x="643731" y="1378665"/>
            <a:ext cx="7972425" cy="313932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sz="66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PRINTING </a:t>
            </a:r>
            <a:r>
              <a:rPr lang="en-US" sz="66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THAT DOESN'T COST THE </a:t>
            </a:r>
            <a:r>
              <a:rPr lang="en-US" sz="6600" b="1" spc="50" dirty="0">
                <a:ln w="1143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EARTH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pson_PPT_Aquarium">
  <a:themeElements>
    <a:clrScheme name="Epson_PPT_Aquarium 7">
      <a:dk1>
        <a:srgbClr val="000000"/>
      </a:dk1>
      <a:lt1>
        <a:srgbClr val="FFFFFF"/>
      </a:lt1>
      <a:dk2>
        <a:srgbClr val="00A9E0"/>
      </a:dk2>
      <a:lt2>
        <a:srgbClr val="969696"/>
      </a:lt2>
      <a:accent1>
        <a:srgbClr val="00A9E0"/>
      </a:accent1>
      <a:accent2>
        <a:srgbClr val="00A9E0"/>
      </a:accent2>
      <a:accent3>
        <a:srgbClr val="FFFFFF"/>
      </a:accent3>
      <a:accent4>
        <a:srgbClr val="000000"/>
      </a:accent4>
      <a:accent5>
        <a:srgbClr val="AAD1ED"/>
      </a:accent5>
      <a:accent6>
        <a:srgbClr val="0099CB"/>
      </a:accent6>
      <a:hlink>
        <a:srgbClr val="000000"/>
      </a:hlink>
      <a:folHlink>
        <a:srgbClr val="034EA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alligraphy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30000"/>
              </a:schemeClr>
            </a:gs>
            <a:gs pos="50000">
              <a:schemeClr val="phClr">
                <a:tint val="45000"/>
                <a:satMod val="220000"/>
              </a:schemeClr>
            </a:gs>
            <a:gs pos="100000">
              <a:schemeClr val="phClr">
                <a:tint val="90000"/>
                <a:satMod val="13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200000"/>
              </a:schemeClr>
            </a:gs>
            <a:gs pos="50000">
              <a:schemeClr val="phClr">
                <a:tint val="100000"/>
                <a:shade val="60000"/>
                <a:hueMod val="100000"/>
                <a:satMod val="180000"/>
              </a:schemeClr>
            </a:gs>
            <a:gs pos="100000">
              <a:schemeClr val="phClr"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50600">
              <a:schemeClr val="phClr">
                <a:alpha val="40000"/>
              </a:schemeClr>
            </a:glow>
          </a:effectLst>
        </a:effectStyle>
        <a:effectStyle>
          <a:effectLst>
            <a:glow rad="101600">
              <a:schemeClr val="phClr">
                <a:alpha val="60000"/>
              </a:schemeClr>
            </a:glow>
          </a:effectLst>
          <a:scene3d>
            <a:camera prst="isometricLeftDown" fov="0">
              <a:rot lat="0" lon="0" rev="0"/>
            </a:camera>
            <a:lightRig rig="harsh" dir="tl">
              <a:rot lat="0" lon="0" rev="14280000"/>
            </a:lightRig>
          </a:scene3d>
          <a:sp3d prstMaterial="flat">
            <a:bevelT w="38100" h="50800" prst="softRound"/>
          </a:sp3d>
        </a:effectStyle>
        <a:effectStyle>
          <a:effectLst>
            <a:glow>
              <a:schemeClr val="phClr"/>
            </a:glow>
          </a:effectLst>
          <a:scene3d>
            <a:camera prst="isometricLeftDown">
              <a:rot lat="0" lon="0" rev="0"/>
            </a:camera>
            <a:lightRig rig="harsh" dir="tl">
              <a:rot lat="0" lon="0" rev="1428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pson_PPT_Aquarium 1">
        <a:dk1>
          <a:srgbClr val="969696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00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pson_PPT_Aquarium 2">
        <a:dk1>
          <a:srgbClr val="000000"/>
        </a:dk1>
        <a:lt1>
          <a:srgbClr val="FFFFFF"/>
        </a:lt1>
        <a:dk2>
          <a:srgbClr val="DF7A00"/>
        </a:dk2>
        <a:lt2>
          <a:srgbClr val="969696"/>
        </a:lt2>
        <a:accent1>
          <a:srgbClr val="DF7A00"/>
        </a:accent1>
        <a:accent2>
          <a:srgbClr val="DF7A00"/>
        </a:accent2>
        <a:accent3>
          <a:srgbClr val="FFFFFF"/>
        </a:accent3>
        <a:accent4>
          <a:srgbClr val="000000"/>
        </a:accent4>
        <a:accent5>
          <a:srgbClr val="ECBEAA"/>
        </a:accent5>
        <a:accent6>
          <a:srgbClr val="CA6E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3">
        <a:dk1>
          <a:srgbClr val="000000"/>
        </a:dk1>
        <a:lt1>
          <a:srgbClr val="FFFFFF"/>
        </a:lt1>
        <a:dk2>
          <a:srgbClr val="FDC82F"/>
        </a:dk2>
        <a:lt2>
          <a:srgbClr val="969696"/>
        </a:lt2>
        <a:accent1>
          <a:srgbClr val="FDC82F"/>
        </a:accent1>
        <a:accent2>
          <a:srgbClr val="FDC82F"/>
        </a:accent2>
        <a:accent3>
          <a:srgbClr val="FFFFFF"/>
        </a:accent3>
        <a:accent4>
          <a:srgbClr val="000000"/>
        </a:accent4>
        <a:accent5>
          <a:srgbClr val="FEE0AD"/>
        </a:accent5>
        <a:accent6>
          <a:srgbClr val="E5B52A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4">
        <a:dk1>
          <a:srgbClr val="000000"/>
        </a:dk1>
        <a:lt1>
          <a:srgbClr val="FFFFFF"/>
        </a:lt1>
        <a:dk2>
          <a:srgbClr val="BED600"/>
        </a:dk2>
        <a:lt2>
          <a:srgbClr val="969696"/>
        </a:lt2>
        <a:accent1>
          <a:srgbClr val="BED600"/>
        </a:accent1>
        <a:accent2>
          <a:srgbClr val="BED600"/>
        </a:accent2>
        <a:accent3>
          <a:srgbClr val="FFFFFF"/>
        </a:accent3>
        <a:accent4>
          <a:srgbClr val="000000"/>
        </a:accent4>
        <a:accent5>
          <a:srgbClr val="DBE8AA"/>
        </a:accent5>
        <a:accent6>
          <a:srgbClr val="ACC2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5">
        <a:dk1>
          <a:srgbClr val="000000"/>
        </a:dk1>
        <a:lt1>
          <a:srgbClr val="FFFFFF"/>
        </a:lt1>
        <a:dk2>
          <a:srgbClr val="009B3A"/>
        </a:dk2>
        <a:lt2>
          <a:srgbClr val="969696"/>
        </a:lt2>
        <a:accent1>
          <a:srgbClr val="009B3A"/>
        </a:accent1>
        <a:accent2>
          <a:srgbClr val="009B3A"/>
        </a:accent2>
        <a:accent3>
          <a:srgbClr val="FFFFFF"/>
        </a:accent3>
        <a:accent4>
          <a:srgbClr val="000000"/>
        </a:accent4>
        <a:accent5>
          <a:srgbClr val="AACBAE"/>
        </a:accent5>
        <a:accent6>
          <a:srgbClr val="008C34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6">
        <a:dk1>
          <a:srgbClr val="000000"/>
        </a:dk1>
        <a:lt1>
          <a:srgbClr val="FFFFFF"/>
        </a:lt1>
        <a:dk2>
          <a:srgbClr val="00B2A9"/>
        </a:dk2>
        <a:lt2>
          <a:srgbClr val="969696"/>
        </a:lt2>
        <a:accent1>
          <a:srgbClr val="00B2A9"/>
        </a:accent1>
        <a:accent2>
          <a:srgbClr val="00B2A9"/>
        </a:accent2>
        <a:accent3>
          <a:srgbClr val="FFFFFF"/>
        </a:accent3>
        <a:accent4>
          <a:srgbClr val="000000"/>
        </a:accent4>
        <a:accent5>
          <a:srgbClr val="AAD5D1"/>
        </a:accent5>
        <a:accent6>
          <a:srgbClr val="00A199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7">
        <a:dk1>
          <a:srgbClr val="000000"/>
        </a:dk1>
        <a:lt1>
          <a:srgbClr val="FFFFFF"/>
        </a:lt1>
        <a:dk2>
          <a:srgbClr val="00A9E0"/>
        </a:dk2>
        <a:lt2>
          <a:srgbClr val="969696"/>
        </a:lt2>
        <a:accent1>
          <a:srgbClr val="00A9E0"/>
        </a:accent1>
        <a:accent2>
          <a:srgbClr val="00A9E0"/>
        </a:accent2>
        <a:accent3>
          <a:srgbClr val="FFFFFF"/>
        </a:accent3>
        <a:accent4>
          <a:srgbClr val="000000"/>
        </a:accent4>
        <a:accent5>
          <a:srgbClr val="AAD1ED"/>
        </a:accent5>
        <a:accent6>
          <a:srgbClr val="0099C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8">
        <a:dk1>
          <a:srgbClr val="000000"/>
        </a:dk1>
        <a:lt1>
          <a:srgbClr val="FFFFFF"/>
        </a:lt1>
        <a:dk2>
          <a:srgbClr val="0073CF"/>
        </a:dk2>
        <a:lt2>
          <a:srgbClr val="969696"/>
        </a:lt2>
        <a:accent1>
          <a:srgbClr val="0073CF"/>
        </a:accent1>
        <a:accent2>
          <a:srgbClr val="0073CF"/>
        </a:accent2>
        <a:accent3>
          <a:srgbClr val="FFFFFF"/>
        </a:accent3>
        <a:accent4>
          <a:srgbClr val="000000"/>
        </a:accent4>
        <a:accent5>
          <a:srgbClr val="AABCE4"/>
        </a:accent5>
        <a:accent6>
          <a:srgbClr val="0068B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9">
        <a:dk1>
          <a:srgbClr val="000000"/>
        </a:dk1>
        <a:lt1>
          <a:srgbClr val="FFFFFF"/>
        </a:lt1>
        <a:dk2>
          <a:srgbClr val="80379B"/>
        </a:dk2>
        <a:lt2>
          <a:srgbClr val="969696"/>
        </a:lt2>
        <a:accent1>
          <a:srgbClr val="80379B"/>
        </a:accent1>
        <a:accent2>
          <a:srgbClr val="80379B"/>
        </a:accent2>
        <a:accent3>
          <a:srgbClr val="FFFFFF"/>
        </a:accent3>
        <a:accent4>
          <a:srgbClr val="000000"/>
        </a:accent4>
        <a:accent5>
          <a:srgbClr val="C0AECB"/>
        </a:accent5>
        <a:accent6>
          <a:srgbClr val="73318C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0">
        <a:dk1>
          <a:srgbClr val="000000"/>
        </a:dk1>
        <a:lt1>
          <a:srgbClr val="FFFFFF"/>
        </a:lt1>
        <a:dk2>
          <a:srgbClr val="C3009E"/>
        </a:dk2>
        <a:lt2>
          <a:srgbClr val="969696"/>
        </a:lt2>
        <a:accent1>
          <a:srgbClr val="C3009E"/>
        </a:accent1>
        <a:accent2>
          <a:srgbClr val="C3009E"/>
        </a:accent2>
        <a:accent3>
          <a:srgbClr val="FFFFFF"/>
        </a:accent3>
        <a:accent4>
          <a:srgbClr val="000000"/>
        </a:accent4>
        <a:accent5>
          <a:srgbClr val="DEAACC"/>
        </a:accent5>
        <a:accent6>
          <a:srgbClr val="B0008F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1">
        <a:dk1>
          <a:srgbClr val="000000"/>
        </a:dk1>
        <a:lt1>
          <a:srgbClr val="FFFFFF"/>
        </a:lt1>
        <a:dk2>
          <a:srgbClr val="DB4D69"/>
        </a:dk2>
        <a:lt2>
          <a:srgbClr val="969696"/>
        </a:lt2>
        <a:accent1>
          <a:srgbClr val="DB4D69"/>
        </a:accent1>
        <a:accent2>
          <a:srgbClr val="DB4D69"/>
        </a:accent2>
        <a:accent3>
          <a:srgbClr val="FFFFFF"/>
        </a:accent3>
        <a:accent4>
          <a:srgbClr val="000000"/>
        </a:accent4>
        <a:accent5>
          <a:srgbClr val="EAB2B9"/>
        </a:accent5>
        <a:accent6>
          <a:srgbClr val="C6455E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2">
        <a:dk1>
          <a:srgbClr val="000000"/>
        </a:dk1>
        <a:lt1>
          <a:srgbClr val="FFFFFF"/>
        </a:lt1>
        <a:dk2>
          <a:srgbClr val="616365"/>
        </a:dk2>
        <a:lt2>
          <a:srgbClr val="969696"/>
        </a:lt2>
        <a:accent1>
          <a:srgbClr val="616365"/>
        </a:accent1>
        <a:accent2>
          <a:srgbClr val="616365"/>
        </a:accent2>
        <a:accent3>
          <a:srgbClr val="FFFFFF"/>
        </a:accent3>
        <a:accent4>
          <a:srgbClr val="000000"/>
        </a:accent4>
        <a:accent5>
          <a:srgbClr val="B7B7B8"/>
        </a:accent5>
        <a:accent6>
          <a:srgbClr val="57595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Epson_PPT_Aquarium">
  <a:themeElements>
    <a:clrScheme name="Epson_PPT_Aquarium 7">
      <a:dk1>
        <a:srgbClr val="000000"/>
      </a:dk1>
      <a:lt1>
        <a:srgbClr val="FFFFFF"/>
      </a:lt1>
      <a:dk2>
        <a:srgbClr val="00A9E0"/>
      </a:dk2>
      <a:lt2>
        <a:srgbClr val="969696"/>
      </a:lt2>
      <a:accent1>
        <a:srgbClr val="00A9E0"/>
      </a:accent1>
      <a:accent2>
        <a:srgbClr val="00A9E0"/>
      </a:accent2>
      <a:accent3>
        <a:srgbClr val="FFFFFF"/>
      </a:accent3>
      <a:accent4>
        <a:srgbClr val="000000"/>
      </a:accent4>
      <a:accent5>
        <a:srgbClr val="AAD1ED"/>
      </a:accent5>
      <a:accent6>
        <a:srgbClr val="0099CB"/>
      </a:accent6>
      <a:hlink>
        <a:srgbClr val="000000"/>
      </a:hlink>
      <a:folHlink>
        <a:srgbClr val="034EA2"/>
      </a:folHlink>
    </a:clrScheme>
    <a:fontScheme name="Epson_PPT_Aquariu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pson_PPT_Aquarium 1">
        <a:dk1>
          <a:srgbClr val="969696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00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pson_PPT_Aquarium 2">
        <a:dk1>
          <a:srgbClr val="000000"/>
        </a:dk1>
        <a:lt1>
          <a:srgbClr val="FFFFFF"/>
        </a:lt1>
        <a:dk2>
          <a:srgbClr val="DF7A00"/>
        </a:dk2>
        <a:lt2>
          <a:srgbClr val="969696"/>
        </a:lt2>
        <a:accent1>
          <a:srgbClr val="DF7A00"/>
        </a:accent1>
        <a:accent2>
          <a:srgbClr val="DF7A00"/>
        </a:accent2>
        <a:accent3>
          <a:srgbClr val="FFFFFF"/>
        </a:accent3>
        <a:accent4>
          <a:srgbClr val="000000"/>
        </a:accent4>
        <a:accent5>
          <a:srgbClr val="ECBEAA"/>
        </a:accent5>
        <a:accent6>
          <a:srgbClr val="CA6E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3">
        <a:dk1>
          <a:srgbClr val="000000"/>
        </a:dk1>
        <a:lt1>
          <a:srgbClr val="FFFFFF"/>
        </a:lt1>
        <a:dk2>
          <a:srgbClr val="FDC82F"/>
        </a:dk2>
        <a:lt2>
          <a:srgbClr val="969696"/>
        </a:lt2>
        <a:accent1>
          <a:srgbClr val="FDC82F"/>
        </a:accent1>
        <a:accent2>
          <a:srgbClr val="FDC82F"/>
        </a:accent2>
        <a:accent3>
          <a:srgbClr val="FFFFFF"/>
        </a:accent3>
        <a:accent4>
          <a:srgbClr val="000000"/>
        </a:accent4>
        <a:accent5>
          <a:srgbClr val="FEE0AD"/>
        </a:accent5>
        <a:accent6>
          <a:srgbClr val="E5B52A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4">
        <a:dk1>
          <a:srgbClr val="000000"/>
        </a:dk1>
        <a:lt1>
          <a:srgbClr val="FFFFFF"/>
        </a:lt1>
        <a:dk2>
          <a:srgbClr val="BED600"/>
        </a:dk2>
        <a:lt2>
          <a:srgbClr val="969696"/>
        </a:lt2>
        <a:accent1>
          <a:srgbClr val="BED600"/>
        </a:accent1>
        <a:accent2>
          <a:srgbClr val="BED600"/>
        </a:accent2>
        <a:accent3>
          <a:srgbClr val="FFFFFF"/>
        </a:accent3>
        <a:accent4>
          <a:srgbClr val="000000"/>
        </a:accent4>
        <a:accent5>
          <a:srgbClr val="DBE8AA"/>
        </a:accent5>
        <a:accent6>
          <a:srgbClr val="ACC2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5">
        <a:dk1>
          <a:srgbClr val="000000"/>
        </a:dk1>
        <a:lt1>
          <a:srgbClr val="FFFFFF"/>
        </a:lt1>
        <a:dk2>
          <a:srgbClr val="009B3A"/>
        </a:dk2>
        <a:lt2>
          <a:srgbClr val="969696"/>
        </a:lt2>
        <a:accent1>
          <a:srgbClr val="009B3A"/>
        </a:accent1>
        <a:accent2>
          <a:srgbClr val="009B3A"/>
        </a:accent2>
        <a:accent3>
          <a:srgbClr val="FFFFFF"/>
        </a:accent3>
        <a:accent4>
          <a:srgbClr val="000000"/>
        </a:accent4>
        <a:accent5>
          <a:srgbClr val="AACBAE"/>
        </a:accent5>
        <a:accent6>
          <a:srgbClr val="008C34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6">
        <a:dk1>
          <a:srgbClr val="000000"/>
        </a:dk1>
        <a:lt1>
          <a:srgbClr val="FFFFFF"/>
        </a:lt1>
        <a:dk2>
          <a:srgbClr val="00B2A9"/>
        </a:dk2>
        <a:lt2>
          <a:srgbClr val="969696"/>
        </a:lt2>
        <a:accent1>
          <a:srgbClr val="00B2A9"/>
        </a:accent1>
        <a:accent2>
          <a:srgbClr val="00B2A9"/>
        </a:accent2>
        <a:accent3>
          <a:srgbClr val="FFFFFF"/>
        </a:accent3>
        <a:accent4>
          <a:srgbClr val="000000"/>
        </a:accent4>
        <a:accent5>
          <a:srgbClr val="AAD5D1"/>
        </a:accent5>
        <a:accent6>
          <a:srgbClr val="00A199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7">
        <a:dk1>
          <a:srgbClr val="000000"/>
        </a:dk1>
        <a:lt1>
          <a:srgbClr val="FFFFFF"/>
        </a:lt1>
        <a:dk2>
          <a:srgbClr val="00A9E0"/>
        </a:dk2>
        <a:lt2>
          <a:srgbClr val="969696"/>
        </a:lt2>
        <a:accent1>
          <a:srgbClr val="00A9E0"/>
        </a:accent1>
        <a:accent2>
          <a:srgbClr val="00A9E0"/>
        </a:accent2>
        <a:accent3>
          <a:srgbClr val="FFFFFF"/>
        </a:accent3>
        <a:accent4>
          <a:srgbClr val="000000"/>
        </a:accent4>
        <a:accent5>
          <a:srgbClr val="AAD1ED"/>
        </a:accent5>
        <a:accent6>
          <a:srgbClr val="0099C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8">
        <a:dk1>
          <a:srgbClr val="000000"/>
        </a:dk1>
        <a:lt1>
          <a:srgbClr val="FFFFFF"/>
        </a:lt1>
        <a:dk2>
          <a:srgbClr val="0073CF"/>
        </a:dk2>
        <a:lt2>
          <a:srgbClr val="969696"/>
        </a:lt2>
        <a:accent1>
          <a:srgbClr val="0073CF"/>
        </a:accent1>
        <a:accent2>
          <a:srgbClr val="0073CF"/>
        </a:accent2>
        <a:accent3>
          <a:srgbClr val="FFFFFF"/>
        </a:accent3>
        <a:accent4>
          <a:srgbClr val="000000"/>
        </a:accent4>
        <a:accent5>
          <a:srgbClr val="AABCE4"/>
        </a:accent5>
        <a:accent6>
          <a:srgbClr val="0068B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9">
        <a:dk1>
          <a:srgbClr val="000000"/>
        </a:dk1>
        <a:lt1>
          <a:srgbClr val="FFFFFF"/>
        </a:lt1>
        <a:dk2>
          <a:srgbClr val="80379B"/>
        </a:dk2>
        <a:lt2>
          <a:srgbClr val="969696"/>
        </a:lt2>
        <a:accent1>
          <a:srgbClr val="80379B"/>
        </a:accent1>
        <a:accent2>
          <a:srgbClr val="80379B"/>
        </a:accent2>
        <a:accent3>
          <a:srgbClr val="FFFFFF"/>
        </a:accent3>
        <a:accent4>
          <a:srgbClr val="000000"/>
        </a:accent4>
        <a:accent5>
          <a:srgbClr val="C0AECB"/>
        </a:accent5>
        <a:accent6>
          <a:srgbClr val="73318C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0">
        <a:dk1>
          <a:srgbClr val="000000"/>
        </a:dk1>
        <a:lt1>
          <a:srgbClr val="FFFFFF"/>
        </a:lt1>
        <a:dk2>
          <a:srgbClr val="C3009E"/>
        </a:dk2>
        <a:lt2>
          <a:srgbClr val="969696"/>
        </a:lt2>
        <a:accent1>
          <a:srgbClr val="C3009E"/>
        </a:accent1>
        <a:accent2>
          <a:srgbClr val="C3009E"/>
        </a:accent2>
        <a:accent3>
          <a:srgbClr val="FFFFFF"/>
        </a:accent3>
        <a:accent4>
          <a:srgbClr val="000000"/>
        </a:accent4>
        <a:accent5>
          <a:srgbClr val="DEAACC"/>
        </a:accent5>
        <a:accent6>
          <a:srgbClr val="B0008F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1">
        <a:dk1>
          <a:srgbClr val="000000"/>
        </a:dk1>
        <a:lt1>
          <a:srgbClr val="FFFFFF"/>
        </a:lt1>
        <a:dk2>
          <a:srgbClr val="DB4D69"/>
        </a:dk2>
        <a:lt2>
          <a:srgbClr val="969696"/>
        </a:lt2>
        <a:accent1>
          <a:srgbClr val="DB4D69"/>
        </a:accent1>
        <a:accent2>
          <a:srgbClr val="DB4D69"/>
        </a:accent2>
        <a:accent3>
          <a:srgbClr val="FFFFFF"/>
        </a:accent3>
        <a:accent4>
          <a:srgbClr val="000000"/>
        </a:accent4>
        <a:accent5>
          <a:srgbClr val="EAB2B9"/>
        </a:accent5>
        <a:accent6>
          <a:srgbClr val="C6455E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2">
        <a:dk1>
          <a:srgbClr val="000000"/>
        </a:dk1>
        <a:lt1>
          <a:srgbClr val="FFFFFF"/>
        </a:lt1>
        <a:dk2>
          <a:srgbClr val="616365"/>
        </a:dk2>
        <a:lt2>
          <a:srgbClr val="969696"/>
        </a:lt2>
        <a:accent1>
          <a:srgbClr val="616365"/>
        </a:accent1>
        <a:accent2>
          <a:srgbClr val="616365"/>
        </a:accent2>
        <a:accent3>
          <a:srgbClr val="FFFFFF"/>
        </a:accent3>
        <a:accent4>
          <a:srgbClr val="000000"/>
        </a:accent4>
        <a:accent5>
          <a:srgbClr val="B7B7B8"/>
        </a:accent5>
        <a:accent6>
          <a:srgbClr val="57595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Epson_PPT_Aquarium">
  <a:themeElements>
    <a:clrScheme name="Epson_PPT_Aquarium 7">
      <a:dk1>
        <a:srgbClr val="000000"/>
      </a:dk1>
      <a:lt1>
        <a:srgbClr val="FFFFFF"/>
      </a:lt1>
      <a:dk2>
        <a:srgbClr val="00A9E0"/>
      </a:dk2>
      <a:lt2>
        <a:srgbClr val="969696"/>
      </a:lt2>
      <a:accent1>
        <a:srgbClr val="00A9E0"/>
      </a:accent1>
      <a:accent2>
        <a:srgbClr val="00A9E0"/>
      </a:accent2>
      <a:accent3>
        <a:srgbClr val="FFFFFF"/>
      </a:accent3>
      <a:accent4>
        <a:srgbClr val="000000"/>
      </a:accent4>
      <a:accent5>
        <a:srgbClr val="AAD1ED"/>
      </a:accent5>
      <a:accent6>
        <a:srgbClr val="0099CB"/>
      </a:accent6>
      <a:hlink>
        <a:srgbClr val="000000"/>
      </a:hlink>
      <a:folHlink>
        <a:srgbClr val="034EA2"/>
      </a:folHlink>
    </a:clrScheme>
    <a:fontScheme name="Epson_PPT_Aquariu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pson_PPT_Aquarium 1">
        <a:dk1>
          <a:srgbClr val="969696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00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pson_PPT_Aquarium 2">
        <a:dk1>
          <a:srgbClr val="000000"/>
        </a:dk1>
        <a:lt1>
          <a:srgbClr val="FFFFFF"/>
        </a:lt1>
        <a:dk2>
          <a:srgbClr val="DF7A00"/>
        </a:dk2>
        <a:lt2>
          <a:srgbClr val="969696"/>
        </a:lt2>
        <a:accent1>
          <a:srgbClr val="DF7A00"/>
        </a:accent1>
        <a:accent2>
          <a:srgbClr val="DF7A00"/>
        </a:accent2>
        <a:accent3>
          <a:srgbClr val="FFFFFF"/>
        </a:accent3>
        <a:accent4>
          <a:srgbClr val="000000"/>
        </a:accent4>
        <a:accent5>
          <a:srgbClr val="ECBEAA"/>
        </a:accent5>
        <a:accent6>
          <a:srgbClr val="CA6E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3">
        <a:dk1>
          <a:srgbClr val="000000"/>
        </a:dk1>
        <a:lt1>
          <a:srgbClr val="FFFFFF"/>
        </a:lt1>
        <a:dk2>
          <a:srgbClr val="FDC82F"/>
        </a:dk2>
        <a:lt2>
          <a:srgbClr val="969696"/>
        </a:lt2>
        <a:accent1>
          <a:srgbClr val="FDC82F"/>
        </a:accent1>
        <a:accent2>
          <a:srgbClr val="FDC82F"/>
        </a:accent2>
        <a:accent3>
          <a:srgbClr val="FFFFFF"/>
        </a:accent3>
        <a:accent4>
          <a:srgbClr val="000000"/>
        </a:accent4>
        <a:accent5>
          <a:srgbClr val="FEE0AD"/>
        </a:accent5>
        <a:accent6>
          <a:srgbClr val="E5B52A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4">
        <a:dk1>
          <a:srgbClr val="000000"/>
        </a:dk1>
        <a:lt1>
          <a:srgbClr val="FFFFFF"/>
        </a:lt1>
        <a:dk2>
          <a:srgbClr val="BED600"/>
        </a:dk2>
        <a:lt2>
          <a:srgbClr val="969696"/>
        </a:lt2>
        <a:accent1>
          <a:srgbClr val="BED600"/>
        </a:accent1>
        <a:accent2>
          <a:srgbClr val="BED600"/>
        </a:accent2>
        <a:accent3>
          <a:srgbClr val="FFFFFF"/>
        </a:accent3>
        <a:accent4>
          <a:srgbClr val="000000"/>
        </a:accent4>
        <a:accent5>
          <a:srgbClr val="DBE8AA"/>
        </a:accent5>
        <a:accent6>
          <a:srgbClr val="ACC2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5">
        <a:dk1>
          <a:srgbClr val="000000"/>
        </a:dk1>
        <a:lt1>
          <a:srgbClr val="FFFFFF"/>
        </a:lt1>
        <a:dk2>
          <a:srgbClr val="009B3A"/>
        </a:dk2>
        <a:lt2>
          <a:srgbClr val="969696"/>
        </a:lt2>
        <a:accent1>
          <a:srgbClr val="009B3A"/>
        </a:accent1>
        <a:accent2>
          <a:srgbClr val="009B3A"/>
        </a:accent2>
        <a:accent3>
          <a:srgbClr val="FFFFFF"/>
        </a:accent3>
        <a:accent4>
          <a:srgbClr val="000000"/>
        </a:accent4>
        <a:accent5>
          <a:srgbClr val="AACBAE"/>
        </a:accent5>
        <a:accent6>
          <a:srgbClr val="008C34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6">
        <a:dk1>
          <a:srgbClr val="000000"/>
        </a:dk1>
        <a:lt1>
          <a:srgbClr val="FFFFFF"/>
        </a:lt1>
        <a:dk2>
          <a:srgbClr val="00B2A9"/>
        </a:dk2>
        <a:lt2>
          <a:srgbClr val="969696"/>
        </a:lt2>
        <a:accent1>
          <a:srgbClr val="00B2A9"/>
        </a:accent1>
        <a:accent2>
          <a:srgbClr val="00B2A9"/>
        </a:accent2>
        <a:accent3>
          <a:srgbClr val="FFFFFF"/>
        </a:accent3>
        <a:accent4>
          <a:srgbClr val="000000"/>
        </a:accent4>
        <a:accent5>
          <a:srgbClr val="AAD5D1"/>
        </a:accent5>
        <a:accent6>
          <a:srgbClr val="00A199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7">
        <a:dk1>
          <a:srgbClr val="000000"/>
        </a:dk1>
        <a:lt1>
          <a:srgbClr val="FFFFFF"/>
        </a:lt1>
        <a:dk2>
          <a:srgbClr val="00A9E0"/>
        </a:dk2>
        <a:lt2>
          <a:srgbClr val="969696"/>
        </a:lt2>
        <a:accent1>
          <a:srgbClr val="00A9E0"/>
        </a:accent1>
        <a:accent2>
          <a:srgbClr val="00A9E0"/>
        </a:accent2>
        <a:accent3>
          <a:srgbClr val="FFFFFF"/>
        </a:accent3>
        <a:accent4>
          <a:srgbClr val="000000"/>
        </a:accent4>
        <a:accent5>
          <a:srgbClr val="AAD1ED"/>
        </a:accent5>
        <a:accent6>
          <a:srgbClr val="0099C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8">
        <a:dk1>
          <a:srgbClr val="000000"/>
        </a:dk1>
        <a:lt1>
          <a:srgbClr val="FFFFFF"/>
        </a:lt1>
        <a:dk2>
          <a:srgbClr val="0073CF"/>
        </a:dk2>
        <a:lt2>
          <a:srgbClr val="969696"/>
        </a:lt2>
        <a:accent1>
          <a:srgbClr val="0073CF"/>
        </a:accent1>
        <a:accent2>
          <a:srgbClr val="0073CF"/>
        </a:accent2>
        <a:accent3>
          <a:srgbClr val="FFFFFF"/>
        </a:accent3>
        <a:accent4>
          <a:srgbClr val="000000"/>
        </a:accent4>
        <a:accent5>
          <a:srgbClr val="AABCE4"/>
        </a:accent5>
        <a:accent6>
          <a:srgbClr val="0068B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9">
        <a:dk1>
          <a:srgbClr val="000000"/>
        </a:dk1>
        <a:lt1>
          <a:srgbClr val="FFFFFF"/>
        </a:lt1>
        <a:dk2>
          <a:srgbClr val="80379B"/>
        </a:dk2>
        <a:lt2>
          <a:srgbClr val="969696"/>
        </a:lt2>
        <a:accent1>
          <a:srgbClr val="80379B"/>
        </a:accent1>
        <a:accent2>
          <a:srgbClr val="80379B"/>
        </a:accent2>
        <a:accent3>
          <a:srgbClr val="FFFFFF"/>
        </a:accent3>
        <a:accent4>
          <a:srgbClr val="000000"/>
        </a:accent4>
        <a:accent5>
          <a:srgbClr val="C0AECB"/>
        </a:accent5>
        <a:accent6>
          <a:srgbClr val="73318C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0">
        <a:dk1>
          <a:srgbClr val="000000"/>
        </a:dk1>
        <a:lt1>
          <a:srgbClr val="FFFFFF"/>
        </a:lt1>
        <a:dk2>
          <a:srgbClr val="C3009E"/>
        </a:dk2>
        <a:lt2>
          <a:srgbClr val="969696"/>
        </a:lt2>
        <a:accent1>
          <a:srgbClr val="C3009E"/>
        </a:accent1>
        <a:accent2>
          <a:srgbClr val="C3009E"/>
        </a:accent2>
        <a:accent3>
          <a:srgbClr val="FFFFFF"/>
        </a:accent3>
        <a:accent4>
          <a:srgbClr val="000000"/>
        </a:accent4>
        <a:accent5>
          <a:srgbClr val="DEAACC"/>
        </a:accent5>
        <a:accent6>
          <a:srgbClr val="B0008F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1">
        <a:dk1>
          <a:srgbClr val="000000"/>
        </a:dk1>
        <a:lt1>
          <a:srgbClr val="FFFFFF"/>
        </a:lt1>
        <a:dk2>
          <a:srgbClr val="DB4D69"/>
        </a:dk2>
        <a:lt2>
          <a:srgbClr val="969696"/>
        </a:lt2>
        <a:accent1>
          <a:srgbClr val="DB4D69"/>
        </a:accent1>
        <a:accent2>
          <a:srgbClr val="DB4D69"/>
        </a:accent2>
        <a:accent3>
          <a:srgbClr val="FFFFFF"/>
        </a:accent3>
        <a:accent4>
          <a:srgbClr val="000000"/>
        </a:accent4>
        <a:accent5>
          <a:srgbClr val="EAB2B9"/>
        </a:accent5>
        <a:accent6>
          <a:srgbClr val="C6455E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2">
        <a:dk1>
          <a:srgbClr val="000000"/>
        </a:dk1>
        <a:lt1>
          <a:srgbClr val="FFFFFF"/>
        </a:lt1>
        <a:dk2>
          <a:srgbClr val="616365"/>
        </a:dk2>
        <a:lt2>
          <a:srgbClr val="969696"/>
        </a:lt2>
        <a:accent1>
          <a:srgbClr val="616365"/>
        </a:accent1>
        <a:accent2>
          <a:srgbClr val="616365"/>
        </a:accent2>
        <a:accent3>
          <a:srgbClr val="FFFFFF"/>
        </a:accent3>
        <a:accent4>
          <a:srgbClr val="000000"/>
        </a:accent4>
        <a:accent5>
          <a:srgbClr val="B7B7B8"/>
        </a:accent5>
        <a:accent6>
          <a:srgbClr val="57595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Epson_PPT_Aquarium">
  <a:themeElements>
    <a:clrScheme name="Epson_PPT_Aquarium 7">
      <a:dk1>
        <a:srgbClr val="000000"/>
      </a:dk1>
      <a:lt1>
        <a:srgbClr val="FFFFFF"/>
      </a:lt1>
      <a:dk2>
        <a:srgbClr val="00A9E0"/>
      </a:dk2>
      <a:lt2>
        <a:srgbClr val="969696"/>
      </a:lt2>
      <a:accent1>
        <a:srgbClr val="00A9E0"/>
      </a:accent1>
      <a:accent2>
        <a:srgbClr val="00A9E0"/>
      </a:accent2>
      <a:accent3>
        <a:srgbClr val="FFFFFF"/>
      </a:accent3>
      <a:accent4>
        <a:srgbClr val="000000"/>
      </a:accent4>
      <a:accent5>
        <a:srgbClr val="AAD1ED"/>
      </a:accent5>
      <a:accent6>
        <a:srgbClr val="0099CB"/>
      </a:accent6>
      <a:hlink>
        <a:srgbClr val="000000"/>
      </a:hlink>
      <a:folHlink>
        <a:srgbClr val="034EA2"/>
      </a:folHlink>
    </a:clrScheme>
    <a:fontScheme name="Epson_PPT_Aquariu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pson_PPT_Aquarium 1">
        <a:dk1>
          <a:srgbClr val="969696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00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pson_PPT_Aquarium 2">
        <a:dk1>
          <a:srgbClr val="000000"/>
        </a:dk1>
        <a:lt1>
          <a:srgbClr val="FFFFFF"/>
        </a:lt1>
        <a:dk2>
          <a:srgbClr val="DF7A00"/>
        </a:dk2>
        <a:lt2>
          <a:srgbClr val="969696"/>
        </a:lt2>
        <a:accent1>
          <a:srgbClr val="DF7A00"/>
        </a:accent1>
        <a:accent2>
          <a:srgbClr val="DF7A00"/>
        </a:accent2>
        <a:accent3>
          <a:srgbClr val="FFFFFF"/>
        </a:accent3>
        <a:accent4>
          <a:srgbClr val="000000"/>
        </a:accent4>
        <a:accent5>
          <a:srgbClr val="ECBEAA"/>
        </a:accent5>
        <a:accent6>
          <a:srgbClr val="CA6E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3">
        <a:dk1>
          <a:srgbClr val="000000"/>
        </a:dk1>
        <a:lt1>
          <a:srgbClr val="FFFFFF"/>
        </a:lt1>
        <a:dk2>
          <a:srgbClr val="FDC82F"/>
        </a:dk2>
        <a:lt2>
          <a:srgbClr val="969696"/>
        </a:lt2>
        <a:accent1>
          <a:srgbClr val="FDC82F"/>
        </a:accent1>
        <a:accent2>
          <a:srgbClr val="FDC82F"/>
        </a:accent2>
        <a:accent3>
          <a:srgbClr val="FFFFFF"/>
        </a:accent3>
        <a:accent4>
          <a:srgbClr val="000000"/>
        </a:accent4>
        <a:accent5>
          <a:srgbClr val="FEE0AD"/>
        </a:accent5>
        <a:accent6>
          <a:srgbClr val="E5B52A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4">
        <a:dk1>
          <a:srgbClr val="000000"/>
        </a:dk1>
        <a:lt1>
          <a:srgbClr val="FFFFFF"/>
        </a:lt1>
        <a:dk2>
          <a:srgbClr val="BED600"/>
        </a:dk2>
        <a:lt2>
          <a:srgbClr val="969696"/>
        </a:lt2>
        <a:accent1>
          <a:srgbClr val="BED600"/>
        </a:accent1>
        <a:accent2>
          <a:srgbClr val="BED600"/>
        </a:accent2>
        <a:accent3>
          <a:srgbClr val="FFFFFF"/>
        </a:accent3>
        <a:accent4>
          <a:srgbClr val="000000"/>
        </a:accent4>
        <a:accent5>
          <a:srgbClr val="DBE8AA"/>
        </a:accent5>
        <a:accent6>
          <a:srgbClr val="ACC2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5">
        <a:dk1>
          <a:srgbClr val="000000"/>
        </a:dk1>
        <a:lt1>
          <a:srgbClr val="FFFFFF"/>
        </a:lt1>
        <a:dk2>
          <a:srgbClr val="009B3A"/>
        </a:dk2>
        <a:lt2>
          <a:srgbClr val="969696"/>
        </a:lt2>
        <a:accent1>
          <a:srgbClr val="009B3A"/>
        </a:accent1>
        <a:accent2>
          <a:srgbClr val="009B3A"/>
        </a:accent2>
        <a:accent3>
          <a:srgbClr val="FFFFFF"/>
        </a:accent3>
        <a:accent4>
          <a:srgbClr val="000000"/>
        </a:accent4>
        <a:accent5>
          <a:srgbClr val="AACBAE"/>
        </a:accent5>
        <a:accent6>
          <a:srgbClr val="008C34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6">
        <a:dk1>
          <a:srgbClr val="000000"/>
        </a:dk1>
        <a:lt1>
          <a:srgbClr val="FFFFFF"/>
        </a:lt1>
        <a:dk2>
          <a:srgbClr val="00B2A9"/>
        </a:dk2>
        <a:lt2>
          <a:srgbClr val="969696"/>
        </a:lt2>
        <a:accent1>
          <a:srgbClr val="00B2A9"/>
        </a:accent1>
        <a:accent2>
          <a:srgbClr val="00B2A9"/>
        </a:accent2>
        <a:accent3>
          <a:srgbClr val="FFFFFF"/>
        </a:accent3>
        <a:accent4>
          <a:srgbClr val="000000"/>
        </a:accent4>
        <a:accent5>
          <a:srgbClr val="AAD5D1"/>
        </a:accent5>
        <a:accent6>
          <a:srgbClr val="00A199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7">
        <a:dk1>
          <a:srgbClr val="000000"/>
        </a:dk1>
        <a:lt1>
          <a:srgbClr val="FFFFFF"/>
        </a:lt1>
        <a:dk2>
          <a:srgbClr val="00A9E0"/>
        </a:dk2>
        <a:lt2>
          <a:srgbClr val="969696"/>
        </a:lt2>
        <a:accent1>
          <a:srgbClr val="00A9E0"/>
        </a:accent1>
        <a:accent2>
          <a:srgbClr val="00A9E0"/>
        </a:accent2>
        <a:accent3>
          <a:srgbClr val="FFFFFF"/>
        </a:accent3>
        <a:accent4>
          <a:srgbClr val="000000"/>
        </a:accent4>
        <a:accent5>
          <a:srgbClr val="AAD1ED"/>
        </a:accent5>
        <a:accent6>
          <a:srgbClr val="0099C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8">
        <a:dk1>
          <a:srgbClr val="000000"/>
        </a:dk1>
        <a:lt1>
          <a:srgbClr val="FFFFFF"/>
        </a:lt1>
        <a:dk2>
          <a:srgbClr val="0073CF"/>
        </a:dk2>
        <a:lt2>
          <a:srgbClr val="969696"/>
        </a:lt2>
        <a:accent1>
          <a:srgbClr val="0073CF"/>
        </a:accent1>
        <a:accent2>
          <a:srgbClr val="0073CF"/>
        </a:accent2>
        <a:accent3>
          <a:srgbClr val="FFFFFF"/>
        </a:accent3>
        <a:accent4>
          <a:srgbClr val="000000"/>
        </a:accent4>
        <a:accent5>
          <a:srgbClr val="AABCE4"/>
        </a:accent5>
        <a:accent6>
          <a:srgbClr val="0068B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9">
        <a:dk1>
          <a:srgbClr val="000000"/>
        </a:dk1>
        <a:lt1>
          <a:srgbClr val="FFFFFF"/>
        </a:lt1>
        <a:dk2>
          <a:srgbClr val="80379B"/>
        </a:dk2>
        <a:lt2>
          <a:srgbClr val="969696"/>
        </a:lt2>
        <a:accent1>
          <a:srgbClr val="80379B"/>
        </a:accent1>
        <a:accent2>
          <a:srgbClr val="80379B"/>
        </a:accent2>
        <a:accent3>
          <a:srgbClr val="FFFFFF"/>
        </a:accent3>
        <a:accent4>
          <a:srgbClr val="000000"/>
        </a:accent4>
        <a:accent5>
          <a:srgbClr val="C0AECB"/>
        </a:accent5>
        <a:accent6>
          <a:srgbClr val="73318C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0">
        <a:dk1>
          <a:srgbClr val="000000"/>
        </a:dk1>
        <a:lt1>
          <a:srgbClr val="FFFFFF"/>
        </a:lt1>
        <a:dk2>
          <a:srgbClr val="C3009E"/>
        </a:dk2>
        <a:lt2>
          <a:srgbClr val="969696"/>
        </a:lt2>
        <a:accent1>
          <a:srgbClr val="C3009E"/>
        </a:accent1>
        <a:accent2>
          <a:srgbClr val="C3009E"/>
        </a:accent2>
        <a:accent3>
          <a:srgbClr val="FFFFFF"/>
        </a:accent3>
        <a:accent4>
          <a:srgbClr val="000000"/>
        </a:accent4>
        <a:accent5>
          <a:srgbClr val="DEAACC"/>
        </a:accent5>
        <a:accent6>
          <a:srgbClr val="B0008F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1">
        <a:dk1>
          <a:srgbClr val="000000"/>
        </a:dk1>
        <a:lt1>
          <a:srgbClr val="FFFFFF"/>
        </a:lt1>
        <a:dk2>
          <a:srgbClr val="DB4D69"/>
        </a:dk2>
        <a:lt2>
          <a:srgbClr val="969696"/>
        </a:lt2>
        <a:accent1>
          <a:srgbClr val="DB4D69"/>
        </a:accent1>
        <a:accent2>
          <a:srgbClr val="DB4D69"/>
        </a:accent2>
        <a:accent3>
          <a:srgbClr val="FFFFFF"/>
        </a:accent3>
        <a:accent4>
          <a:srgbClr val="000000"/>
        </a:accent4>
        <a:accent5>
          <a:srgbClr val="EAB2B9"/>
        </a:accent5>
        <a:accent6>
          <a:srgbClr val="C6455E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2">
        <a:dk1>
          <a:srgbClr val="000000"/>
        </a:dk1>
        <a:lt1>
          <a:srgbClr val="FFFFFF"/>
        </a:lt1>
        <a:dk2>
          <a:srgbClr val="616365"/>
        </a:dk2>
        <a:lt2>
          <a:srgbClr val="969696"/>
        </a:lt2>
        <a:accent1>
          <a:srgbClr val="616365"/>
        </a:accent1>
        <a:accent2>
          <a:srgbClr val="616365"/>
        </a:accent2>
        <a:accent3>
          <a:srgbClr val="FFFFFF"/>
        </a:accent3>
        <a:accent4>
          <a:srgbClr val="000000"/>
        </a:accent4>
        <a:accent5>
          <a:srgbClr val="B7B7B8"/>
        </a:accent5>
        <a:accent6>
          <a:srgbClr val="57595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pson_PPT_Aquarium">
  <a:themeElements>
    <a:clrScheme name="Epson_PPT_Aquarium 7">
      <a:dk1>
        <a:srgbClr val="000000"/>
      </a:dk1>
      <a:lt1>
        <a:srgbClr val="FFFFFF"/>
      </a:lt1>
      <a:dk2>
        <a:srgbClr val="00A9E0"/>
      </a:dk2>
      <a:lt2>
        <a:srgbClr val="969696"/>
      </a:lt2>
      <a:accent1>
        <a:srgbClr val="00A9E0"/>
      </a:accent1>
      <a:accent2>
        <a:srgbClr val="00A9E0"/>
      </a:accent2>
      <a:accent3>
        <a:srgbClr val="FFFFFF"/>
      </a:accent3>
      <a:accent4>
        <a:srgbClr val="000000"/>
      </a:accent4>
      <a:accent5>
        <a:srgbClr val="AAD1ED"/>
      </a:accent5>
      <a:accent6>
        <a:srgbClr val="0099CB"/>
      </a:accent6>
      <a:hlink>
        <a:srgbClr val="000000"/>
      </a:hlink>
      <a:folHlink>
        <a:srgbClr val="034EA2"/>
      </a:folHlink>
    </a:clrScheme>
    <a:fontScheme name="Epson_PPT_Aquariu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pson_PPT_Aquarium 1">
        <a:dk1>
          <a:srgbClr val="969696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00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pson_PPT_Aquarium 2">
        <a:dk1>
          <a:srgbClr val="000000"/>
        </a:dk1>
        <a:lt1>
          <a:srgbClr val="FFFFFF"/>
        </a:lt1>
        <a:dk2>
          <a:srgbClr val="DF7A00"/>
        </a:dk2>
        <a:lt2>
          <a:srgbClr val="969696"/>
        </a:lt2>
        <a:accent1>
          <a:srgbClr val="DF7A00"/>
        </a:accent1>
        <a:accent2>
          <a:srgbClr val="DF7A00"/>
        </a:accent2>
        <a:accent3>
          <a:srgbClr val="FFFFFF"/>
        </a:accent3>
        <a:accent4>
          <a:srgbClr val="000000"/>
        </a:accent4>
        <a:accent5>
          <a:srgbClr val="ECBEAA"/>
        </a:accent5>
        <a:accent6>
          <a:srgbClr val="CA6E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3">
        <a:dk1>
          <a:srgbClr val="000000"/>
        </a:dk1>
        <a:lt1>
          <a:srgbClr val="FFFFFF"/>
        </a:lt1>
        <a:dk2>
          <a:srgbClr val="FDC82F"/>
        </a:dk2>
        <a:lt2>
          <a:srgbClr val="969696"/>
        </a:lt2>
        <a:accent1>
          <a:srgbClr val="FDC82F"/>
        </a:accent1>
        <a:accent2>
          <a:srgbClr val="FDC82F"/>
        </a:accent2>
        <a:accent3>
          <a:srgbClr val="FFFFFF"/>
        </a:accent3>
        <a:accent4>
          <a:srgbClr val="000000"/>
        </a:accent4>
        <a:accent5>
          <a:srgbClr val="FEE0AD"/>
        </a:accent5>
        <a:accent6>
          <a:srgbClr val="E5B52A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4">
        <a:dk1>
          <a:srgbClr val="000000"/>
        </a:dk1>
        <a:lt1>
          <a:srgbClr val="FFFFFF"/>
        </a:lt1>
        <a:dk2>
          <a:srgbClr val="BED600"/>
        </a:dk2>
        <a:lt2>
          <a:srgbClr val="969696"/>
        </a:lt2>
        <a:accent1>
          <a:srgbClr val="BED600"/>
        </a:accent1>
        <a:accent2>
          <a:srgbClr val="BED600"/>
        </a:accent2>
        <a:accent3>
          <a:srgbClr val="FFFFFF"/>
        </a:accent3>
        <a:accent4>
          <a:srgbClr val="000000"/>
        </a:accent4>
        <a:accent5>
          <a:srgbClr val="DBE8AA"/>
        </a:accent5>
        <a:accent6>
          <a:srgbClr val="ACC200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5">
        <a:dk1>
          <a:srgbClr val="000000"/>
        </a:dk1>
        <a:lt1>
          <a:srgbClr val="FFFFFF"/>
        </a:lt1>
        <a:dk2>
          <a:srgbClr val="009B3A"/>
        </a:dk2>
        <a:lt2>
          <a:srgbClr val="969696"/>
        </a:lt2>
        <a:accent1>
          <a:srgbClr val="009B3A"/>
        </a:accent1>
        <a:accent2>
          <a:srgbClr val="009B3A"/>
        </a:accent2>
        <a:accent3>
          <a:srgbClr val="FFFFFF"/>
        </a:accent3>
        <a:accent4>
          <a:srgbClr val="000000"/>
        </a:accent4>
        <a:accent5>
          <a:srgbClr val="AACBAE"/>
        </a:accent5>
        <a:accent6>
          <a:srgbClr val="008C34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6">
        <a:dk1>
          <a:srgbClr val="000000"/>
        </a:dk1>
        <a:lt1>
          <a:srgbClr val="FFFFFF"/>
        </a:lt1>
        <a:dk2>
          <a:srgbClr val="00B2A9"/>
        </a:dk2>
        <a:lt2>
          <a:srgbClr val="969696"/>
        </a:lt2>
        <a:accent1>
          <a:srgbClr val="00B2A9"/>
        </a:accent1>
        <a:accent2>
          <a:srgbClr val="00B2A9"/>
        </a:accent2>
        <a:accent3>
          <a:srgbClr val="FFFFFF"/>
        </a:accent3>
        <a:accent4>
          <a:srgbClr val="000000"/>
        </a:accent4>
        <a:accent5>
          <a:srgbClr val="AAD5D1"/>
        </a:accent5>
        <a:accent6>
          <a:srgbClr val="00A199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7">
        <a:dk1>
          <a:srgbClr val="000000"/>
        </a:dk1>
        <a:lt1>
          <a:srgbClr val="FFFFFF"/>
        </a:lt1>
        <a:dk2>
          <a:srgbClr val="00A9E0"/>
        </a:dk2>
        <a:lt2>
          <a:srgbClr val="969696"/>
        </a:lt2>
        <a:accent1>
          <a:srgbClr val="00A9E0"/>
        </a:accent1>
        <a:accent2>
          <a:srgbClr val="00A9E0"/>
        </a:accent2>
        <a:accent3>
          <a:srgbClr val="FFFFFF"/>
        </a:accent3>
        <a:accent4>
          <a:srgbClr val="000000"/>
        </a:accent4>
        <a:accent5>
          <a:srgbClr val="AAD1ED"/>
        </a:accent5>
        <a:accent6>
          <a:srgbClr val="0099C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8">
        <a:dk1>
          <a:srgbClr val="000000"/>
        </a:dk1>
        <a:lt1>
          <a:srgbClr val="FFFFFF"/>
        </a:lt1>
        <a:dk2>
          <a:srgbClr val="0073CF"/>
        </a:dk2>
        <a:lt2>
          <a:srgbClr val="969696"/>
        </a:lt2>
        <a:accent1>
          <a:srgbClr val="0073CF"/>
        </a:accent1>
        <a:accent2>
          <a:srgbClr val="0073CF"/>
        </a:accent2>
        <a:accent3>
          <a:srgbClr val="FFFFFF"/>
        </a:accent3>
        <a:accent4>
          <a:srgbClr val="000000"/>
        </a:accent4>
        <a:accent5>
          <a:srgbClr val="AABCE4"/>
        </a:accent5>
        <a:accent6>
          <a:srgbClr val="0068B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9">
        <a:dk1>
          <a:srgbClr val="000000"/>
        </a:dk1>
        <a:lt1>
          <a:srgbClr val="FFFFFF"/>
        </a:lt1>
        <a:dk2>
          <a:srgbClr val="80379B"/>
        </a:dk2>
        <a:lt2>
          <a:srgbClr val="969696"/>
        </a:lt2>
        <a:accent1>
          <a:srgbClr val="80379B"/>
        </a:accent1>
        <a:accent2>
          <a:srgbClr val="80379B"/>
        </a:accent2>
        <a:accent3>
          <a:srgbClr val="FFFFFF"/>
        </a:accent3>
        <a:accent4>
          <a:srgbClr val="000000"/>
        </a:accent4>
        <a:accent5>
          <a:srgbClr val="C0AECB"/>
        </a:accent5>
        <a:accent6>
          <a:srgbClr val="73318C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0">
        <a:dk1>
          <a:srgbClr val="000000"/>
        </a:dk1>
        <a:lt1>
          <a:srgbClr val="FFFFFF"/>
        </a:lt1>
        <a:dk2>
          <a:srgbClr val="C3009E"/>
        </a:dk2>
        <a:lt2>
          <a:srgbClr val="969696"/>
        </a:lt2>
        <a:accent1>
          <a:srgbClr val="C3009E"/>
        </a:accent1>
        <a:accent2>
          <a:srgbClr val="C3009E"/>
        </a:accent2>
        <a:accent3>
          <a:srgbClr val="FFFFFF"/>
        </a:accent3>
        <a:accent4>
          <a:srgbClr val="000000"/>
        </a:accent4>
        <a:accent5>
          <a:srgbClr val="DEAACC"/>
        </a:accent5>
        <a:accent6>
          <a:srgbClr val="B0008F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1">
        <a:dk1>
          <a:srgbClr val="000000"/>
        </a:dk1>
        <a:lt1>
          <a:srgbClr val="FFFFFF"/>
        </a:lt1>
        <a:dk2>
          <a:srgbClr val="DB4D69"/>
        </a:dk2>
        <a:lt2>
          <a:srgbClr val="969696"/>
        </a:lt2>
        <a:accent1>
          <a:srgbClr val="DB4D69"/>
        </a:accent1>
        <a:accent2>
          <a:srgbClr val="DB4D69"/>
        </a:accent2>
        <a:accent3>
          <a:srgbClr val="FFFFFF"/>
        </a:accent3>
        <a:accent4>
          <a:srgbClr val="000000"/>
        </a:accent4>
        <a:accent5>
          <a:srgbClr val="EAB2B9"/>
        </a:accent5>
        <a:accent6>
          <a:srgbClr val="C6455E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son_PPT_Aquarium 12">
        <a:dk1>
          <a:srgbClr val="000000"/>
        </a:dk1>
        <a:lt1>
          <a:srgbClr val="FFFFFF"/>
        </a:lt1>
        <a:dk2>
          <a:srgbClr val="616365"/>
        </a:dk2>
        <a:lt2>
          <a:srgbClr val="969696"/>
        </a:lt2>
        <a:accent1>
          <a:srgbClr val="616365"/>
        </a:accent1>
        <a:accent2>
          <a:srgbClr val="616365"/>
        </a:accent2>
        <a:accent3>
          <a:srgbClr val="FFFFFF"/>
        </a:accent3>
        <a:accent4>
          <a:srgbClr val="000000"/>
        </a:accent4>
        <a:accent5>
          <a:srgbClr val="B7B7B8"/>
        </a:accent5>
        <a:accent6>
          <a:srgbClr val="57595B"/>
        </a:accent6>
        <a:hlink>
          <a:srgbClr val="000000"/>
        </a:hlink>
        <a:folHlink>
          <a:srgbClr val="034E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Epson_PPT_Aquarium</Template>
  <TotalTime>4593</TotalTime>
  <Words>1663</Words>
  <Application>Microsoft Office PowerPoint</Application>
  <PresentationFormat>On-screen Show (4:3)</PresentationFormat>
  <Paragraphs>403</Paragraphs>
  <Slides>41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6" baseType="lpstr">
      <vt:lpstr>Arial</vt:lpstr>
      <vt:lpstr>Calibri</vt:lpstr>
      <vt:lpstr>Century Gothic</vt:lpstr>
      <vt:lpstr>MS PGothic</vt:lpstr>
      <vt:lpstr>Times New Roman</vt:lpstr>
      <vt:lpstr>HelveticaNeue LT 65 Medium</vt:lpstr>
      <vt:lpstr>Wingdings</vt:lpstr>
      <vt:lpstr>Arial Unicode MS</vt:lpstr>
      <vt:lpstr>MS Gothic</vt:lpstr>
      <vt:lpstr>1_Epson_PPT_Aquarium</vt:lpstr>
      <vt:lpstr>4_Epson_PPT_Aquarium</vt:lpstr>
      <vt:lpstr>5_Epson_PPT_Aquarium</vt:lpstr>
      <vt:lpstr>6_Epson_PPT_Aquarium</vt:lpstr>
      <vt:lpstr>2_Epson_PPT_Aquarium</vt:lpstr>
      <vt:lpstr>Microsoft Excel Chart</vt:lpstr>
      <vt:lpstr>PowerPoint Presentation</vt:lpstr>
      <vt:lpstr>IF I COULD OFFER YOU A PRINTER THAT IS… </vt:lpstr>
      <vt:lpstr>PowerPoint Presentation</vt:lpstr>
      <vt:lpstr>PowerPoint Presentation</vt:lpstr>
      <vt:lpstr>PowerPoint Presentation</vt:lpstr>
      <vt:lpstr>MICRO PIEZO ® TECHNOLOGY TECHNOLOGY DESIGNED FOR SCHOOLS AND BUSINESSES </vt:lpstr>
      <vt:lpstr>MICRO PIEZO ® TECHNOLOGY TECHNOLOGY DESIGNED FOR SCHOOLS AND BUSINESSES </vt:lpstr>
      <vt:lpstr>WHY IS 70% OF THE LASER MARKET STILL MONO?</vt:lpstr>
      <vt:lpstr>HAS BUSINESS INKJET BEEN A VIABLE ALTERNATIVE?</vt:lpstr>
      <vt:lpstr>WHAT IS MICRO PIEZO ® TECHNOLGY? MICRO PIEZO® TECHNOLOGY  PRECISE DROPLET CONTROL</vt:lpstr>
      <vt:lpstr>WHAT IS MICRO PIEZO ® TECHNOLGY? MICRO PIEZO® TECHNOLOGY  PRECISE DROPLET CONTROL</vt:lpstr>
      <vt:lpstr>PowerPoint Presentation</vt:lpstr>
      <vt:lpstr>DRAWING OUT THE COST OF PRINTING IN SCHOOLS</vt:lpstr>
      <vt:lpstr>TOP SELLING COLOUR LASERS WHICH ONE WOULD YOU CHOOSE? </vt:lpstr>
      <vt:lpstr>TOP SELLING COLOUR LASERS WHICH ONE WOULD YOU CHOOSE? </vt:lpstr>
      <vt:lpstr>TOP SELLING COLOUR LASERS WHICH ONE WOULD YOU CHOOSE? </vt:lpstr>
      <vt:lpstr>TOP SELLING COLOUR LASERS WHICH ONE WOULD YOU CHOOSE? </vt:lpstr>
      <vt:lpstr>PowerPoint Presentation</vt:lpstr>
      <vt:lpstr>TOTAL COST OF OWNERSHIP 10,000 COLOUR PAGES</vt:lpstr>
      <vt:lpstr>TOTAL COST OF OWNERSHIP 10,000 COLOUR PAGES – APPROX 1 YEAR PRINTING, 1 PRINTER</vt:lpstr>
      <vt:lpstr>TOTAL COST OF OWNERSHIP 10,000 COLOUR PAGES – APPROX 1 YEAR PRINTING, 1 PRINTER</vt:lpstr>
      <vt:lpstr>TOP SELLING COLOUR LASERS WHICH ONE WOULD YOU CHOOSE? COST PER PAGE </vt:lpstr>
      <vt:lpstr>TOP SELLING MONO LASERS WHICH ONE WOULD YOU CHOOSE? </vt:lpstr>
      <vt:lpstr>TOP SELLING MONO LASERS WHICH ONE WOULD YOU CHOOSE? </vt:lpstr>
      <vt:lpstr>TOP SELLING MONO LASERS WHICH ONE WOULD YOU CHOOSE? </vt:lpstr>
      <vt:lpstr>TOTAL COST OF OWNERSHIP 30,000 MONO PAGES</vt:lpstr>
      <vt:lpstr>TOTAL COST OF OWNERSHIP 30,000 MONO PAGES</vt:lpstr>
      <vt:lpstr>TOTAL COST OF OWNERSHIP 30,000 MONO PAGES</vt:lpstr>
      <vt:lpstr>MICRO PIEZO ™ TECHNOLOGY GREENEST PRINTING TECHNOLOGY</vt:lpstr>
      <vt:lpstr>MICRO PIEZO™ TECHNOLOGY GREENEST PRINTING TECHNOLOGY</vt:lpstr>
      <vt:lpstr>MICRO PIEZO™ TECHNOLOGY REDUCING ENVIRONMENTAL IMPACT</vt:lpstr>
      <vt:lpstr>PowerPoint Presentation</vt:lpstr>
      <vt:lpstr>PowerPoint Presentation</vt:lpstr>
      <vt:lpstr>BALANCED DEPLOYMENT KEEP PRINTING IN THE CLASSROOM – DOES THIS SCENARIO MAKE SENSE? </vt:lpstr>
      <vt:lpstr>BALANCED DEPLOYMENT KEEP PRINTING IN THE CLASSROOM </vt:lpstr>
      <vt:lpstr>NEW TECHNOLOGY APPLE AIRPRINT ENABLED</vt:lpstr>
      <vt:lpstr>AND THE RESULTS… MANY AWARDS WON</vt:lpstr>
      <vt:lpstr>BUSINESS PRINTING IS CHANGING  SUMMARY</vt:lpstr>
      <vt:lpstr>PowerPoint Presentation</vt:lpstr>
      <vt:lpstr>PowerPoint Presentation</vt:lpstr>
      <vt:lpstr>PowerPoint Presentation</vt:lpstr>
    </vt:vector>
  </TitlesOfParts>
  <Company>EPSON Europe B.V.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 Channel Launch Review</dc:title>
  <dc:creator>ukjc7352</dc:creator>
  <dc:description>Template built by 'IN' Presentation Systems_x000d_
Template version 1.04 _x000d_
Built 12.09.2008 - www.in-support.com</dc:description>
  <cp:lastModifiedBy>Wogan, Daniel</cp:lastModifiedBy>
  <cp:revision>389</cp:revision>
  <cp:lastPrinted>2012-03-02T14:08:43Z</cp:lastPrinted>
  <dcterms:created xsi:type="dcterms:W3CDTF">2010-09-29T15:57:00Z</dcterms:created>
  <dcterms:modified xsi:type="dcterms:W3CDTF">2012-06-06T08:55:43Z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zKit Template Type">
    <vt:lpwstr>Onscreen</vt:lpwstr>
  </property>
  <property fmtid="{D5CDD505-2E9C-101B-9397-08002B2CF9AE}" pid="3" name="WizKit Template Version">
    <vt:i4>4</vt:i4>
  </property>
</Properties>
</file>