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theme/themeOverride4.xml" ContentType="application/vnd.openxmlformats-officedocument.themeOverride+xml"/>
  <Override PartName="/ppt/theme/themeOverride5.xml" ContentType="application/vnd.openxmlformats-officedocument.themeOverrid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3" r:id="rId3"/>
    <p:sldMasterId id="2147483715" r:id="rId4"/>
    <p:sldMasterId id="2147483730" r:id="rId5"/>
  </p:sldMasterIdLst>
  <p:notesMasterIdLst>
    <p:notesMasterId r:id="rId31"/>
  </p:notesMasterIdLst>
  <p:handoutMasterIdLst>
    <p:handoutMasterId r:id="rId32"/>
  </p:handoutMasterIdLst>
  <p:sldIdLst>
    <p:sldId id="320" r:id="rId6"/>
    <p:sldId id="304" r:id="rId7"/>
    <p:sldId id="305" r:id="rId8"/>
    <p:sldId id="337" r:id="rId9"/>
    <p:sldId id="338" r:id="rId10"/>
    <p:sldId id="351" r:id="rId11"/>
    <p:sldId id="306" r:id="rId12"/>
    <p:sldId id="310" r:id="rId13"/>
    <p:sldId id="366" r:id="rId14"/>
    <p:sldId id="313" r:id="rId15"/>
    <p:sldId id="371" r:id="rId16"/>
    <p:sldId id="367" r:id="rId17"/>
    <p:sldId id="368" r:id="rId18"/>
    <p:sldId id="341" r:id="rId19"/>
    <p:sldId id="343" r:id="rId20"/>
    <p:sldId id="370" r:id="rId21"/>
    <p:sldId id="327" r:id="rId22"/>
    <p:sldId id="330" r:id="rId23"/>
    <p:sldId id="349" r:id="rId24"/>
    <p:sldId id="318" r:id="rId25"/>
    <p:sldId id="319" r:id="rId26"/>
    <p:sldId id="345" r:id="rId27"/>
    <p:sldId id="347" r:id="rId28"/>
    <p:sldId id="372" r:id="rId29"/>
    <p:sldId id="37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28" autoAdjust="0"/>
    <p:restoredTop sz="98975" autoAdjust="0"/>
  </p:normalViewPr>
  <p:slideViewPr>
    <p:cSldViewPr>
      <p:cViewPr>
        <p:scale>
          <a:sx n="80" d="100"/>
          <a:sy n="80" d="100"/>
        </p:scale>
        <p:origin x="-235" y="-17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06C205C-370D-4E54-B74B-53AA2B7BB70C}" type="datetimeFigureOut">
              <a:rPr lang="en-GB" smtClean="0"/>
              <a:t>07/06/2012</a:t>
            </a:fld>
            <a:endParaRPr lang="en-GB"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7D4E436-8202-4240-91FE-FE2D9877D8E1}" type="slidenum">
              <a:rPr lang="en-GB" smtClean="0"/>
              <a:t>‹#›</a:t>
            </a:fld>
            <a:endParaRPr lang="en-GB" dirty="0"/>
          </a:p>
        </p:txBody>
      </p:sp>
    </p:spTree>
    <p:extLst>
      <p:ext uri="{BB962C8B-B14F-4D97-AF65-F5344CB8AC3E}">
        <p14:creationId xmlns:p14="http://schemas.microsoft.com/office/powerpoint/2010/main" val="372008117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EE3FA7-DCB1-4C2E-B760-8C543BBC5E74}" type="datetimeFigureOut">
              <a:rPr lang="en-GB" smtClean="0"/>
              <a:t>07/06/2012</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A8CFAC-1CBB-436F-BE9E-A86A5F66AC42}" type="slidenum">
              <a:rPr lang="en-GB" smtClean="0"/>
              <a:t>‹#›</a:t>
            </a:fld>
            <a:endParaRPr lang="en-GB" dirty="0"/>
          </a:p>
        </p:txBody>
      </p:sp>
    </p:spTree>
    <p:extLst>
      <p:ext uri="{BB962C8B-B14F-4D97-AF65-F5344CB8AC3E}">
        <p14:creationId xmlns:p14="http://schemas.microsoft.com/office/powerpoint/2010/main" val="229370950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office.microsoft.com/en-us/templates/classroom-and-study-group-templates-TC102561970.aspx"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sz="900" b="1" kern="1200" dirty="0" smtClean="0">
              <a:solidFill>
                <a:schemeClr val="tx1"/>
              </a:solidFill>
              <a:effectLst/>
              <a:latin typeface="+mn-lt"/>
              <a:ea typeface="+mn-ea"/>
              <a:cs typeface="+mn-cs"/>
            </a:endParaRPr>
          </a:p>
          <a:p>
            <a:r>
              <a:rPr lang="en-US" sz="900" b="1" kern="1200" dirty="0" smtClean="0">
                <a:solidFill>
                  <a:schemeClr val="tx1"/>
                </a:solidFill>
                <a:effectLst/>
                <a:latin typeface="+mn-lt"/>
                <a:ea typeface="+mn-ea"/>
                <a:cs typeface="+mn-cs"/>
              </a:rPr>
              <a:t>Key Point:</a:t>
            </a:r>
          </a:p>
          <a:p>
            <a:r>
              <a:rPr lang="en-US" sz="900" i="1" kern="1200" dirty="0" smtClean="0">
                <a:solidFill>
                  <a:schemeClr val="tx1"/>
                </a:solidFill>
                <a:effectLst/>
                <a:latin typeface="+mn-lt"/>
                <a:ea typeface="+mn-ea"/>
                <a:cs typeface="+mn-cs"/>
              </a:rPr>
              <a:t>Cloud is the next paradigm shift/evolution of computing</a:t>
            </a:r>
          </a:p>
          <a:p>
            <a:endParaRPr lang="en-US" sz="900" kern="1200" dirty="0" smtClean="0">
              <a:solidFill>
                <a:schemeClr val="tx1"/>
              </a:solidFill>
              <a:effectLst/>
              <a:latin typeface="+mn-lt"/>
              <a:ea typeface="+mn-ea"/>
              <a:cs typeface="+mn-cs"/>
            </a:endParaRPr>
          </a:p>
          <a:p>
            <a:r>
              <a:rPr lang="en-US" sz="900" b="1" kern="1200" dirty="0" smtClean="0">
                <a:solidFill>
                  <a:schemeClr val="tx1"/>
                </a:solidFill>
                <a:effectLst/>
                <a:latin typeface="+mn-lt"/>
                <a:ea typeface="+mn-ea"/>
                <a:cs typeface="+mn-cs"/>
              </a:rPr>
              <a:t>Talk Track:</a:t>
            </a:r>
          </a:p>
          <a:p>
            <a:r>
              <a:rPr lang="en-US" sz="900" kern="1200" dirty="0" smtClean="0">
                <a:solidFill>
                  <a:schemeClr val="tx1"/>
                </a:solidFill>
                <a:effectLst/>
                <a:latin typeface="+mn-lt"/>
                <a:ea typeface="+mn-ea"/>
                <a:cs typeface="+mn-cs"/>
              </a:rPr>
              <a:t>The major shift underway in IT today is indisputably cloud computing.  While the resulting transformation is not happening overnight, the disruption caused by the cloud is undeniable, as are the benefits and opportunities. </a:t>
            </a:r>
          </a:p>
          <a:p>
            <a:r>
              <a:rPr lang="en-US" sz="900" kern="1200" dirty="0" smtClean="0">
                <a:solidFill>
                  <a:schemeClr val="tx1"/>
                </a:solidFill>
                <a:effectLst/>
                <a:latin typeface="+mn-lt"/>
                <a:ea typeface="+mn-ea"/>
                <a:cs typeface="+mn-cs"/>
              </a:rPr>
              <a:t> </a:t>
            </a:r>
          </a:p>
          <a:p>
            <a:r>
              <a:rPr lang="en-US" sz="900" kern="1200" dirty="0" smtClean="0">
                <a:solidFill>
                  <a:schemeClr val="tx1"/>
                </a:solidFill>
                <a:effectLst/>
                <a:latin typeface="+mn-lt"/>
                <a:ea typeface="+mn-ea"/>
                <a:cs typeface="+mn-cs"/>
              </a:rPr>
              <a:t>Some call it the next evolution of computing, the next generation application model -- we call it a game changer.  It's fundamentally changing the world of software and IT and will impact every player in the IT world, from service providers and systems architects to developers and even end users -- employees.  </a:t>
            </a:r>
          </a:p>
          <a:p>
            <a:r>
              <a:rPr lang="en-US" sz="900" kern="1200" dirty="0" smtClean="0">
                <a:solidFill>
                  <a:schemeClr val="tx1"/>
                </a:solidFill>
                <a:effectLst/>
                <a:latin typeface="+mn-lt"/>
                <a:ea typeface="+mn-ea"/>
                <a:cs typeface="+mn-cs"/>
              </a:rPr>
              <a:t> </a:t>
            </a:r>
          </a:p>
          <a:p>
            <a:endParaRPr lang="en-US" dirty="0">
              <a:latin typeface="+mn-lt"/>
            </a:endParaRP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a:xfrm>
            <a:off x="3884613" y="0"/>
            <a:ext cx="2971800" cy="457200"/>
          </a:xfrm>
          <a:prstGeom prst="rect">
            <a:avLst/>
          </a:prstGeom>
        </p:spPr>
        <p:txBody>
          <a:bodyPr/>
          <a:lstStyle/>
          <a:p>
            <a:fld id="{81331B57-0BE5-4F82-AA58-76F53EFF3ADA}" type="datetime8">
              <a:rPr lang="en-US" smtClean="0"/>
              <a:pPr/>
              <a:t>6/7/2012 10:29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454025"/>
            <a:ext cx="4572000" cy="3429000"/>
          </a:xfrm>
        </p:spPr>
      </p:sp>
      <p:sp>
        <p:nvSpPr>
          <p:cNvPr id="3" name="Notes Placeholder 2"/>
          <p:cNvSpPr>
            <a:spLocks noGrp="1"/>
          </p:cNvSpPr>
          <p:nvPr>
            <p:ph type="body" idx="1"/>
          </p:nvPr>
        </p:nvSpPr>
        <p:spPr/>
        <p:txBody>
          <a:bodyPr>
            <a:normAutofit lnSpcReduction="10000"/>
          </a:bodyPr>
          <a:lstStyle/>
          <a:p>
            <a:r>
              <a:rPr lang="en-US" sz="900" b="1" kern="1200" dirty="0" smtClean="0">
                <a:solidFill>
                  <a:schemeClr val="tx1"/>
                </a:solidFill>
                <a:effectLst/>
                <a:latin typeface="+mn-lt"/>
                <a:ea typeface="+mn-ea"/>
                <a:cs typeface="+mn-cs"/>
              </a:rPr>
              <a:t>Key Points:</a:t>
            </a:r>
          </a:p>
          <a:p>
            <a:pPr marL="171450" indent="-171450">
              <a:buFont typeface="Arial" pitchFamily="34" charset="0"/>
              <a:buChar char="•"/>
            </a:pPr>
            <a:r>
              <a:rPr lang="en-US" sz="900" i="1" kern="1200" dirty="0" smtClean="0">
                <a:solidFill>
                  <a:schemeClr val="tx1"/>
                </a:solidFill>
                <a:effectLst/>
                <a:latin typeface="+mn-lt"/>
                <a:ea typeface="+mn-ea"/>
                <a:cs typeface="+mn-cs"/>
              </a:rPr>
              <a:t>Several key drivers</a:t>
            </a:r>
            <a:r>
              <a:rPr lang="en-US" sz="900" i="1" kern="1200" baseline="0" dirty="0" smtClean="0">
                <a:solidFill>
                  <a:schemeClr val="tx1"/>
                </a:solidFill>
                <a:effectLst/>
                <a:latin typeface="+mn-lt"/>
                <a:ea typeface="+mn-ea"/>
                <a:cs typeface="+mn-cs"/>
              </a:rPr>
              <a:t> to cloud adoption </a:t>
            </a:r>
            <a:endParaRPr lang="en-US" sz="900" i="1" kern="1200" dirty="0" smtClean="0">
              <a:solidFill>
                <a:schemeClr val="tx1"/>
              </a:solidFill>
              <a:effectLst/>
              <a:latin typeface="+mn-lt"/>
              <a:ea typeface="+mn-ea"/>
              <a:cs typeface="+mn-cs"/>
            </a:endParaRPr>
          </a:p>
          <a:p>
            <a:pPr marL="171450" indent="-171450">
              <a:buFont typeface="Arial" pitchFamily="34" charset="0"/>
              <a:buChar char="•"/>
            </a:pPr>
            <a:r>
              <a:rPr lang="en-US" sz="900" i="1" kern="1200" dirty="0" smtClean="0">
                <a:solidFill>
                  <a:schemeClr val="tx1"/>
                </a:solidFill>
                <a:effectLst/>
                <a:latin typeface="+mn-lt"/>
                <a:ea typeface="+mn-ea"/>
                <a:cs typeface="+mn-cs"/>
              </a:rPr>
              <a:t>Top three:  Agility, Focus &amp; Economics</a:t>
            </a:r>
          </a:p>
          <a:p>
            <a:pPr marL="171450" indent="-171450">
              <a:buFont typeface="Arial" pitchFamily="34" charset="0"/>
              <a:buChar char="•"/>
            </a:pPr>
            <a:r>
              <a:rPr lang="en-US" sz="900" i="1" kern="1200" baseline="0" dirty="0" smtClean="0">
                <a:solidFill>
                  <a:schemeClr val="tx1"/>
                </a:solidFill>
                <a:effectLst/>
                <a:latin typeface="+mn-lt"/>
                <a:ea typeface="+mn-ea"/>
                <a:cs typeface="+mn-cs"/>
              </a:rPr>
              <a:t>These benefits accrue to all types of clouds – private and public – although certain drivers realize greater benefits in one type of cloud over another</a:t>
            </a:r>
            <a:endParaRPr lang="en-US" sz="900" i="1" kern="1200" dirty="0" smtClean="0">
              <a:solidFill>
                <a:schemeClr val="tx1"/>
              </a:solidFill>
              <a:effectLst/>
              <a:latin typeface="+mn-lt"/>
              <a:ea typeface="+mn-ea"/>
              <a:cs typeface="+mn-cs"/>
            </a:endParaRPr>
          </a:p>
          <a:p>
            <a:endParaRPr lang="en-US" sz="900" i="1" kern="1200" dirty="0" smtClean="0">
              <a:solidFill>
                <a:schemeClr val="tx1"/>
              </a:solidFill>
              <a:effectLst/>
              <a:latin typeface="+mn-lt"/>
              <a:ea typeface="+mn-ea"/>
              <a:cs typeface="+mn-cs"/>
            </a:endParaRPr>
          </a:p>
          <a:p>
            <a:r>
              <a:rPr lang="en-US" sz="900" b="1" kern="1200" dirty="0" smtClean="0">
                <a:solidFill>
                  <a:schemeClr val="tx1"/>
                </a:solidFill>
                <a:effectLst/>
                <a:latin typeface="+mn-lt"/>
                <a:ea typeface="+mn-ea"/>
                <a:cs typeface="+mn-cs"/>
              </a:rPr>
              <a:t>Talk Track:</a:t>
            </a:r>
          </a:p>
          <a:p>
            <a:r>
              <a:rPr lang="en-US" sz="900" dirty="0" smtClean="0"/>
              <a:t>What are the top drivers of cloud adoption? </a:t>
            </a:r>
            <a:r>
              <a:rPr lang="en-US" sz="900" baseline="0" dirty="0" smtClean="0"/>
              <a:t> </a:t>
            </a:r>
            <a:r>
              <a:rPr lang="en-US" sz="900" kern="1200" dirty="0" smtClean="0">
                <a:solidFill>
                  <a:schemeClr val="tx1"/>
                </a:solidFill>
                <a:effectLst/>
                <a:latin typeface="+mn-lt"/>
                <a:ea typeface="+mn-ea"/>
                <a:cs typeface="+mn-cs"/>
              </a:rPr>
              <a:t>After looking at research by industry analysts and studies we've done ourselves, turns out it’s also about </a:t>
            </a:r>
            <a:r>
              <a:rPr lang="en-US" sz="900" b="1" kern="1200" dirty="0" smtClean="0">
                <a:solidFill>
                  <a:schemeClr val="tx1"/>
                </a:solidFill>
                <a:effectLst/>
                <a:latin typeface="+mn-lt"/>
                <a:ea typeface="+mn-ea"/>
                <a:cs typeface="+mn-cs"/>
              </a:rPr>
              <a:t>agility, focus </a:t>
            </a:r>
            <a:r>
              <a:rPr lang="en-US" sz="900" b="0" kern="1200" dirty="0" smtClean="0">
                <a:solidFill>
                  <a:schemeClr val="tx1"/>
                </a:solidFill>
                <a:effectLst/>
                <a:latin typeface="+mn-lt"/>
                <a:ea typeface="+mn-ea"/>
                <a:cs typeface="+mn-cs"/>
              </a:rPr>
              <a:t>and </a:t>
            </a:r>
            <a:r>
              <a:rPr lang="en-US" sz="900" b="1" kern="1200" dirty="0" smtClean="0">
                <a:solidFill>
                  <a:schemeClr val="tx1"/>
                </a:solidFill>
                <a:effectLst/>
                <a:latin typeface="+mn-lt"/>
                <a:ea typeface="+mn-ea"/>
                <a:cs typeface="+mn-cs"/>
              </a:rPr>
              <a:t>economics</a:t>
            </a:r>
            <a:r>
              <a:rPr lang="en-US" sz="900" kern="1200" dirty="0" smtClean="0">
                <a:solidFill>
                  <a:schemeClr val="tx1"/>
                </a:solidFill>
                <a:effectLst/>
                <a:latin typeface="+mn-lt"/>
                <a:ea typeface="+mn-ea"/>
                <a:cs typeface="+mn-cs"/>
              </a:rPr>
              <a:t>. </a:t>
            </a:r>
          </a:p>
          <a:p>
            <a:r>
              <a:rPr lang="en-US" sz="900" kern="1200" dirty="0" smtClean="0">
                <a:solidFill>
                  <a:schemeClr val="tx1"/>
                </a:solidFill>
                <a:effectLst/>
                <a:latin typeface="+mn-lt"/>
                <a:ea typeface="+mn-ea"/>
                <a:cs typeface="+mn-cs"/>
              </a:rPr>
              <a:t> </a:t>
            </a:r>
          </a:p>
          <a:p>
            <a:pPr marL="0" marR="0" indent="0" algn="l" defTabSz="914363" rtl="0" eaLnBrk="1" fontAlgn="auto" latinLnBrk="0" hangingPunct="1">
              <a:lnSpc>
                <a:spcPct val="90000"/>
              </a:lnSpc>
              <a:spcBef>
                <a:spcPts val="0"/>
              </a:spcBef>
              <a:spcAft>
                <a:spcPts val="333"/>
              </a:spcAft>
              <a:buClrTx/>
              <a:buSzTx/>
              <a:buFontTx/>
              <a:buNone/>
              <a:tabLst/>
              <a:defRPr/>
            </a:pPr>
            <a:r>
              <a:rPr lang="en-US" sz="900" kern="1200" dirty="0" smtClean="0">
                <a:solidFill>
                  <a:schemeClr val="tx1"/>
                </a:solidFill>
                <a:effectLst/>
                <a:latin typeface="+mn-lt"/>
                <a:ea typeface="+mn-ea"/>
                <a:cs typeface="+mn-cs"/>
              </a:rPr>
              <a:t>Let’s start with </a:t>
            </a:r>
            <a:r>
              <a:rPr lang="en-US" sz="900" b="1" kern="1200" dirty="0" smtClean="0">
                <a:solidFill>
                  <a:schemeClr val="tx1"/>
                </a:solidFill>
                <a:effectLst/>
                <a:latin typeface="+mn-lt"/>
                <a:ea typeface="+mn-ea"/>
                <a:cs typeface="+mn-cs"/>
              </a:rPr>
              <a:t>agility</a:t>
            </a:r>
            <a:r>
              <a:rPr lang="en-US" sz="900" b="0" kern="1200" dirty="0" smtClean="0">
                <a:solidFill>
                  <a:schemeClr val="tx1"/>
                </a:solidFill>
                <a:effectLst/>
                <a:latin typeface="+mn-lt"/>
                <a:ea typeface="+mn-ea"/>
                <a:cs typeface="+mn-cs"/>
              </a:rPr>
              <a:t>,</a:t>
            </a:r>
            <a:r>
              <a:rPr lang="en-US" sz="900" b="0" kern="1200" baseline="0" dirty="0" smtClean="0">
                <a:solidFill>
                  <a:schemeClr val="tx1"/>
                </a:solidFill>
                <a:effectLst/>
                <a:latin typeface="+mn-lt"/>
                <a:ea typeface="+mn-ea"/>
                <a:cs typeface="+mn-cs"/>
              </a:rPr>
              <a:t> which </a:t>
            </a:r>
            <a:r>
              <a:rPr lang="en-US" sz="900" kern="1200" dirty="0" smtClean="0">
                <a:solidFill>
                  <a:schemeClr val="tx1"/>
                </a:solidFill>
                <a:effectLst/>
                <a:latin typeface="+mn-lt"/>
                <a:ea typeface="+mn-ea"/>
                <a:cs typeface="+mn-cs"/>
              </a:rPr>
              <a:t>has several facets.  Everything moves more quickly in the cloud – and that’s true of course since cloud computing makes faster delivery of applications to users and customers possible.  But, at the same time, cloud also speeds up your ability to respond to changes in business demand and direction.  All of the IT infrastructure you need to deliver apps or scale-up to meet demand is essentially ready for you at the “flip of a switch.”  So, the next time the marketing department launches a campaign and doesn't tell anybody, your public Website won’t be under water.  It's very easy to scale up and down quickly to meet demand.  Cloud also makes it easy to deliver agile solutions to your end users… making it possible for your people to work from nearly anywhere, at any time, across devices – securely and efficiently.  </a:t>
            </a:r>
          </a:p>
          <a:p>
            <a:endParaRPr lang="en-US" sz="900" kern="1200" dirty="0" smtClean="0">
              <a:solidFill>
                <a:schemeClr val="tx1"/>
              </a:solidFill>
              <a:effectLst/>
              <a:latin typeface="+mn-lt"/>
              <a:ea typeface="+mn-ea"/>
              <a:cs typeface="+mn-cs"/>
            </a:endParaRPr>
          </a:p>
          <a:p>
            <a:r>
              <a:rPr lang="en-US" sz="900" kern="1200" dirty="0" smtClean="0">
                <a:solidFill>
                  <a:schemeClr val="tx1"/>
                </a:solidFill>
                <a:effectLst/>
                <a:latin typeface="+mn-lt"/>
                <a:ea typeface="+mn-ea"/>
                <a:cs typeface="+mn-cs"/>
              </a:rPr>
              <a:t>On to our second cloud driver, the one we call "</a:t>
            </a:r>
            <a:r>
              <a:rPr lang="en-US" sz="900" b="1" kern="1200" dirty="0" smtClean="0">
                <a:solidFill>
                  <a:schemeClr val="tx1"/>
                </a:solidFill>
                <a:effectLst/>
                <a:latin typeface="+mn-lt"/>
                <a:ea typeface="+mn-ea"/>
                <a:cs typeface="+mn-cs"/>
              </a:rPr>
              <a:t>focus”</a:t>
            </a:r>
            <a:r>
              <a:rPr lang="en-US" sz="900" b="0" kern="1200" dirty="0" smtClean="0">
                <a:solidFill>
                  <a:schemeClr val="tx1"/>
                </a:solidFill>
                <a:effectLst/>
                <a:latin typeface="+mn-lt"/>
                <a:ea typeface="+mn-ea"/>
                <a:cs typeface="+mn-cs"/>
              </a:rPr>
              <a:t>…</a:t>
            </a:r>
            <a:r>
              <a:rPr lang="en-US" sz="900" kern="1200" baseline="0" dirty="0" smtClean="0">
                <a:solidFill>
                  <a:schemeClr val="tx1"/>
                </a:solidFill>
                <a:effectLst/>
                <a:latin typeface="+mn-lt"/>
                <a:ea typeface="+mn-ea"/>
                <a:cs typeface="+mn-cs"/>
              </a:rPr>
              <a:t>  </a:t>
            </a:r>
            <a:r>
              <a:rPr lang="en-US" sz="900" kern="1200" dirty="0" smtClean="0">
                <a:solidFill>
                  <a:schemeClr val="tx1"/>
                </a:solidFill>
                <a:effectLst/>
                <a:latin typeface="+mn-lt"/>
                <a:ea typeface="+mn-ea"/>
                <a:cs typeface="+mn-cs"/>
              </a:rPr>
              <a:t>Say normally you commute to the city every day, but your car is in the shop, and you decide to take light rail instead for the rest of the week. Light rail has wi-fi, so you’re able to catch up on work instead of focusing on maneuvering through traffic jams.  When cloud computing takes the underlying IT infrastructure off your plate, you no longer have to worry about it.  Your IT staff is able to focus on higher-level parts of the stack, managing those applications SLAs, rolling out new applications, adding value rather than running engines.  </a:t>
            </a:r>
          </a:p>
          <a:p>
            <a:r>
              <a:rPr lang="en-US" sz="900" kern="1200" dirty="0" smtClean="0">
                <a:solidFill>
                  <a:schemeClr val="tx1"/>
                </a:solidFill>
                <a:effectLst/>
                <a:latin typeface="+mn-lt"/>
                <a:ea typeface="+mn-ea"/>
                <a:cs typeface="+mn-cs"/>
              </a:rPr>
              <a:t> </a:t>
            </a:r>
          </a:p>
          <a:p>
            <a:pPr marL="0" marR="0" indent="0" algn="l" defTabSz="914363" rtl="0" eaLnBrk="1" fontAlgn="auto" latinLnBrk="0" hangingPunct="1">
              <a:lnSpc>
                <a:spcPct val="90000"/>
              </a:lnSpc>
              <a:spcBef>
                <a:spcPts val="0"/>
              </a:spcBef>
              <a:spcAft>
                <a:spcPts val="333"/>
              </a:spcAft>
              <a:buClrTx/>
              <a:buSzTx/>
              <a:buFontTx/>
              <a:buNone/>
              <a:tabLst/>
              <a:defRPr/>
            </a:pPr>
            <a:r>
              <a:rPr lang="en-US" sz="900" kern="1200" dirty="0" smtClean="0">
                <a:solidFill>
                  <a:schemeClr val="tx1"/>
                </a:solidFill>
                <a:effectLst/>
                <a:latin typeface="+mn-lt"/>
                <a:ea typeface="+mn-ea"/>
                <a:cs typeface="+mn-cs"/>
              </a:rPr>
              <a:t>And finally, there’s </a:t>
            </a:r>
            <a:r>
              <a:rPr lang="en-US" sz="900" b="1" kern="1200" dirty="0" smtClean="0">
                <a:solidFill>
                  <a:schemeClr val="tx1"/>
                </a:solidFill>
                <a:effectLst/>
                <a:latin typeface="+mn-lt"/>
                <a:ea typeface="+mn-ea"/>
                <a:cs typeface="+mn-cs"/>
              </a:rPr>
              <a:t>economics.</a:t>
            </a:r>
            <a:r>
              <a:rPr lang="en-US" sz="900" b="1" kern="1200" baseline="0" dirty="0" smtClean="0">
                <a:solidFill>
                  <a:schemeClr val="tx1"/>
                </a:solidFill>
                <a:effectLst/>
                <a:latin typeface="+mn-lt"/>
                <a:ea typeface="+mn-ea"/>
                <a:cs typeface="+mn-cs"/>
              </a:rPr>
              <a:t> </a:t>
            </a:r>
            <a:r>
              <a:rPr lang="en-US" sz="900" b="0" kern="1200" baseline="0" dirty="0" smtClean="0">
                <a:solidFill>
                  <a:schemeClr val="tx1"/>
                </a:solidFill>
                <a:effectLst/>
                <a:latin typeface="+mn-lt"/>
                <a:ea typeface="+mn-ea"/>
                <a:cs typeface="+mn-cs"/>
              </a:rPr>
              <a:t>This </a:t>
            </a:r>
            <a:r>
              <a:rPr lang="en-US" sz="900" kern="1200" dirty="0" smtClean="0">
                <a:solidFill>
                  <a:schemeClr val="tx1"/>
                </a:solidFill>
                <a:effectLst/>
                <a:latin typeface="+mn-lt"/>
                <a:ea typeface="+mn-ea"/>
                <a:cs typeface="+mn-cs"/>
              </a:rPr>
              <a:t>is really about lowering delivery costs and increasing hardware utilization/efficiencies.  Cloud pools together resources – hardware, facilities, operations and power – so you can buy broader sets of them on YOUR schedule – at a lower overall cost.   As you get more and more servers in your cloud, you gain various economies of scale for both public and private clouds.  We're going to talk more about types of cloud environments, but keep in mind that the cost for public cloud computing is less than private cloud for all points relative to economy of scale.  That's because of additional utilization that you can get on public cloud.  You can get utilization across multiple sectors, across multiple time zones, and so you can drive your utilization up, which fundamentally drives your costs down.</a:t>
            </a:r>
            <a:endParaRPr lang="en-US" sz="900" dirty="0" smtClean="0">
              <a:effectLst/>
              <a:latin typeface="+mn-lt"/>
            </a:endParaRPr>
          </a:p>
          <a:p>
            <a:endParaRPr lang="en-US" sz="900" kern="1200" dirty="0" smtClean="0">
              <a:solidFill>
                <a:schemeClr val="tx1"/>
              </a:solidFill>
              <a:effectLst/>
              <a:latin typeface="+mn-lt"/>
              <a:ea typeface="+mn-ea"/>
              <a:cs typeface="+mn-cs"/>
            </a:endParaRPr>
          </a:p>
          <a:p>
            <a:r>
              <a:rPr lang="en-US" sz="900" kern="1200" dirty="0" smtClean="0">
                <a:solidFill>
                  <a:schemeClr val="tx1"/>
                </a:solidFill>
                <a:effectLst/>
                <a:latin typeface="+mn-lt"/>
                <a:ea typeface="+mn-ea"/>
                <a:cs typeface="+mn-cs"/>
              </a:rPr>
              <a:t>So, agility,</a:t>
            </a:r>
            <a:r>
              <a:rPr lang="en-US" sz="900" kern="1200" baseline="0" dirty="0" smtClean="0">
                <a:solidFill>
                  <a:schemeClr val="tx1"/>
                </a:solidFill>
                <a:effectLst/>
                <a:latin typeface="+mn-lt"/>
                <a:ea typeface="+mn-ea"/>
                <a:cs typeface="+mn-cs"/>
              </a:rPr>
              <a:t> focus and </a:t>
            </a:r>
            <a:r>
              <a:rPr lang="en-US" sz="900" kern="1200" dirty="0" smtClean="0">
                <a:solidFill>
                  <a:schemeClr val="tx1"/>
                </a:solidFill>
                <a:effectLst/>
                <a:latin typeface="+mn-lt"/>
                <a:ea typeface="+mn-ea"/>
                <a:cs typeface="+mn-cs"/>
              </a:rPr>
              <a:t>economics are key motivating factors for companies to tap into cloud computing , and those benefits accrue to all types of clouds  – public, private, etc. </a:t>
            </a: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564444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454025"/>
            <a:ext cx="4572000" cy="3429000"/>
          </a:xfrm>
        </p:spPr>
      </p:sp>
      <p:sp>
        <p:nvSpPr>
          <p:cNvPr id="3" name="Notes Placeholder 2"/>
          <p:cNvSpPr>
            <a:spLocks noGrp="1"/>
          </p:cNvSpPr>
          <p:nvPr>
            <p:ph type="body" idx="1"/>
          </p:nvPr>
        </p:nvSpPr>
        <p:spPr/>
        <p:txBody>
          <a:bodyPr>
            <a:normAutofit fontScale="92500"/>
          </a:bodyPr>
          <a:lstStyle/>
          <a:p>
            <a:r>
              <a:rPr lang="en-US" sz="900" b="1" kern="1200" dirty="0" smtClean="0">
                <a:solidFill>
                  <a:schemeClr val="tx1"/>
                </a:solidFill>
                <a:effectLst/>
                <a:latin typeface="+mn-lt"/>
                <a:ea typeface="+mn-ea"/>
                <a:cs typeface="+mn-cs"/>
              </a:rPr>
              <a:t>Key Points:</a:t>
            </a:r>
          </a:p>
          <a:p>
            <a:pPr marL="171450" indent="-171450">
              <a:buFont typeface="Arial" pitchFamily="34" charset="0"/>
              <a:buChar char="•"/>
            </a:pPr>
            <a:r>
              <a:rPr lang="en-US" sz="900" i="1" kern="1200" dirty="0" smtClean="0">
                <a:solidFill>
                  <a:schemeClr val="tx1"/>
                </a:solidFill>
                <a:effectLst/>
                <a:latin typeface="+mn-lt"/>
                <a:ea typeface="+mn-ea"/>
                <a:cs typeface="+mn-cs"/>
              </a:rPr>
              <a:t>Cloud brings lots of opportunities</a:t>
            </a:r>
          </a:p>
          <a:p>
            <a:pPr marL="171450" indent="-171450">
              <a:buFont typeface="Arial" pitchFamily="34" charset="0"/>
              <a:buChar char="•"/>
            </a:pPr>
            <a:r>
              <a:rPr lang="en-US" sz="900" i="1" kern="1200" dirty="0" smtClean="0">
                <a:solidFill>
                  <a:schemeClr val="tx1"/>
                </a:solidFill>
                <a:effectLst/>
                <a:latin typeface="+mn-lt"/>
                <a:ea typeface="+mn-ea"/>
                <a:cs typeface="+mn-cs"/>
              </a:rPr>
              <a:t>But we realize companies have concerns –  obstacles to adopting cloud technologies</a:t>
            </a:r>
          </a:p>
          <a:p>
            <a:pPr marL="171450" indent="-171450">
              <a:buFont typeface="Arial" pitchFamily="34" charset="0"/>
              <a:buChar char="•"/>
            </a:pPr>
            <a:r>
              <a:rPr lang="en-US" sz="900" i="1" kern="1200" dirty="0" smtClean="0">
                <a:solidFill>
                  <a:schemeClr val="tx1"/>
                </a:solidFill>
                <a:effectLst/>
                <a:latin typeface="+mn-lt"/>
                <a:ea typeface="+mn-ea"/>
                <a:cs typeface="+mn-cs"/>
              </a:rPr>
              <a:t>Top three we’re seeing are security,</a:t>
            </a:r>
            <a:r>
              <a:rPr lang="en-US" sz="900" i="1" kern="1200" baseline="0" dirty="0" smtClean="0">
                <a:solidFill>
                  <a:schemeClr val="tx1"/>
                </a:solidFill>
                <a:effectLst/>
                <a:latin typeface="+mn-lt"/>
                <a:ea typeface="+mn-ea"/>
                <a:cs typeface="+mn-cs"/>
              </a:rPr>
              <a:t> compliance and compatibility </a:t>
            </a:r>
          </a:p>
          <a:p>
            <a:pPr marL="171450" indent="-171450">
              <a:buFont typeface="Arial" pitchFamily="34" charset="0"/>
              <a:buChar char="•"/>
            </a:pPr>
            <a:r>
              <a:rPr lang="en-US" sz="900" i="1" kern="1200" baseline="0" dirty="0" smtClean="0">
                <a:solidFill>
                  <a:schemeClr val="tx1"/>
                </a:solidFill>
                <a:effectLst/>
                <a:latin typeface="+mn-lt"/>
                <a:ea typeface="+mn-ea"/>
                <a:cs typeface="+mn-cs"/>
              </a:rPr>
              <a:t>These obstacles can be overcome</a:t>
            </a:r>
            <a:endParaRPr lang="en-US" sz="900" i="1" kern="1200" dirty="0" smtClean="0">
              <a:solidFill>
                <a:schemeClr val="tx1"/>
              </a:solidFill>
              <a:effectLst/>
              <a:latin typeface="+mn-lt"/>
              <a:ea typeface="+mn-ea"/>
              <a:cs typeface="+mn-cs"/>
            </a:endParaRPr>
          </a:p>
          <a:p>
            <a:endParaRPr lang="en-US" sz="900" i="1" kern="1200" dirty="0" smtClean="0">
              <a:solidFill>
                <a:schemeClr val="tx1"/>
              </a:solidFill>
              <a:effectLst/>
              <a:latin typeface="+mn-lt"/>
              <a:ea typeface="+mn-ea"/>
              <a:cs typeface="+mn-cs"/>
            </a:endParaRPr>
          </a:p>
          <a:p>
            <a:r>
              <a:rPr lang="en-US" sz="900" b="1" kern="1200" dirty="0" smtClean="0">
                <a:solidFill>
                  <a:schemeClr val="tx1"/>
                </a:solidFill>
                <a:effectLst/>
                <a:latin typeface="+mn-lt"/>
                <a:ea typeface="+mn-ea"/>
                <a:cs typeface="+mn-cs"/>
              </a:rPr>
              <a:t>Talk Track:</a:t>
            </a:r>
          </a:p>
          <a:p>
            <a:r>
              <a:rPr lang="en-US" sz="900" kern="1200" dirty="0" smtClean="0">
                <a:solidFill>
                  <a:schemeClr val="tx1"/>
                </a:solidFill>
                <a:effectLst/>
                <a:latin typeface="+mn-lt"/>
                <a:ea typeface="+mn-ea"/>
                <a:cs typeface="+mn-cs"/>
              </a:rPr>
              <a:t>While</a:t>
            </a:r>
            <a:r>
              <a:rPr lang="en-US" sz="900" kern="1200" baseline="0" dirty="0" smtClean="0">
                <a:solidFill>
                  <a:schemeClr val="tx1"/>
                </a:solidFill>
                <a:effectLst/>
                <a:latin typeface="+mn-lt"/>
                <a:ea typeface="+mn-ea"/>
                <a:cs typeface="+mn-cs"/>
              </a:rPr>
              <a:t> we’re </a:t>
            </a:r>
            <a:r>
              <a:rPr lang="en-US" sz="900" dirty="0" smtClean="0">
                <a:latin typeface="+mn-lt"/>
              </a:rPr>
              <a:t>excited about the improvements the cloud transformation will bring to companies around the world,</a:t>
            </a:r>
            <a:r>
              <a:rPr lang="en-US" sz="900" baseline="0" dirty="0" smtClean="0">
                <a:latin typeface="+mn-lt"/>
              </a:rPr>
              <a:t> we recognize there are some </a:t>
            </a:r>
            <a:r>
              <a:rPr lang="en-US" sz="900" kern="1200" dirty="0" smtClean="0">
                <a:solidFill>
                  <a:schemeClr val="tx1"/>
                </a:solidFill>
                <a:effectLst/>
                <a:latin typeface="+mn-lt"/>
                <a:ea typeface="+mn-ea"/>
                <a:cs typeface="+mn-cs"/>
              </a:rPr>
              <a:t>real and perceived barriers to cloud adoption. </a:t>
            </a:r>
          </a:p>
          <a:p>
            <a:pPr marL="0" marR="0" indent="0" algn="l" defTabSz="914363" rtl="0" eaLnBrk="1" fontAlgn="auto" latinLnBrk="0" hangingPunct="1">
              <a:lnSpc>
                <a:spcPct val="90000"/>
              </a:lnSpc>
              <a:spcBef>
                <a:spcPts val="0"/>
              </a:spcBef>
              <a:spcAft>
                <a:spcPts val="333"/>
              </a:spcAft>
              <a:buClrTx/>
              <a:buSzTx/>
              <a:buFontTx/>
              <a:buNone/>
              <a:tabLst/>
              <a:defRPr/>
            </a:pPr>
            <a:endParaRPr lang="en-US" sz="900" kern="1200" dirty="0" smtClean="0">
              <a:solidFill>
                <a:schemeClr val="tx1"/>
              </a:solidFill>
              <a:effectLst/>
              <a:latin typeface="+mn-lt"/>
              <a:ea typeface="+mn-ea"/>
              <a:cs typeface="+mn-cs"/>
            </a:endParaRPr>
          </a:p>
          <a:p>
            <a:pPr marL="0" marR="0" indent="0" algn="l" defTabSz="914363" rtl="0" eaLnBrk="1" fontAlgn="auto" latinLnBrk="0" hangingPunct="1">
              <a:lnSpc>
                <a:spcPct val="90000"/>
              </a:lnSpc>
              <a:spcBef>
                <a:spcPts val="0"/>
              </a:spcBef>
              <a:spcAft>
                <a:spcPts val="333"/>
              </a:spcAft>
              <a:buClrTx/>
              <a:buSzTx/>
              <a:buFontTx/>
              <a:buNone/>
              <a:tabLst/>
              <a:defRPr/>
            </a:pPr>
            <a:r>
              <a:rPr lang="en-US" sz="900" kern="1200" dirty="0" smtClean="0">
                <a:solidFill>
                  <a:schemeClr val="tx1"/>
                </a:solidFill>
                <a:effectLst/>
                <a:latin typeface="+mn-lt"/>
                <a:ea typeface="+mn-ea"/>
                <a:cs typeface="+mn-cs"/>
              </a:rPr>
              <a:t>We've seen research from almost every analyst firm that shows similar results -- with the top three cloud</a:t>
            </a:r>
            <a:r>
              <a:rPr lang="en-US" sz="900" kern="1200" baseline="0" dirty="0" smtClean="0">
                <a:solidFill>
                  <a:schemeClr val="tx1"/>
                </a:solidFill>
                <a:effectLst/>
                <a:latin typeface="+mn-lt"/>
                <a:ea typeface="+mn-ea"/>
                <a:cs typeface="+mn-cs"/>
              </a:rPr>
              <a:t> adoption obstacles </a:t>
            </a:r>
            <a:r>
              <a:rPr lang="en-US" sz="900" kern="1200" dirty="0" smtClean="0">
                <a:solidFill>
                  <a:schemeClr val="tx1"/>
                </a:solidFill>
                <a:effectLst/>
                <a:latin typeface="+mn-lt"/>
                <a:ea typeface="+mn-ea"/>
                <a:cs typeface="+mn-cs"/>
              </a:rPr>
              <a:t>being in the area of security, compliance and compatibility.   </a:t>
            </a:r>
          </a:p>
          <a:p>
            <a:endParaRPr lang="en-US" sz="900" kern="1200" dirty="0" smtClean="0">
              <a:solidFill>
                <a:schemeClr val="tx1"/>
              </a:solidFill>
              <a:effectLst/>
              <a:latin typeface="+mn-lt"/>
              <a:ea typeface="+mn-ea"/>
              <a:cs typeface="+mn-cs"/>
            </a:endParaRPr>
          </a:p>
          <a:p>
            <a:r>
              <a:rPr lang="en-US" sz="900" kern="1200" dirty="0" smtClean="0">
                <a:solidFill>
                  <a:schemeClr val="tx1"/>
                </a:solidFill>
                <a:effectLst/>
                <a:latin typeface="+mn-lt"/>
                <a:ea typeface="+mn-ea"/>
                <a:cs typeface="+mn-cs"/>
              </a:rPr>
              <a:t>Security and privacy are the highest concern from organizations and that’s consistent worldwide</a:t>
            </a:r>
            <a:r>
              <a:rPr lang="en-US" sz="900" kern="1200" baseline="0" dirty="0" smtClean="0">
                <a:solidFill>
                  <a:schemeClr val="tx1"/>
                </a:solidFill>
                <a:effectLst/>
                <a:latin typeface="+mn-lt"/>
                <a:ea typeface="+mn-ea"/>
                <a:cs typeface="+mn-cs"/>
              </a:rPr>
              <a:t>.  </a:t>
            </a:r>
            <a:r>
              <a:rPr lang="en-US" sz="900" kern="1200" dirty="0" smtClean="0">
                <a:solidFill>
                  <a:schemeClr val="tx1"/>
                </a:solidFill>
                <a:effectLst/>
                <a:latin typeface="+mn-lt"/>
                <a:ea typeface="+mn-ea"/>
                <a:cs typeface="+mn-cs"/>
              </a:rPr>
              <a:t>We also hear more and more about regulatory concerns.  As people think about adopting cloud technologies, especially in certain geos, in certain industries, regulatory and compliance has really risen to become a major concern.   </a:t>
            </a:r>
          </a:p>
          <a:p>
            <a:endParaRPr lang="en-US" sz="900" kern="1200" dirty="0" smtClean="0">
              <a:solidFill>
                <a:schemeClr val="tx1"/>
              </a:solidFill>
              <a:effectLst/>
              <a:latin typeface="+mn-lt"/>
              <a:ea typeface="+mn-ea"/>
              <a:cs typeface="+mn-cs"/>
            </a:endParaRPr>
          </a:p>
          <a:p>
            <a:r>
              <a:rPr lang="en-US" sz="900" kern="1200" dirty="0" smtClean="0">
                <a:solidFill>
                  <a:schemeClr val="tx1"/>
                </a:solidFill>
                <a:effectLst/>
                <a:latin typeface="+mn-lt"/>
                <a:ea typeface="+mn-ea"/>
                <a:cs typeface="+mn-cs"/>
              </a:rPr>
              <a:t>And then, of course, there's compatibility, which centers on concerns around particular features or gaps in the cloud platform as an obstacle.</a:t>
            </a:r>
          </a:p>
          <a:p>
            <a:endParaRPr lang="en-US" sz="900" dirty="0" smtClean="0">
              <a:latin typeface="+mn-lt"/>
            </a:endParaRPr>
          </a:p>
          <a:p>
            <a:r>
              <a:rPr lang="en-US" sz="900" dirty="0" smtClean="0"/>
              <a:t>Our product teams have been working in the direction of cloud computing for years, and so we’re very familiar with helping customers through these obstacles as their trusted advisor.  Let’s dig into Microsoft’s strategy to cloud computing for businesses. </a:t>
            </a:r>
          </a:p>
          <a:p>
            <a:endParaRPr lang="en-US" sz="900" dirty="0" smtClean="0">
              <a:latin typeface="+mn-lt"/>
            </a:endParaRPr>
          </a:p>
          <a:p>
            <a:endParaRPr lang="en-US" sz="900" dirty="0" smtClean="0">
              <a:latin typeface="+mn-lt"/>
            </a:endParaRPr>
          </a:p>
          <a:p>
            <a:pPr marL="0" marR="0" indent="0" algn="l" defTabSz="914363" rtl="0" eaLnBrk="1" fontAlgn="auto" latinLnBrk="0" hangingPunct="1">
              <a:lnSpc>
                <a:spcPct val="90000"/>
              </a:lnSpc>
              <a:spcBef>
                <a:spcPts val="0"/>
              </a:spcBef>
              <a:spcAft>
                <a:spcPts val="333"/>
              </a:spcAft>
              <a:buClrTx/>
              <a:buSzTx/>
              <a:buFontTx/>
              <a:buNone/>
              <a:tabLst/>
              <a:defRPr/>
            </a:pPr>
            <a:r>
              <a:rPr lang="en-US" sz="900" b="1" dirty="0" smtClean="0">
                <a:solidFill>
                  <a:schemeClr val="bg1"/>
                </a:solidFill>
                <a:latin typeface="+mn-lt"/>
              </a:rPr>
              <a:t>(CLICK –</a:t>
            </a:r>
            <a:r>
              <a:rPr lang="en-US" sz="900" b="1" baseline="0" dirty="0" smtClean="0">
                <a:solidFill>
                  <a:schemeClr val="bg1"/>
                </a:solidFill>
                <a:latin typeface="+mn-lt"/>
              </a:rPr>
              <a:t> ADVANCE TO NEXT SLIDE)</a:t>
            </a:r>
            <a:endParaRPr lang="en-US" sz="900" b="1" dirty="0" smtClean="0">
              <a:solidFill>
                <a:schemeClr val="bg1"/>
              </a:solidFill>
              <a:latin typeface="+mn-lt"/>
            </a:endParaRPr>
          </a:p>
          <a:p>
            <a:pPr marL="0" marR="0" indent="0" algn="l" defTabSz="914363" rtl="0" eaLnBrk="1" fontAlgn="auto" latinLnBrk="0" hangingPunct="1">
              <a:lnSpc>
                <a:spcPct val="90000"/>
              </a:lnSpc>
              <a:spcBef>
                <a:spcPts val="0"/>
              </a:spcBef>
              <a:spcAft>
                <a:spcPts val="333"/>
              </a:spcAft>
              <a:buClrTx/>
              <a:buSzTx/>
              <a:buFontTx/>
              <a:buNone/>
              <a:tabLst/>
              <a:defRPr/>
            </a:pPr>
            <a:endParaRPr lang="en-US" sz="900" dirty="0" smtClean="0">
              <a:solidFill>
                <a:schemeClr val="bg1"/>
              </a:solidFill>
              <a:latin typeface="+mn-lt"/>
            </a:endParaRPr>
          </a:p>
          <a:p>
            <a:pPr marL="0" marR="0" indent="0" algn="l" defTabSz="914363" rtl="0" eaLnBrk="1" fontAlgn="auto" latinLnBrk="0" hangingPunct="1">
              <a:lnSpc>
                <a:spcPct val="90000"/>
              </a:lnSpc>
              <a:spcBef>
                <a:spcPts val="0"/>
              </a:spcBef>
              <a:spcAft>
                <a:spcPts val="333"/>
              </a:spcAft>
              <a:buClrTx/>
              <a:buSzTx/>
              <a:buFontTx/>
              <a:buNone/>
              <a:tabLst/>
              <a:defRPr/>
            </a:pPr>
            <a:r>
              <a:rPr lang="en-US" sz="900" dirty="0" smtClean="0">
                <a:solidFill>
                  <a:schemeClr val="bg1"/>
                </a:solidFill>
                <a:latin typeface="+mn-lt"/>
              </a:rPr>
              <a:t>Obstacles Source: </a:t>
            </a:r>
          </a:p>
          <a:p>
            <a:pPr marL="0" marR="0" indent="0" algn="l" defTabSz="914363" rtl="0" eaLnBrk="1" fontAlgn="auto" latinLnBrk="0" hangingPunct="1">
              <a:lnSpc>
                <a:spcPct val="90000"/>
              </a:lnSpc>
              <a:spcBef>
                <a:spcPts val="0"/>
              </a:spcBef>
              <a:spcAft>
                <a:spcPts val="333"/>
              </a:spcAft>
              <a:buClrTx/>
              <a:buSzTx/>
              <a:buFontTx/>
              <a:buNone/>
              <a:tabLst/>
              <a:defRPr/>
            </a:pPr>
            <a:r>
              <a:rPr lang="en-US" sz="900" dirty="0" smtClean="0">
                <a:solidFill>
                  <a:schemeClr val="bg1"/>
                </a:solidFill>
                <a:latin typeface="+mn-lt"/>
              </a:rPr>
              <a:t>Companies Building Private Clouds Focus on Infrastructure But Not Operations, Forrester Research, Inc., November 23, 2010.</a:t>
            </a:r>
          </a:p>
          <a:p>
            <a:r>
              <a:rPr lang="en-US" sz="900" dirty="0" smtClean="0">
                <a:solidFill>
                  <a:schemeClr val="bg1"/>
                </a:solidFill>
                <a:latin typeface="+mn-lt"/>
              </a:rPr>
              <a:t>Base: 649 North American and European Enterprise IT executives and technology decision makers.  Question: “What are your firm’s concerns, if any, with pay-per-use hosting of virtual servers(also known as cloud computing infrastructure-as-a-service or IaaS)?”</a:t>
            </a:r>
          </a:p>
          <a:p>
            <a:endParaRPr lang="en-US" sz="900" dirty="0" smtClean="0">
              <a:solidFill>
                <a:schemeClr val="bg1"/>
              </a:solidFill>
              <a:latin typeface="+mn-lt"/>
            </a:endParaRPr>
          </a:p>
          <a:p>
            <a:pPr marL="0" marR="0" indent="0" algn="l" defTabSz="914363" rtl="0" eaLnBrk="1" fontAlgn="auto" latinLnBrk="0" hangingPunct="1">
              <a:lnSpc>
                <a:spcPct val="90000"/>
              </a:lnSpc>
              <a:spcBef>
                <a:spcPts val="0"/>
              </a:spcBef>
              <a:spcAft>
                <a:spcPts val="333"/>
              </a:spcAft>
              <a:buClrTx/>
              <a:buSzTx/>
              <a:buFontTx/>
              <a:buNone/>
              <a:tabLst/>
              <a:defRPr/>
            </a:pPr>
            <a:endParaRPr lang="en-US" sz="900" dirty="0" smtClean="0">
              <a:solidFill>
                <a:schemeClr val="bg1"/>
              </a:solidFill>
              <a:latin typeface="+mn-lt"/>
            </a:endParaRPr>
          </a:p>
          <a:p>
            <a:endParaRPr lang="en-US" sz="900" dirty="0" smtClean="0">
              <a:latin typeface="+mn-lt"/>
            </a:endParaRPr>
          </a:p>
          <a:p>
            <a:endParaRPr lang="en-US" sz="900" dirty="0" smtClean="0">
              <a:latin typeface="+mn-lt"/>
            </a:endParaRPr>
          </a:p>
          <a:p>
            <a:endParaRPr lang="en-US" sz="900" dirty="0" smtClean="0">
              <a:latin typeface="+mn-lt"/>
            </a:endParaRPr>
          </a:p>
          <a:p>
            <a:endParaRPr lang="en-US" sz="900" dirty="0">
              <a:latin typeface="+mn-lt"/>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564444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Physical – Many colleges</a:t>
            </a:r>
            <a:r>
              <a:rPr lang="en-GB" baseline="0" dirty="0" smtClean="0"/>
              <a:t> still have a server per application. This is highly inefficient and costly – energy, space, time, IT budget</a:t>
            </a:r>
          </a:p>
          <a:p>
            <a:r>
              <a:rPr lang="en-GB" baseline="0" dirty="0" smtClean="0"/>
              <a:t>Virtual – Microsoft provides a solution that enables significant reduction in the number of fileservers – Hyper-V – one college dropped from 21 Servers to 5 including resilience!</a:t>
            </a:r>
          </a:p>
          <a:p>
            <a:r>
              <a:rPr lang="en-GB" baseline="0" dirty="0" err="1" smtClean="0"/>
              <a:t>Iaas</a:t>
            </a:r>
            <a:r>
              <a:rPr lang="en-GB" baseline="0" dirty="0" smtClean="0"/>
              <a:t> – Virtual machines in the cloud</a:t>
            </a:r>
          </a:p>
          <a:p>
            <a:r>
              <a:rPr lang="en-GB" baseline="0" dirty="0" err="1" smtClean="0"/>
              <a:t>Paas</a:t>
            </a:r>
            <a:r>
              <a:rPr lang="en-GB" baseline="0" dirty="0" smtClean="0"/>
              <a:t> – run your application in the cloud </a:t>
            </a:r>
          </a:p>
          <a:p>
            <a:r>
              <a:rPr lang="en-GB" baseline="0" dirty="0" smtClean="0"/>
              <a:t>AZURE services from Microsoft</a:t>
            </a:r>
          </a:p>
          <a:p>
            <a:r>
              <a:rPr lang="en-GB" baseline="0" dirty="0" err="1" smtClean="0"/>
              <a:t>Saas</a:t>
            </a:r>
            <a:r>
              <a:rPr lang="en-GB" baseline="0" dirty="0" smtClean="0"/>
              <a:t> – the full stack – just configure to you requirements</a:t>
            </a:r>
          </a:p>
          <a:p>
            <a:r>
              <a:rPr lang="en-GB" dirty="0" smtClean="0"/>
              <a:t> </a:t>
            </a:r>
            <a:endParaRPr lang="en-US" dirty="0"/>
          </a:p>
        </p:txBody>
      </p:sp>
    </p:spTree>
    <p:extLst>
      <p:ext uri="{BB962C8B-B14F-4D97-AF65-F5344CB8AC3E}">
        <p14:creationId xmlns:p14="http://schemas.microsoft.com/office/powerpoint/2010/main" val="3279405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sz="1200" dirty="0" smtClean="0">
                <a:latin typeface="+mn-lt"/>
              </a:rPr>
              <a:t>his </a:t>
            </a:r>
            <a:r>
              <a:rPr lang="en-US" sz="1200" dirty="0">
                <a:latin typeface="+mn-lt"/>
              </a:rPr>
              <a:t>also fundamentally explains why customers like yourself consider Microsoft when it comes to your productivity solution. There are really three things that we believe separate Microsoft from every other competitor in this space, and why we think you should bet on Microsoft for productivity.</a:t>
            </a:r>
          </a:p>
          <a:p>
            <a:endParaRPr lang="en-US" sz="1200" dirty="0">
              <a:latin typeface="+mn-lt"/>
            </a:endParaRPr>
          </a:p>
          <a:p>
            <a:r>
              <a:rPr lang="en-US" sz="1200" dirty="0">
                <a:latin typeface="+mn-lt"/>
              </a:rPr>
              <a:t>1. We’re the only company that is focused on providing the best productivity experience across the PC, the phone, and the browser. Take any competitor in this space—some of them focus on the PC and they have no browser and no phone story. Some of them are completely browser-based. They have no rich client and they have no phone. We believe that your users, and you as users, really do want to use the PC, the phone, and the browser in your daily world. You want to be able to get to your email, no matter what device you’re using. You want to be able to get to your Office documents, no matter what device you’re using. And we’re making that possible with Office 2010, SharePoint 2010, Exchange 2010. We want you to be able to work on your documents, and when someone touches it in the browser, they don’t clobber all of the things that someone did in the rich client. We round-trip the Office documents from the PC, to the phone, to the browser, and back, and nobody else does that. Your investment in Office documents is huge; you do not want to lose that.</a:t>
            </a:r>
          </a:p>
          <a:p>
            <a:endParaRPr lang="en-US" sz="1200" dirty="0">
              <a:latin typeface="+mn-lt"/>
            </a:endParaRPr>
          </a:p>
          <a:p>
            <a:r>
              <a:rPr lang="en-US" sz="1200" dirty="0">
                <a:latin typeface="+mn-lt"/>
              </a:rPr>
              <a:t>We’ve also designed this so that we do things in the PC that are unique from the phone and the browser. We do things in the browser that are unique from the PC and the phone. And we do things on the phone that are unique from the PC and the browser. We haven’t just taken our long list of capabilities and turned a bunch of stuff off and stuck it in the browser. When you’re in the browser, you get unique value that the browser brings to you. When you’re on your mobile phone, you can take photos; we’ll automatically drop those photos into your OneNote digital notebook, and that gets synced up over the cloud, and people who are using their PCs and their browsers see those photos. We don’t have that capability on the PC. So, PC, phone, and browser—the best experience for each one of them.</a:t>
            </a:r>
          </a:p>
          <a:p>
            <a:endParaRPr lang="en-US" sz="1200" dirty="0">
              <a:latin typeface="+mn-lt"/>
            </a:endParaRPr>
          </a:p>
          <a:p>
            <a:r>
              <a:rPr lang="en-US" sz="1200" dirty="0">
                <a:latin typeface="+mn-lt"/>
              </a:rPr>
              <a:t>2. We give you the cloud on your terms. We don’t give you a technology ultimatum where you must move to the cloud to use our technology. We give it to you on your terms. What does that mean? </a:t>
            </a:r>
            <a:r>
              <a:rPr lang="en-US" sz="1200" dirty="0" smtClean="0">
                <a:latin typeface="+mn-lt"/>
              </a:rPr>
              <a:t>It means that a customer like the Kentucky Department of Education</a:t>
            </a:r>
            <a:r>
              <a:rPr lang="en-US" sz="1200" baseline="0" dirty="0" smtClean="0">
                <a:latin typeface="+mn-lt"/>
              </a:rPr>
              <a:t> can implement our cloud based messaging and collaboration solution to all of their users – students, educators and staff.   And, other educational institutions, such as Middlesex university can choose a hybrid approach with students on cloud services and educators and staff remaining on an on-premises solution.  </a:t>
            </a:r>
            <a:r>
              <a:rPr lang="en-US" sz="1200" dirty="0" smtClean="0">
                <a:latin typeface="+mn-lt"/>
              </a:rPr>
              <a:t>And </a:t>
            </a:r>
            <a:r>
              <a:rPr lang="en-US" sz="1200" dirty="0">
                <a:latin typeface="+mn-lt"/>
              </a:rPr>
              <a:t>so you can have the cloud on your terms. We believe that is very, very important, and we’re dedicated to helping you think about how to use the cloud in the most effective way.</a:t>
            </a:r>
          </a:p>
          <a:p>
            <a:endParaRPr lang="en-US" sz="1200" dirty="0">
              <a:latin typeface="+mn-lt"/>
            </a:endParaRPr>
          </a:p>
          <a:p>
            <a:r>
              <a:rPr lang="en-US" sz="1200" dirty="0">
                <a:latin typeface="+mn-lt"/>
              </a:rPr>
              <a:t>3. Finally, the third reason we believe that you should bet on Microsoft is because we have the broadest vision for what productivity actually is. Productivity is not about desktop documents. It’s not about word processing and spreadsheets. That was twenty years ago. We believe modern productivity combines the things you see at the bottom of this slide in a very seamless experience.</a:t>
            </a:r>
          </a:p>
          <a:p>
            <a:pPr algn="l"/>
            <a:endParaRPr lang="en-US" sz="1200" dirty="0">
              <a:latin typeface="+mn-lt"/>
            </a:endParaRPr>
          </a:p>
          <a:p>
            <a:pPr marL="167970" indent="-167970">
              <a:buFontTx/>
              <a:buChar char="-"/>
            </a:pPr>
            <a:r>
              <a:rPr lang="en-US" sz="1200" dirty="0" smtClean="0">
                <a:latin typeface="+mn-lt"/>
              </a:rPr>
              <a:t>Search and Discover:  21</a:t>
            </a:r>
            <a:r>
              <a:rPr lang="en-US" sz="1200" baseline="30000" dirty="0" smtClean="0">
                <a:latin typeface="+mn-lt"/>
              </a:rPr>
              <a:t>st</a:t>
            </a:r>
            <a:r>
              <a:rPr lang="en-US" sz="1200" baseline="0" dirty="0" smtClean="0">
                <a:latin typeface="+mn-lt"/>
              </a:rPr>
              <a:t> century enabled learning is no longer about lectures and textbook.  The new model is about discovery and learning. </a:t>
            </a:r>
          </a:p>
          <a:p>
            <a:pPr marL="167970" indent="-167970">
              <a:buFontTx/>
              <a:buChar char="-"/>
            </a:pPr>
            <a:r>
              <a:rPr lang="en-US" sz="1200" dirty="0" smtClean="0">
                <a:latin typeface="+mn-lt"/>
              </a:rPr>
              <a:t>Collaboration</a:t>
            </a:r>
            <a:r>
              <a:rPr lang="en-US" sz="1200" dirty="0">
                <a:latin typeface="+mn-lt"/>
              </a:rPr>
              <a:t>: It means great collaboration</a:t>
            </a:r>
          </a:p>
          <a:p>
            <a:pPr marL="167970" indent="-167970">
              <a:buFontTx/>
              <a:buChar char="-"/>
            </a:pPr>
            <a:r>
              <a:rPr lang="en-US" sz="1200" dirty="0">
                <a:latin typeface="+mn-lt"/>
              </a:rPr>
              <a:t>ECM: It means enterprise </a:t>
            </a:r>
            <a:r>
              <a:rPr lang="en-US" sz="1200" dirty="0" smtClean="0">
                <a:latin typeface="+mn-lt"/>
              </a:rPr>
              <a:t>class content management for your educational institution. </a:t>
            </a:r>
            <a:r>
              <a:rPr lang="en-US" sz="1200" dirty="0">
                <a:latin typeface="+mn-lt"/>
              </a:rPr>
              <a:t>Why do you have different publishing systems for your intranet, and your extranet, and your Internet? You want </a:t>
            </a:r>
            <a:r>
              <a:rPr lang="en-US" sz="1200" dirty="0" smtClean="0">
                <a:latin typeface="+mn-lt"/>
              </a:rPr>
              <a:t>your </a:t>
            </a:r>
            <a:r>
              <a:rPr lang="en-US" sz="1200" baseline="0" dirty="0" smtClean="0">
                <a:latin typeface="+mn-lt"/>
              </a:rPr>
              <a:t> users to have</a:t>
            </a:r>
            <a:r>
              <a:rPr lang="en-US" sz="1200" dirty="0" smtClean="0">
                <a:latin typeface="+mn-lt"/>
              </a:rPr>
              <a:t> </a:t>
            </a:r>
            <a:r>
              <a:rPr lang="en-US" sz="1200" dirty="0">
                <a:latin typeface="+mn-lt"/>
              </a:rPr>
              <a:t>the office tools they’re familiar with and integrate those with your single enterprise content management system.</a:t>
            </a:r>
          </a:p>
          <a:p>
            <a:pPr marL="167970" indent="-167970" defTabSz="895838">
              <a:lnSpc>
                <a:spcPct val="100000"/>
              </a:lnSpc>
              <a:spcAft>
                <a:spcPts val="0"/>
              </a:spcAft>
              <a:buFontTx/>
              <a:buChar char="-"/>
              <a:defRPr/>
            </a:pPr>
            <a:r>
              <a:rPr lang="en-US" sz="1200" dirty="0" smtClean="0">
                <a:latin typeface="+mn-lt"/>
              </a:rPr>
              <a:t>Learning Analytics: </a:t>
            </a:r>
            <a:r>
              <a:rPr lang="en-US" sz="1200" dirty="0">
                <a:latin typeface="+mn-lt"/>
              </a:rPr>
              <a:t>We believe in self-service </a:t>
            </a:r>
            <a:r>
              <a:rPr lang="en-US" sz="1200" dirty="0" smtClean="0">
                <a:latin typeface="+mn-lt"/>
              </a:rPr>
              <a:t>Learning Analytics. Our tools making </a:t>
            </a:r>
            <a:r>
              <a:rPr lang="en-US" sz="1200" dirty="0">
                <a:latin typeface="+mn-lt"/>
              </a:rPr>
              <a:t>it incredibly easy for you to visualize </a:t>
            </a:r>
            <a:r>
              <a:rPr lang="en-US" sz="1200" dirty="0" smtClean="0">
                <a:latin typeface="+mn-lt"/>
              </a:rPr>
              <a:t>and share your information across your educational institution.</a:t>
            </a:r>
            <a:endParaRPr lang="en-US" sz="1200" dirty="0">
              <a:latin typeface="+mn-lt"/>
            </a:endParaRPr>
          </a:p>
          <a:p>
            <a:pPr marL="167970" indent="-167970" defTabSz="895838">
              <a:lnSpc>
                <a:spcPct val="100000"/>
              </a:lnSpc>
              <a:spcAft>
                <a:spcPts val="0"/>
              </a:spcAft>
              <a:buFontTx/>
              <a:buChar char="-"/>
              <a:defRPr/>
            </a:pPr>
            <a:r>
              <a:rPr lang="en-US" sz="1200" dirty="0">
                <a:latin typeface="+mn-lt"/>
              </a:rPr>
              <a:t>UC: And of course we believe modern productivity means unified communications.</a:t>
            </a:r>
          </a:p>
          <a:p>
            <a:pPr marL="167970" indent="-167970" defTabSz="895838">
              <a:lnSpc>
                <a:spcPct val="100000"/>
              </a:lnSpc>
              <a:spcAft>
                <a:spcPts val="0"/>
              </a:spcAft>
              <a:buFontTx/>
              <a:buChar char="-"/>
              <a:defRPr/>
            </a:pPr>
            <a:endParaRPr lang="en-US" sz="1200" dirty="0">
              <a:latin typeface="+mn-lt"/>
            </a:endParaRPr>
          </a:p>
          <a:p>
            <a:pPr defTabSz="895838">
              <a:lnSpc>
                <a:spcPct val="100000"/>
              </a:lnSpc>
              <a:spcAft>
                <a:spcPts val="0"/>
              </a:spcAft>
              <a:defRPr/>
            </a:pPr>
            <a:r>
              <a:rPr lang="en-US" sz="1200" dirty="0">
                <a:latin typeface="+mn-lt"/>
              </a:rPr>
              <a:t>No other company takes this broad of view of what productivity means.</a:t>
            </a:r>
          </a:p>
          <a:p>
            <a:endParaRPr lang="en-US" dirty="0"/>
          </a:p>
        </p:txBody>
      </p:sp>
      <p:sp>
        <p:nvSpPr>
          <p:cNvPr id="8" name="Date Placeholder 7"/>
          <p:cNvSpPr>
            <a:spLocks noGrp="1"/>
          </p:cNvSpPr>
          <p:nvPr>
            <p:ph type="dt" idx="10"/>
          </p:nvPr>
        </p:nvSpPr>
        <p:spPr/>
        <p:txBody>
          <a:bodyPr/>
          <a:lstStyle/>
          <a:p>
            <a:fld id="{A92B45B1-77DA-44B7-B72E-9922F7F42D18}" type="datetime1">
              <a:rPr lang="en-US" smtClean="0">
                <a:solidFill>
                  <a:prstClr val="black"/>
                </a:solidFill>
              </a:rPr>
              <a:pPr/>
              <a:t>6/7/2012</a:t>
            </a:fld>
            <a:endParaRPr lang="en-US" dirty="0">
              <a:solidFill>
                <a:prstClr val="black"/>
              </a:solidFill>
            </a:endParaRPr>
          </a:p>
        </p:txBody>
      </p:sp>
      <p:sp>
        <p:nvSpPr>
          <p:cNvPr id="9" name="Footer Placeholder 8"/>
          <p:cNvSpPr>
            <a:spLocks noGrp="1"/>
          </p:cNvSpPr>
          <p:nvPr>
            <p:ph type="ftr" sz="quarter" idx="11"/>
          </p:nvPr>
        </p:nvSpPr>
        <p:spPr/>
        <p:txBody>
          <a:bodyPr/>
          <a:lstStyle/>
          <a:p>
            <a:r>
              <a:rPr lang="en-US" smtClean="0">
                <a:solidFill>
                  <a:srgbClr val="000000"/>
                </a:solidFill>
              </a:rPr>
              <a:t>© 2010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endParaRPr lang="en-US" dirty="0" smtClean="0">
              <a:solidFill>
                <a:srgbClr val="000000"/>
              </a:solidFill>
            </a:endParaRPr>
          </a:p>
        </p:txBody>
      </p:sp>
      <p:sp>
        <p:nvSpPr>
          <p:cNvPr id="10" name="Slide Number Placeholder 9"/>
          <p:cNvSpPr>
            <a:spLocks noGrp="1"/>
          </p:cNvSpPr>
          <p:nvPr>
            <p:ph type="sldNum" sz="quarter" idx="12"/>
          </p:nvPr>
        </p:nvSpPr>
        <p:spPr/>
        <p:txBody>
          <a:bodyPr/>
          <a:lstStyle/>
          <a:p>
            <a:fld id="{8B263312-38AA-4E1E-B2B5-0F8F122B24FE}" type="slidenum">
              <a:rPr lang="en-US" smtClean="0">
                <a:solidFill>
                  <a:prstClr val="black"/>
                </a:solidFill>
              </a:rPr>
              <a:pPr/>
              <a:t>6</a:t>
            </a:fld>
            <a:endParaRPr lang="en-US" dirty="0">
              <a:solidFill>
                <a:prstClr val="black"/>
              </a:solidFill>
            </a:endParaRPr>
          </a:p>
        </p:txBody>
      </p:sp>
      <p:sp>
        <p:nvSpPr>
          <p:cNvPr id="11" name="Header Placeholder 10"/>
          <p:cNvSpPr>
            <a:spLocks noGrp="1"/>
          </p:cNvSpPr>
          <p:nvPr>
            <p:ph type="hdr" sz="quarter" idx="13"/>
          </p:nvPr>
        </p:nvSpPr>
        <p:spPr/>
        <p:txBody>
          <a:bodyPr/>
          <a:lstStyle/>
          <a:p>
            <a:r>
              <a:rPr lang="en-US" smtClean="0">
                <a:solidFill>
                  <a:prstClr val="black"/>
                </a:solidFill>
              </a:rPr>
              <a:t>WPC2010_Value</a:t>
            </a:r>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454025"/>
            <a:ext cx="4572000" cy="3429000"/>
          </a:xfrm>
        </p:spPr>
      </p:sp>
      <p:sp>
        <p:nvSpPr>
          <p:cNvPr id="3" name="Notes Placeholder 2"/>
          <p:cNvSpPr>
            <a:spLocks noGrp="1"/>
          </p:cNvSpPr>
          <p:nvPr>
            <p:ph type="body" idx="1"/>
          </p:nvPr>
        </p:nvSpPr>
        <p:spPr/>
        <p:txBody>
          <a:bodyPr>
            <a:normAutofit fontScale="70000" lnSpcReduction="20000"/>
          </a:bodyPr>
          <a:lstStyle/>
          <a:p>
            <a:pPr marL="0" marR="0" indent="0" algn="l" defTabSz="914363" rtl="0" eaLnBrk="1" fontAlgn="auto" latinLnBrk="0" hangingPunct="1">
              <a:lnSpc>
                <a:spcPct val="90000"/>
              </a:lnSpc>
              <a:spcBef>
                <a:spcPts val="0"/>
              </a:spcBef>
              <a:spcAft>
                <a:spcPts val="333"/>
              </a:spcAft>
              <a:buClrTx/>
              <a:buSzTx/>
              <a:buFontTx/>
              <a:buNone/>
              <a:tabLst/>
              <a:defRPr/>
            </a:pPr>
            <a:r>
              <a:rPr lang="en-US" sz="900" b="0" kern="1200" dirty="0" smtClean="0">
                <a:solidFill>
                  <a:schemeClr val="tx1"/>
                </a:solidFill>
                <a:effectLst/>
                <a:latin typeface="+mn-lt"/>
                <a:ea typeface="+mn-ea"/>
                <a:cs typeface="+mn-cs"/>
              </a:rPr>
              <a:t>What does it take to do this successful</a:t>
            </a:r>
            <a:r>
              <a:rPr lang="en-US" sz="900" b="0" kern="1200" baseline="0" dirty="0" smtClean="0">
                <a:solidFill>
                  <a:schemeClr val="tx1"/>
                </a:solidFill>
                <a:effectLst/>
                <a:latin typeface="+mn-lt"/>
                <a:ea typeface="+mn-ea"/>
                <a:cs typeface="+mn-cs"/>
              </a:rPr>
              <a:t>ly.  Well, y</a:t>
            </a:r>
            <a:r>
              <a:rPr lang="en-US" sz="900" b="0" kern="1200" dirty="0" smtClean="0">
                <a:solidFill>
                  <a:schemeClr val="tx1"/>
                </a:solidFill>
                <a:effectLst/>
                <a:latin typeface="+mn-lt"/>
                <a:ea typeface="+mn-ea"/>
                <a:cs typeface="+mn-cs"/>
              </a:rPr>
              <a:t>ou can’t head-fake your way into building these cloud platforms and services,</a:t>
            </a:r>
            <a:r>
              <a:rPr lang="en-US" sz="900" b="0" kern="1200" baseline="0" dirty="0" smtClean="0">
                <a:solidFill>
                  <a:schemeClr val="tx1"/>
                </a:solidFill>
                <a:effectLst/>
                <a:latin typeface="+mn-lt"/>
                <a:ea typeface="+mn-ea"/>
                <a:cs typeface="+mn-cs"/>
              </a:rPr>
              <a:t> </a:t>
            </a:r>
            <a:r>
              <a:rPr lang="en-US" sz="900" b="0" kern="1200" dirty="0" smtClean="0">
                <a:solidFill>
                  <a:schemeClr val="tx1"/>
                </a:solidFill>
                <a:effectLst/>
                <a:latin typeface="+mn-lt"/>
                <a:ea typeface="+mn-ea"/>
                <a:cs typeface="+mn-cs"/>
              </a:rPr>
              <a:t>this isn’t a game of basketball.</a:t>
            </a:r>
            <a:r>
              <a:rPr lang="en-US" sz="900" b="0" kern="1200" baseline="0" dirty="0" smtClean="0">
                <a:solidFill>
                  <a:schemeClr val="tx1"/>
                </a:solidFill>
                <a:effectLst/>
                <a:latin typeface="+mn-lt"/>
                <a:ea typeface="+mn-ea"/>
                <a:cs typeface="+mn-cs"/>
              </a:rPr>
              <a:t>  It takes a blend of expertise and the right investments to pull this off. </a:t>
            </a:r>
          </a:p>
          <a:p>
            <a:pPr marL="0" marR="0" indent="0" algn="l" defTabSz="914363" rtl="0" eaLnBrk="1" fontAlgn="auto" latinLnBrk="0" hangingPunct="1">
              <a:lnSpc>
                <a:spcPct val="90000"/>
              </a:lnSpc>
              <a:spcBef>
                <a:spcPts val="0"/>
              </a:spcBef>
              <a:spcAft>
                <a:spcPts val="333"/>
              </a:spcAft>
              <a:buClrTx/>
              <a:buSzTx/>
              <a:buFontTx/>
              <a:buNone/>
              <a:tabLst/>
              <a:defRPr/>
            </a:pPr>
            <a:endParaRPr lang="en-US" sz="900" b="0" kern="1200" baseline="0" dirty="0" smtClean="0">
              <a:solidFill>
                <a:schemeClr val="tx1"/>
              </a:solidFill>
              <a:effectLst/>
              <a:latin typeface="+mn-lt"/>
              <a:ea typeface="+mn-ea"/>
              <a:cs typeface="+mn-cs"/>
            </a:endParaRPr>
          </a:p>
          <a:p>
            <a:pPr marL="0" marR="0" indent="0" algn="l" defTabSz="914363" rtl="0" eaLnBrk="1" fontAlgn="auto" latinLnBrk="0" hangingPunct="1">
              <a:lnSpc>
                <a:spcPct val="90000"/>
              </a:lnSpc>
              <a:spcBef>
                <a:spcPts val="0"/>
              </a:spcBef>
              <a:spcAft>
                <a:spcPts val="333"/>
              </a:spcAft>
              <a:buClrTx/>
              <a:buSzTx/>
              <a:buFontTx/>
              <a:buNone/>
              <a:tabLst/>
              <a:defRPr/>
            </a:pPr>
            <a:r>
              <a:rPr lang="en-US" sz="900" kern="1200" dirty="0" smtClean="0">
                <a:solidFill>
                  <a:schemeClr val="tx1"/>
                </a:solidFill>
                <a:effectLst/>
                <a:latin typeface="+mn-lt"/>
                <a:ea typeface="+mn-ea"/>
                <a:cs typeface="+mn-cs"/>
              </a:rPr>
              <a:t>NO OTHER company can match Microsoft today in our experience on running and building services. </a:t>
            </a:r>
            <a:r>
              <a:rPr lang="en-US" sz="900" kern="1200" baseline="0" dirty="0" smtClean="0">
                <a:solidFill>
                  <a:schemeClr val="tx1"/>
                </a:solidFill>
                <a:effectLst/>
                <a:latin typeface="+mn-lt"/>
                <a:ea typeface="+mn-ea"/>
                <a:cs typeface="+mn-cs"/>
              </a:rPr>
              <a:t> </a:t>
            </a:r>
            <a:r>
              <a:rPr lang="en-US" sz="900" kern="1200" dirty="0" smtClean="0">
                <a:solidFill>
                  <a:schemeClr val="tx1"/>
                </a:solidFill>
                <a:effectLst/>
                <a:latin typeface="+mn-lt"/>
                <a:ea typeface="+mn-ea"/>
                <a:cs typeface="+mn-cs"/>
              </a:rPr>
              <a:t>We know what it takes to do this, because we’ve been running services at Internet scale for years – from MSN in 1995, to Hotmail, Windows Live, and Bing, today. </a:t>
            </a:r>
            <a:r>
              <a:rPr lang="en-US" sz="900" kern="1200" baseline="0" dirty="0" smtClean="0">
                <a:solidFill>
                  <a:schemeClr val="tx1"/>
                </a:solidFill>
                <a:effectLst/>
                <a:latin typeface="+mn-lt"/>
                <a:ea typeface="+mn-ea"/>
                <a:cs typeface="+mn-cs"/>
              </a:rPr>
              <a:t>   </a:t>
            </a:r>
          </a:p>
          <a:p>
            <a:pPr marL="0" marR="0" indent="0" algn="l" defTabSz="914363" rtl="0" eaLnBrk="1" fontAlgn="auto" latinLnBrk="0" hangingPunct="1">
              <a:lnSpc>
                <a:spcPct val="90000"/>
              </a:lnSpc>
              <a:spcBef>
                <a:spcPts val="0"/>
              </a:spcBef>
              <a:spcAft>
                <a:spcPts val="333"/>
              </a:spcAft>
              <a:buClrTx/>
              <a:buSzTx/>
              <a:buFontTx/>
              <a:buNone/>
              <a:tabLst/>
              <a:defRPr/>
            </a:pPr>
            <a:endParaRPr lang="en-US" sz="900" kern="1200" baseline="0" dirty="0" smtClean="0">
              <a:solidFill>
                <a:schemeClr val="tx1"/>
              </a:solidFill>
              <a:effectLst/>
              <a:latin typeface="+mn-lt"/>
              <a:ea typeface="+mn-ea"/>
              <a:cs typeface="+mn-cs"/>
            </a:endParaRPr>
          </a:p>
          <a:p>
            <a:r>
              <a:rPr lang="en-US" sz="900" kern="1200" dirty="0" smtClean="0">
                <a:solidFill>
                  <a:schemeClr val="tx1"/>
                </a:solidFill>
                <a:effectLst/>
                <a:latin typeface="+mn-lt"/>
                <a:ea typeface="+mn-ea"/>
                <a:cs typeface="+mn-cs"/>
              </a:rPr>
              <a:t>For example, we handle:</a:t>
            </a:r>
          </a:p>
          <a:p>
            <a:pPr marL="171450" indent="-171450">
              <a:buFont typeface="Arial" pitchFamily="34" charset="0"/>
              <a:buChar char="•"/>
            </a:pPr>
            <a:r>
              <a:rPr lang="en-US" sz="900" kern="1200" dirty="0" smtClean="0">
                <a:solidFill>
                  <a:schemeClr val="tx1"/>
                </a:solidFill>
                <a:effectLst/>
                <a:latin typeface="+mn-lt"/>
                <a:ea typeface="+mn-ea"/>
                <a:cs typeface="+mn-cs"/>
              </a:rPr>
              <a:t>9.9 billion messages a day via Windows Live Messenger</a:t>
            </a:r>
          </a:p>
          <a:p>
            <a:pPr marL="171450" lvl="0" indent="-171450">
              <a:buFont typeface="Arial" pitchFamily="34" charset="0"/>
              <a:buChar char="•"/>
            </a:pPr>
            <a:r>
              <a:rPr lang="en-US" sz="900" kern="1200" dirty="0" smtClean="0">
                <a:solidFill>
                  <a:schemeClr val="tx1"/>
                </a:solidFill>
                <a:effectLst/>
                <a:latin typeface="+mn-lt"/>
                <a:ea typeface="+mn-ea"/>
                <a:cs typeface="+mn-cs"/>
              </a:rPr>
              <a:t>600 million unique users every month on Windows Live &amp; MSN</a:t>
            </a:r>
          </a:p>
          <a:p>
            <a:pPr marL="171450" lvl="0" indent="-171450">
              <a:buFont typeface="Arial" pitchFamily="34" charset="0"/>
              <a:buChar char="•"/>
            </a:pPr>
            <a:r>
              <a:rPr lang="en-US" sz="900" kern="1200" dirty="0" smtClean="0">
                <a:solidFill>
                  <a:schemeClr val="tx1"/>
                </a:solidFill>
                <a:effectLst/>
                <a:latin typeface="+mn-lt"/>
                <a:ea typeface="+mn-ea"/>
                <a:cs typeface="+mn-cs"/>
              </a:rPr>
              <a:t>1 Petabyte+ of updates served every month by Windows Update to millions of servers and hundreds of millions of PCs worldwide</a:t>
            </a:r>
          </a:p>
          <a:p>
            <a:pPr marL="171450" lvl="0" indent="-171450">
              <a:buFont typeface="Arial" pitchFamily="34" charset="0"/>
              <a:buChar char="•"/>
            </a:pPr>
            <a:r>
              <a:rPr lang="en-US" sz="900" kern="1200" dirty="0" smtClean="0">
                <a:solidFill>
                  <a:schemeClr val="tx1"/>
                </a:solidFill>
                <a:effectLst/>
                <a:latin typeface="+mn-lt"/>
                <a:ea typeface="+mn-ea"/>
                <a:cs typeface="+mn-cs"/>
              </a:rPr>
              <a:t>5M LiveMeeting conference minutes per year</a:t>
            </a:r>
          </a:p>
          <a:p>
            <a:pPr marL="171450" lvl="0" indent="-171450">
              <a:buFont typeface="Arial" pitchFamily="34" charset="0"/>
              <a:buChar char="•"/>
            </a:pPr>
            <a:r>
              <a:rPr lang="en-US" sz="900" kern="1200" dirty="0" smtClean="0">
                <a:solidFill>
                  <a:schemeClr val="tx1"/>
                </a:solidFill>
                <a:effectLst/>
                <a:latin typeface="+mn-lt"/>
                <a:ea typeface="+mn-ea"/>
                <a:cs typeface="+mn-cs"/>
              </a:rPr>
              <a:t>Forefront for Exchange filters 1B emails per month</a:t>
            </a:r>
          </a:p>
          <a:p>
            <a:pPr marL="0" marR="0" indent="0" algn="l" defTabSz="914363" rtl="0" eaLnBrk="1" fontAlgn="auto" latinLnBrk="0" hangingPunct="1">
              <a:lnSpc>
                <a:spcPct val="90000"/>
              </a:lnSpc>
              <a:spcBef>
                <a:spcPts val="0"/>
              </a:spcBef>
              <a:spcAft>
                <a:spcPts val="333"/>
              </a:spcAft>
              <a:buClrTx/>
              <a:buSzTx/>
              <a:buFontTx/>
              <a:buNone/>
              <a:tabLst/>
              <a:defRPr/>
            </a:pPr>
            <a:endParaRPr lang="en-US" sz="900" kern="1200" baseline="0" dirty="0" smtClean="0">
              <a:solidFill>
                <a:schemeClr val="tx1"/>
              </a:solidFill>
              <a:effectLst/>
              <a:latin typeface="+mn-lt"/>
              <a:ea typeface="+mn-ea"/>
              <a:cs typeface="+mn-cs"/>
            </a:endParaRPr>
          </a:p>
          <a:p>
            <a:pPr marL="0" marR="0" indent="0" algn="l" defTabSz="914363" rtl="0" eaLnBrk="1" fontAlgn="auto" latinLnBrk="0" hangingPunct="1">
              <a:lnSpc>
                <a:spcPct val="90000"/>
              </a:lnSpc>
              <a:spcBef>
                <a:spcPts val="0"/>
              </a:spcBef>
              <a:spcAft>
                <a:spcPts val="333"/>
              </a:spcAft>
              <a:buClrTx/>
              <a:buSzTx/>
              <a:buFontTx/>
              <a:buNone/>
              <a:tabLst/>
              <a:defRPr/>
            </a:pPr>
            <a:r>
              <a:rPr lang="en-US" sz="900" kern="1200" dirty="0" smtClean="0">
                <a:solidFill>
                  <a:schemeClr val="tx1"/>
                </a:solidFill>
                <a:effectLst/>
                <a:latin typeface="+mn-lt"/>
                <a:ea typeface="+mn-ea"/>
                <a:cs typeface="+mn-cs"/>
              </a:rPr>
              <a:t>To support this and our business cloud services,</a:t>
            </a:r>
            <a:r>
              <a:rPr lang="en-US" sz="900" kern="1200" baseline="0" dirty="0" smtClean="0">
                <a:solidFill>
                  <a:schemeClr val="tx1"/>
                </a:solidFill>
                <a:effectLst/>
                <a:latin typeface="+mn-lt"/>
                <a:ea typeface="+mn-ea"/>
                <a:cs typeface="+mn-cs"/>
              </a:rPr>
              <a:t> w</a:t>
            </a:r>
            <a:r>
              <a:rPr lang="en-US" sz="900" kern="1200" dirty="0" smtClean="0">
                <a:solidFill>
                  <a:schemeClr val="tx1"/>
                </a:solidFill>
                <a:effectLst/>
                <a:latin typeface="+mn-lt"/>
                <a:ea typeface="+mn-ea"/>
                <a:cs typeface="+mn-cs"/>
              </a:rPr>
              <a:t>e’ve made and continue to make </a:t>
            </a:r>
            <a:r>
              <a:rPr lang="en-US" sz="900" kern="1200" baseline="0" dirty="0" smtClean="0">
                <a:solidFill>
                  <a:schemeClr val="tx1"/>
                </a:solidFill>
                <a:effectLst/>
                <a:latin typeface="+mn-lt"/>
                <a:ea typeface="+mn-ea"/>
                <a:cs typeface="+mn-cs"/>
              </a:rPr>
              <a:t>significant </a:t>
            </a:r>
            <a:r>
              <a:rPr lang="en-US" sz="900" kern="1200" dirty="0" smtClean="0">
                <a:solidFill>
                  <a:schemeClr val="tx1"/>
                </a:solidFill>
                <a:effectLst/>
                <a:latin typeface="+mn-lt"/>
                <a:ea typeface="+mn-ea"/>
                <a:cs typeface="+mn-cs"/>
              </a:rPr>
              <a:t>investments in our datacenter infrastructure</a:t>
            </a:r>
            <a:r>
              <a:rPr lang="en-US" sz="900" kern="1200" baseline="0" dirty="0" smtClean="0">
                <a:solidFill>
                  <a:schemeClr val="tx1"/>
                </a:solidFill>
                <a:effectLst/>
                <a:latin typeface="+mn-lt"/>
                <a:ea typeface="+mn-ea"/>
                <a:cs typeface="+mn-cs"/>
              </a:rPr>
              <a:t> that our cloud services run on – resulting in a number of advantages: </a:t>
            </a:r>
            <a:r>
              <a:rPr lang="en-US" sz="900" kern="1200" dirty="0" smtClean="0">
                <a:solidFill>
                  <a:schemeClr val="tx1"/>
                </a:solidFill>
                <a:effectLst/>
                <a:latin typeface="+mn-lt"/>
                <a:ea typeface="+mn-ea"/>
                <a:cs typeface="+mn-cs"/>
              </a:rPr>
              <a:t>financially backed SLAs, a standard cost operating model, industry-leading</a:t>
            </a:r>
            <a:r>
              <a:rPr lang="en-US" sz="900" kern="1200" baseline="0" dirty="0" smtClean="0">
                <a:solidFill>
                  <a:schemeClr val="tx1"/>
                </a:solidFill>
                <a:effectLst/>
                <a:latin typeface="+mn-lt"/>
                <a:ea typeface="+mn-ea"/>
                <a:cs typeface="+mn-cs"/>
              </a:rPr>
              <a:t> modular datacenter models, </a:t>
            </a:r>
            <a:r>
              <a:rPr lang="en-US" sz="900" kern="1200" dirty="0" smtClean="0">
                <a:solidFill>
                  <a:schemeClr val="tx1"/>
                </a:solidFill>
                <a:effectLst/>
                <a:latin typeface="+mn-lt"/>
                <a:ea typeface="+mn-ea"/>
                <a:cs typeface="+mn-cs"/>
              </a:rPr>
              <a:t>a consumption-based chargeback model, and the ability to achieve global targets like a Power Usage Effectiveness (PUE)</a:t>
            </a:r>
            <a:r>
              <a:rPr lang="en-US" sz="900" kern="1200" baseline="0" dirty="0" smtClean="0">
                <a:solidFill>
                  <a:schemeClr val="tx1"/>
                </a:solidFill>
                <a:effectLst/>
                <a:latin typeface="+mn-lt"/>
                <a:ea typeface="+mn-ea"/>
                <a:cs typeface="+mn-cs"/>
              </a:rPr>
              <a:t> </a:t>
            </a:r>
            <a:r>
              <a:rPr lang="en-US" sz="900" kern="1200" dirty="0" smtClean="0">
                <a:solidFill>
                  <a:schemeClr val="tx1"/>
                </a:solidFill>
                <a:effectLst/>
                <a:latin typeface="+mn-lt"/>
                <a:ea typeface="+mn-ea"/>
                <a:cs typeface="+mn-cs"/>
              </a:rPr>
              <a:t>of 1.25.  </a:t>
            </a:r>
          </a:p>
          <a:p>
            <a:pPr marL="0" marR="0" indent="0" algn="l" defTabSz="914363" rtl="0" eaLnBrk="1" fontAlgn="auto" latinLnBrk="0" hangingPunct="1">
              <a:lnSpc>
                <a:spcPct val="90000"/>
              </a:lnSpc>
              <a:spcBef>
                <a:spcPts val="0"/>
              </a:spcBef>
              <a:spcAft>
                <a:spcPts val="333"/>
              </a:spcAft>
              <a:buClrTx/>
              <a:buSzTx/>
              <a:buFontTx/>
              <a:buNone/>
              <a:tabLst/>
              <a:defRPr/>
            </a:pPr>
            <a:endParaRPr lang="en-US" sz="900" kern="1200" baseline="0" dirty="0" smtClean="0">
              <a:solidFill>
                <a:schemeClr val="tx1"/>
              </a:solidFill>
              <a:effectLst/>
              <a:latin typeface="+mn-lt"/>
              <a:ea typeface="+mn-ea"/>
              <a:cs typeface="+mn-cs"/>
            </a:endParaRPr>
          </a:p>
          <a:p>
            <a:pPr marL="0" marR="0" indent="0" algn="l" defTabSz="914363" rtl="0" eaLnBrk="1" fontAlgn="auto" latinLnBrk="0" hangingPunct="1">
              <a:lnSpc>
                <a:spcPct val="90000"/>
              </a:lnSpc>
              <a:spcBef>
                <a:spcPts val="0"/>
              </a:spcBef>
              <a:spcAft>
                <a:spcPts val="333"/>
              </a:spcAft>
              <a:buClrTx/>
              <a:buSzTx/>
              <a:buFontTx/>
              <a:buNone/>
              <a:tabLst/>
              <a:defRPr/>
            </a:pPr>
            <a:r>
              <a:rPr lang="en-US" sz="900" kern="1200" baseline="0" dirty="0" smtClean="0">
                <a:solidFill>
                  <a:schemeClr val="tx1"/>
                </a:solidFill>
                <a:effectLst/>
                <a:latin typeface="+mn-lt"/>
                <a:ea typeface="+mn-ea"/>
                <a:cs typeface="+mn-cs"/>
              </a:rPr>
              <a:t>This is all alongside </a:t>
            </a:r>
            <a:r>
              <a:rPr lang="en-US" sz="900" kern="1200" dirty="0" smtClean="0">
                <a:solidFill>
                  <a:schemeClr val="tx1"/>
                </a:solidFill>
                <a:effectLst/>
                <a:latin typeface="+mn-lt"/>
                <a:ea typeface="+mn-ea"/>
                <a:cs typeface="+mn-cs"/>
              </a:rPr>
              <a:t>our full commitment in the engineering discipline and the operations discipline around delivering the cloud.  </a:t>
            </a:r>
          </a:p>
          <a:p>
            <a:endParaRPr lang="en-US" sz="900" kern="1200" dirty="0" smtClean="0">
              <a:solidFill>
                <a:schemeClr val="tx1"/>
              </a:solidFill>
              <a:effectLst/>
              <a:latin typeface="+mn-lt"/>
              <a:ea typeface="+mn-ea"/>
              <a:cs typeface="+mn-cs"/>
            </a:endParaRPr>
          </a:p>
          <a:p>
            <a:r>
              <a:rPr lang="en-US" sz="900" b="1" u="sng" dirty="0" smtClean="0">
                <a:latin typeface="+mn-lt"/>
                <a:ea typeface="ＭＳ Ｐゴシック" pitchFamily="-96" charset="-128"/>
              </a:rPr>
              <a:t>Deeper Details on Microsoft Global Foundation Services (GFS) </a:t>
            </a:r>
          </a:p>
          <a:p>
            <a:endParaRPr lang="en-US" sz="900" dirty="0" smtClean="0">
              <a:latin typeface="+mn-lt"/>
              <a:ea typeface="ＭＳ Ｐゴシック" pitchFamily="-96" charset="-128"/>
            </a:endParaRPr>
          </a:p>
          <a:p>
            <a:pPr algn="l"/>
            <a:r>
              <a:rPr lang="en-US" sz="900" b="1" dirty="0" smtClean="0">
                <a:latin typeface="+mn-lt"/>
                <a:ea typeface="ＭＳ Ｐゴシック" pitchFamily="-96" charset="-128"/>
              </a:rPr>
              <a:t>Infrastructure</a:t>
            </a:r>
            <a:r>
              <a:rPr lang="en-US" sz="900" b="1" baseline="0" dirty="0" smtClean="0">
                <a:latin typeface="+mn-lt"/>
                <a:ea typeface="ＭＳ Ｐゴシック" pitchFamily="-96" charset="-128"/>
              </a:rPr>
              <a:t> Services </a:t>
            </a:r>
            <a:r>
              <a:rPr lang="en-US" sz="900" b="1" dirty="0" smtClean="0">
                <a:latin typeface="+mn-lt"/>
                <a:ea typeface="ＭＳ Ｐゴシック" pitchFamily="-96" charset="-128"/>
              </a:rPr>
              <a:t>Operations</a:t>
            </a:r>
            <a:r>
              <a:rPr lang="en-US" sz="900" dirty="0" smtClean="0">
                <a:latin typeface="+mn-lt"/>
                <a:ea typeface="ＭＳ Ｐゴシック" pitchFamily="-96" charset="-128"/>
              </a:rPr>
              <a:t> – Microsoft Global Foundation Services (GFS) manages our global network of data centers and provides 1) Physical and Site Security 2)Critical Environments Support (Power, Water, Redundancy) and 3) Technical Support (Racks, Servers, Switches) with a focus on operational excellence to deliver lowest cost and highest service delivery globally.</a:t>
            </a:r>
          </a:p>
          <a:p>
            <a:pPr algn="l"/>
            <a:endParaRPr lang="en-US" sz="900" dirty="0" smtClean="0">
              <a:latin typeface="+mn-lt"/>
              <a:ea typeface="ＭＳ Ｐゴシック" pitchFamily="-96" charset="-128"/>
            </a:endParaRPr>
          </a:p>
          <a:p>
            <a:r>
              <a:rPr lang="en-US" sz="900" b="1" dirty="0" smtClean="0">
                <a:latin typeface="+mn-lt"/>
                <a:ea typeface="ＭＳ Ｐゴシック" pitchFamily="-96" charset="-128"/>
              </a:rPr>
              <a:t>Data Center Innovation</a:t>
            </a:r>
            <a:r>
              <a:rPr lang="en-US" sz="900" dirty="0" smtClean="0">
                <a:latin typeface="+mn-lt"/>
                <a:ea typeface="ＭＳ Ｐゴシック" pitchFamily="-96" charset="-128"/>
              </a:rPr>
              <a:t> – GFS continues to deliver effective and efficient DC and infrastructure designs that deliver the most value to our internal customers. Today this means our IT Pre-Assembled Components (ITPACs) for our future modular data centers will provide a lower cost CAPEX per Mega Watt,  enhanced speed to market, and reduction in OPEX.  ITPACs are a game changer.</a:t>
            </a:r>
          </a:p>
          <a:p>
            <a:endParaRPr lang="en-US" sz="900" dirty="0" smtClean="0">
              <a:latin typeface="+mn-lt"/>
              <a:ea typeface="ＭＳ Ｐゴシック" pitchFamily="-96"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smtClean="0">
                <a:latin typeface="+mn-lt"/>
                <a:ea typeface="ＭＳ Ｐゴシック" pitchFamily="-96" charset="-128"/>
              </a:rPr>
              <a:t>Global Capacity – </a:t>
            </a:r>
            <a:r>
              <a:rPr lang="en-US" sz="900" kern="1200" dirty="0" smtClean="0">
                <a:solidFill>
                  <a:schemeClr val="tx1"/>
                </a:solidFill>
                <a:latin typeface="+mn-lt"/>
                <a:ea typeface="+mn-ea"/>
                <a:cs typeface="+mn-cs"/>
              </a:rPr>
              <a:t>When choosing future datacenter sites, we take into account over 35 weighted criteria,  including close proximity to an ample and stable power source and fiber optic networks, affordable pool of skilled labor, affordable energy rates, taxes, and capacity capabilities needed for</a:t>
            </a:r>
            <a:r>
              <a:rPr lang="en-US" sz="900" kern="1200" baseline="0" dirty="0" smtClean="0">
                <a:solidFill>
                  <a:schemeClr val="tx1"/>
                </a:solidFill>
                <a:latin typeface="+mn-lt"/>
                <a:ea typeface="+mn-ea"/>
                <a:cs typeface="+mn-cs"/>
              </a:rPr>
              <a:t> our local, regional and global </a:t>
            </a:r>
            <a:r>
              <a:rPr lang="en-US" sz="900" kern="1200" dirty="0" smtClean="0">
                <a:solidFill>
                  <a:schemeClr val="tx1"/>
                </a:solidFill>
                <a:latin typeface="+mn-lt"/>
                <a:ea typeface="+mn-ea"/>
                <a:cs typeface="+mn-cs"/>
              </a:rPr>
              <a:t>customers</a:t>
            </a:r>
            <a:r>
              <a:rPr lang="en-US" sz="900" kern="1200" baseline="0" dirty="0" smtClean="0">
                <a:solidFill>
                  <a:schemeClr val="tx1"/>
                </a:solidFill>
                <a:latin typeface="+mn-lt"/>
                <a:ea typeface="+mn-ea"/>
                <a:cs typeface="+mn-cs"/>
              </a:rPr>
              <a:t> </a:t>
            </a:r>
            <a:r>
              <a:rPr lang="en-US" sz="900" kern="1200" dirty="0" smtClean="0">
                <a:solidFill>
                  <a:schemeClr val="tx1"/>
                </a:solidFill>
                <a:latin typeface="+mn-lt"/>
                <a:ea typeface="+mn-ea"/>
                <a:cs typeface="+mn-cs"/>
              </a:rPr>
              <a:t>to determine the long-term viability of each site. </a:t>
            </a:r>
          </a:p>
          <a:p>
            <a:endParaRPr lang="en-US" sz="900" dirty="0" smtClean="0">
              <a:latin typeface="+mn-lt"/>
              <a:ea typeface="ＭＳ Ｐゴシック" pitchFamily="-96" charset="-128"/>
            </a:endParaRPr>
          </a:p>
          <a:p>
            <a:r>
              <a:rPr lang="en-US" sz="900" b="1" dirty="0" smtClean="0">
                <a:latin typeface="+mn-lt"/>
                <a:ea typeface="ＭＳ Ｐゴシック" pitchFamily="-96" charset="-128"/>
              </a:rPr>
              <a:t>Utility pricing</a:t>
            </a:r>
            <a:r>
              <a:rPr lang="en-US" sz="900" dirty="0" smtClean="0">
                <a:latin typeface="+mn-lt"/>
                <a:ea typeface="ＭＳ Ｐゴシック" pitchFamily="-96" charset="-128"/>
              </a:rPr>
              <a:t> – this is how GFS charges its customers by consumptions units and Consumption statements</a:t>
            </a:r>
            <a:r>
              <a:rPr lang="en-US" sz="900" baseline="0" dirty="0" smtClean="0">
                <a:latin typeface="+mn-lt"/>
                <a:ea typeface="ＭＳ Ｐゴシック" pitchFamily="-96" charset="-128"/>
              </a:rPr>
              <a:t> </a:t>
            </a:r>
            <a:r>
              <a:rPr lang="en-US" sz="900" dirty="0" smtClean="0">
                <a:latin typeface="+mn-lt"/>
                <a:ea typeface="ＭＳ Ｐゴシック" pitchFamily="-96" charset="-128"/>
              </a:rPr>
              <a:t>are issued every 30 days to customers for: </a:t>
            </a:r>
            <a:r>
              <a:rPr lang="en-US" sz="900" b="1" dirty="0" smtClean="0">
                <a:latin typeface="+mn-lt"/>
                <a:ea typeface="ＭＳ Ｐゴシック" pitchFamily="-96" charset="-128"/>
              </a:rPr>
              <a:t>Compute (</a:t>
            </a:r>
            <a:r>
              <a:rPr lang="en-US" sz="900" dirty="0" smtClean="0">
                <a:latin typeface="+mn-lt"/>
                <a:ea typeface="ＭＳ Ｐゴシック" pitchFamily="-96" charset="-128"/>
              </a:rPr>
              <a:t>VM / hour), </a:t>
            </a:r>
            <a:r>
              <a:rPr lang="en-US" sz="900" b="1" dirty="0" smtClean="0">
                <a:latin typeface="+mn-lt"/>
                <a:ea typeface="ＭＳ Ｐゴシック" pitchFamily="-96" charset="-128"/>
              </a:rPr>
              <a:t>Storage  </a:t>
            </a:r>
            <a:r>
              <a:rPr lang="en-US" sz="900" dirty="0" smtClean="0">
                <a:latin typeface="+mn-lt"/>
                <a:ea typeface="ＭＳ Ｐゴシック" pitchFamily="-96" charset="-128"/>
              </a:rPr>
              <a:t>($ per GB), </a:t>
            </a:r>
            <a:r>
              <a:rPr lang="en-US" sz="900" b="1" dirty="0" smtClean="0">
                <a:latin typeface="+mn-lt"/>
                <a:ea typeface="ＭＳ Ｐゴシック" pitchFamily="-96" charset="-128"/>
              </a:rPr>
              <a:t>Network  </a:t>
            </a:r>
            <a:r>
              <a:rPr lang="en-US" sz="900" dirty="0" smtClean="0">
                <a:latin typeface="+mn-lt"/>
                <a:ea typeface="ＭＳ Ｐゴシック" pitchFamily="-96" charset="-128"/>
              </a:rPr>
              <a:t>(traffic), </a:t>
            </a:r>
            <a:r>
              <a:rPr lang="en-US" sz="900" b="1" dirty="0" smtClean="0">
                <a:latin typeface="+mn-lt"/>
                <a:ea typeface="ＭＳ Ｐゴシック" pitchFamily="-96" charset="-128"/>
              </a:rPr>
              <a:t>Incidents </a:t>
            </a:r>
            <a:r>
              <a:rPr lang="en-US" sz="900" dirty="0" smtClean="0">
                <a:latin typeface="+mn-lt"/>
                <a:ea typeface="ＭＳ Ｐゴシック" pitchFamily="-96" charset="-128"/>
              </a:rPr>
              <a:t>(tickets)</a:t>
            </a:r>
          </a:p>
          <a:p>
            <a:endParaRPr lang="en-US" sz="900" dirty="0" smtClean="0">
              <a:latin typeface="+mn-lt"/>
            </a:endParaRPr>
          </a:p>
          <a:p>
            <a:pPr lvl="0"/>
            <a:r>
              <a:rPr lang="en-US" sz="900" b="1" dirty="0" smtClean="0">
                <a:latin typeface="+mn-lt"/>
                <a:ea typeface="ＭＳ Ｐゴシック" pitchFamily="-96" charset="-128"/>
              </a:rPr>
              <a:t>SOC/NOC</a:t>
            </a:r>
            <a:r>
              <a:rPr lang="en-US" sz="900" dirty="0" smtClean="0">
                <a:latin typeface="+mn-lt"/>
                <a:ea typeface="ＭＳ Ｐゴシック" pitchFamily="-96" charset="-128"/>
              </a:rPr>
              <a:t> – </a:t>
            </a:r>
            <a:r>
              <a:rPr lang="en-US" sz="900" dirty="0" smtClean="0">
                <a:latin typeface="+mn-lt"/>
              </a:rPr>
              <a:t>GFS manages the Microsoft Operations Center (MOC)</a:t>
            </a:r>
            <a:r>
              <a:rPr lang="en-US" sz="900" baseline="0" dirty="0" smtClean="0">
                <a:latin typeface="+mn-lt"/>
              </a:rPr>
              <a:t> that  is a Tier 1 federated Ops center </a:t>
            </a:r>
            <a:r>
              <a:rPr lang="en-US" sz="900" dirty="0" smtClean="0">
                <a:latin typeface="+mn-lt"/>
              </a:rPr>
              <a:t>with </a:t>
            </a:r>
            <a:r>
              <a:rPr lang="en-US" sz="900" dirty="0" smtClean="0">
                <a:solidFill>
                  <a:srgbClr val="17375E"/>
                </a:solidFill>
                <a:latin typeface="+mn-lt"/>
                <a:cs typeface="Segoe UI" pitchFamily="34" charset="0"/>
              </a:rPr>
              <a:t>failover in Redmond, India and California</a:t>
            </a:r>
            <a:r>
              <a:rPr lang="en-US" sz="900" baseline="0" dirty="0" smtClean="0">
                <a:solidFill>
                  <a:srgbClr val="17375E"/>
                </a:solidFill>
                <a:latin typeface="+mn-lt"/>
                <a:cs typeface="Segoe UI" pitchFamily="34" charset="0"/>
              </a:rPr>
              <a:t> to ensure business continuity </a:t>
            </a:r>
            <a:r>
              <a:rPr lang="en-US" sz="900" dirty="0" smtClean="0">
                <a:latin typeface="+mn-lt"/>
              </a:rPr>
              <a:t>24 x 7 x 365. The MOC is focused </a:t>
            </a:r>
            <a:r>
              <a:rPr lang="en-US" sz="900" b="0" dirty="0" smtClean="0">
                <a:latin typeface="+mn-lt"/>
              </a:rPr>
              <a:t>on delivering a comprehensive incident management and service support, with world class quality of service for 200 +</a:t>
            </a:r>
            <a:r>
              <a:rPr lang="en-US" sz="900" dirty="0" smtClean="0">
                <a:latin typeface="+mn-lt"/>
              </a:rPr>
              <a:t> property groups supporting incident management in a highly cost efficient model. They process more than 150K</a:t>
            </a:r>
            <a:r>
              <a:rPr lang="en-US" sz="900" baseline="0" dirty="0" smtClean="0">
                <a:latin typeface="+mn-lt"/>
              </a:rPr>
              <a:t> tickets a month </a:t>
            </a:r>
            <a:r>
              <a:rPr lang="en-US" sz="900" dirty="0" smtClean="0">
                <a:solidFill>
                  <a:srgbClr val="17375E"/>
                </a:solidFill>
                <a:latin typeface="+mn-lt"/>
                <a:cs typeface="Segoe UI" pitchFamily="34" charset="0"/>
              </a:rPr>
              <a:t>supporting incidents, change management, release management and problem management</a:t>
            </a:r>
            <a:r>
              <a:rPr lang="en-US" sz="900" baseline="0" dirty="0" smtClean="0">
                <a:latin typeface="+mn-lt"/>
              </a:rPr>
              <a:t>. </a:t>
            </a:r>
            <a:r>
              <a:rPr lang="en-US" sz="900" dirty="0" smtClean="0">
                <a:latin typeface="+mn-lt"/>
              </a:rPr>
              <a:t>They are the first line of operational support for our</a:t>
            </a:r>
            <a:r>
              <a:rPr lang="en-US" sz="900" baseline="0" dirty="0" smtClean="0">
                <a:latin typeface="+mn-lt"/>
              </a:rPr>
              <a:t> cloud p</a:t>
            </a:r>
            <a:r>
              <a:rPr lang="en-US" sz="900" dirty="0" smtClean="0">
                <a:latin typeface="+mn-lt"/>
              </a:rPr>
              <a:t>roperties. </a:t>
            </a:r>
            <a:r>
              <a:rPr lang="en-US" sz="900" dirty="0" smtClean="0">
                <a:solidFill>
                  <a:srgbClr val="17375E"/>
                </a:solidFill>
                <a:latin typeface="+mn-lt"/>
                <a:cs typeface="Segoe UI" pitchFamily="34" charset="0"/>
              </a:rPr>
              <a:t>Turnkey operations take a service from on-boarding to tooling through support. MOC supports non-windows environment. </a:t>
            </a:r>
          </a:p>
          <a:p>
            <a:pPr marL="690563" marR="0" lvl="1" indent="-233363" algn="l" defTabSz="914400" rtl="0" eaLnBrk="1" fontAlgn="auto" latinLnBrk="0" hangingPunct="1">
              <a:lnSpc>
                <a:spcPct val="90000"/>
              </a:lnSpc>
              <a:spcBef>
                <a:spcPts val="0"/>
              </a:spcBef>
              <a:spcAft>
                <a:spcPts val="600"/>
              </a:spcAft>
              <a:buClr>
                <a:srgbClr val="558ED5"/>
              </a:buClr>
              <a:buSzTx/>
              <a:buFont typeface="Arial" charset="0"/>
              <a:buChar char="►"/>
              <a:tabLst/>
              <a:defRPr/>
            </a:pPr>
            <a:r>
              <a:rPr lang="en-US" sz="900" dirty="0" smtClean="0">
                <a:latin typeface="+mn-lt"/>
              </a:rPr>
              <a:t>MOC uses MS Change as a primary change management tool (most universally recognized change management tool)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900" dirty="0" smtClean="0">
              <a:latin typeface="+mn-lt"/>
            </a:endParaRPr>
          </a:p>
          <a:p>
            <a:pPr marL="457153" marR="0" indent="-457153" algn="l" defTabSz="914400" rtl="0" eaLnBrk="1" fontAlgn="auto" latinLnBrk="0" hangingPunct="1">
              <a:lnSpc>
                <a:spcPct val="100000"/>
              </a:lnSpc>
              <a:spcBef>
                <a:spcPts val="0"/>
              </a:spcBef>
              <a:spcAft>
                <a:spcPts val="0"/>
              </a:spcAft>
              <a:buClrTx/>
              <a:buSzTx/>
              <a:buFont typeface="+mj-lt"/>
              <a:buNone/>
              <a:tabLst/>
              <a:defRPr/>
            </a:pPr>
            <a:r>
              <a:rPr lang="en-US" sz="900" b="1" dirty="0" smtClean="0">
                <a:latin typeface="+mn-lt"/>
              </a:rPr>
              <a:t>Consumption Reporting: </a:t>
            </a:r>
            <a:r>
              <a:rPr lang="en-US" sz="900" b="0" dirty="0" smtClean="0">
                <a:latin typeface="+mn-lt"/>
              </a:rPr>
              <a:t>Ne</a:t>
            </a:r>
            <a:r>
              <a:rPr lang="en-US" sz="900" baseline="0" dirty="0" smtClean="0">
                <a:latin typeface="+mn-lt"/>
              </a:rPr>
              <a:t>w Cost Model </a:t>
            </a:r>
            <a:r>
              <a:rPr lang="en-US" sz="900" dirty="0" smtClean="0">
                <a:latin typeface="+mn-lt"/>
              </a:rPr>
              <a:t>focuses on measuring and forecasting capacity utilization, cost driver</a:t>
            </a:r>
            <a:r>
              <a:rPr lang="en-US" sz="900" baseline="0" dirty="0" smtClean="0">
                <a:latin typeface="+mn-lt"/>
              </a:rPr>
              <a:t> </a:t>
            </a:r>
            <a:r>
              <a:rPr lang="en-US" sz="900" dirty="0" smtClean="0">
                <a:latin typeface="+mn-lt"/>
              </a:rPr>
              <a:t>transparency and accountability, and investment optimization and is </a:t>
            </a:r>
            <a:r>
              <a:rPr lang="en-US" sz="900" baseline="0" dirty="0" smtClean="0">
                <a:latin typeface="+mn-lt"/>
              </a:rPr>
              <a:t>aligned with ‘Improve Cost’ strategic theme</a:t>
            </a:r>
            <a:r>
              <a:rPr lang="en-US" sz="900" dirty="0" smtClean="0">
                <a:solidFill>
                  <a:prstClr val="black"/>
                </a:solidFill>
                <a:latin typeface="+mn-lt"/>
              </a:rPr>
              <a:t>.  </a:t>
            </a:r>
            <a:r>
              <a:rPr lang="en-US" sz="900" baseline="0" dirty="0" smtClean="0">
                <a:latin typeface="+mn-lt"/>
              </a:rPr>
              <a:t>Key measurements: $/kW, $/Mbps, $/Incident, $/Server to provide transparent, accurate v</a:t>
            </a:r>
            <a:r>
              <a:rPr lang="en-US" sz="900" b="0" dirty="0" smtClean="0">
                <a:solidFill>
                  <a:schemeClr val="tx1"/>
                </a:solidFill>
                <a:latin typeface="+mn-lt"/>
              </a:rPr>
              <a:t>olume &amp; rate insight by cost pool aligned to</a:t>
            </a:r>
            <a:r>
              <a:rPr lang="en-US" sz="900" b="0" baseline="0" dirty="0" smtClean="0">
                <a:solidFill>
                  <a:schemeClr val="tx1"/>
                </a:solidFill>
                <a:latin typeface="+mn-lt"/>
              </a:rPr>
              <a:t> native cost.  Standard rates by region, where applicable, provide greater predictability for BGs’ online COGS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900" b="0" baseline="0" dirty="0" smtClean="0">
              <a:solidFill>
                <a:schemeClr val="tx1"/>
              </a:solidFill>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smtClean="0">
                <a:latin typeface="+mn-lt"/>
                <a:ea typeface="ＭＳ Ｐゴシック" pitchFamily="-96" charset="-128"/>
              </a:rPr>
              <a:t>Hardware Services</a:t>
            </a:r>
            <a:r>
              <a:rPr lang="en-US" sz="900" dirty="0" smtClean="0">
                <a:latin typeface="+mn-lt"/>
                <a:ea typeface="ＭＳ Ｐゴシック" pitchFamily="-96" charset="-128"/>
              </a:rPr>
              <a:t> – GFS provisions hardware via various standards programs such as containers, ITPACs and the Azure and MACH server programs.</a:t>
            </a:r>
            <a:endParaRPr lang="en-US" sz="900" dirty="0" smtClean="0">
              <a:solidFill>
                <a:schemeClr val="bg1"/>
              </a:solidFill>
              <a:latin typeface="+mn-lt"/>
              <a:ea typeface="ＭＳ Ｐゴシック" pitchFamily="-96" charset="-128"/>
              <a:cs typeface="Segoe UI" pitchFamily="34" charset="0"/>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pPr/>
              <a:t>7</a:t>
            </a:fld>
            <a:endParaRPr lang="en-US" dirty="0"/>
          </a:p>
        </p:txBody>
      </p:sp>
    </p:spTree>
    <p:extLst>
      <p:ext uri="{BB962C8B-B14F-4D97-AF65-F5344CB8AC3E}">
        <p14:creationId xmlns:p14="http://schemas.microsoft.com/office/powerpoint/2010/main" val="1290426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10000"/>
          </a:bodyPr>
          <a:lstStyle/>
          <a:p>
            <a:r>
              <a:rPr lang="en-GB" dirty="0" smtClean="0"/>
              <a:t>Microsoft is not new to Cloud Services </a:t>
            </a:r>
          </a:p>
          <a:p>
            <a:r>
              <a:rPr lang="en-GB" dirty="0" smtClean="0"/>
              <a:t>Hotmail 1990’s </a:t>
            </a:r>
          </a:p>
          <a:p>
            <a:r>
              <a:rPr lang="en-GB" dirty="0" err="1" smtClean="0"/>
              <a:t>Live@Edu</a:t>
            </a:r>
            <a:r>
              <a:rPr lang="en-GB" dirty="0" smtClean="0"/>
              <a:t> 2000’s – free</a:t>
            </a:r>
            <a:r>
              <a:rPr lang="en-GB" baseline="0" dirty="0" smtClean="0"/>
              <a:t> email for students and staff</a:t>
            </a:r>
          </a:p>
          <a:p>
            <a:endParaRPr lang="en-US" dirty="0" smtClean="0"/>
          </a:p>
          <a:p>
            <a:r>
              <a:rPr lang="en-US" dirty="0" smtClean="0"/>
              <a:t>Momentum, success</a:t>
            </a:r>
          </a:p>
          <a:p>
            <a:endParaRPr lang="en-US" dirty="0" smtClean="0"/>
          </a:p>
          <a:p>
            <a:r>
              <a:rPr lang="en-US" dirty="0" smtClean="0"/>
              <a:t>50 universities</a:t>
            </a:r>
            <a:r>
              <a:rPr lang="en-US" baseline="0" dirty="0" smtClean="0"/>
              <a:t> signed up, strong summer pipeline, </a:t>
            </a:r>
          </a:p>
          <a:p>
            <a:endParaRPr lang="en-US" baseline="0" dirty="0" smtClean="0"/>
          </a:p>
          <a:p>
            <a:r>
              <a:rPr lang="en-US" baseline="0" dirty="0" smtClean="0"/>
              <a:t>15M WW users, 3.5M in the UK, </a:t>
            </a:r>
          </a:p>
          <a:p>
            <a:r>
              <a:rPr lang="en-US" baseline="0" dirty="0" smtClean="0"/>
              <a:t>41% Universities on cloud, 88% Live@edu</a:t>
            </a:r>
          </a:p>
        </p:txBody>
      </p:sp>
      <p:sp>
        <p:nvSpPr>
          <p:cNvPr id="4" name="Slide Number Placeholder 3"/>
          <p:cNvSpPr>
            <a:spLocks noGrp="1"/>
          </p:cNvSpPr>
          <p:nvPr>
            <p:ph type="sldNum" sz="quarter" idx="10"/>
          </p:nvPr>
        </p:nvSpPr>
        <p:spPr/>
        <p:txBody>
          <a:bodyPr/>
          <a:lstStyle/>
          <a:p>
            <a:fld id="{8B263312-38AA-4E1E-B2B5-0F8F122B24FE}" type="slidenum">
              <a:rPr lang="en-US" smtClean="0"/>
              <a:pPr/>
              <a:t>8</a:t>
            </a:fld>
            <a:endParaRPr lang="en-US" dirty="0"/>
          </a:p>
        </p:txBody>
      </p:sp>
      <p:sp>
        <p:nvSpPr>
          <p:cNvPr id="5" name="Date Placeholder 4"/>
          <p:cNvSpPr>
            <a:spLocks noGrp="1"/>
          </p:cNvSpPr>
          <p:nvPr>
            <p:ph type="dt" idx="11"/>
          </p:nvPr>
        </p:nvSpPr>
        <p:spPr/>
        <p:txBody>
          <a:bodyPr/>
          <a:lstStyle/>
          <a:p>
            <a:fld id="{897148A2-56F9-4CB7-A75E-E513C36554FA}" type="datetime2">
              <a:rPr lang="en-US" smtClean="0"/>
              <a:pPr/>
              <a:t>Thursday, June 07, 2012</a:t>
            </a:fld>
            <a:endParaRPr lang="en-US"/>
          </a:p>
        </p:txBody>
      </p:sp>
      <p:sp>
        <p:nvSpPr>
          <p:cNvPr id="6" name="Footer Placeholder 5"/>
          <p:cNvSpPr>
            <a:spLocks noGrp="1"/>
          </p:cNvSpPr>
          <p:nvPr>
            <p:ph type="ftr" sz="quarter" idx="12"/>
          </p:nvPr>
        </p:nvSpPr>
        <p:spPr/>
        <p:txBody>
          <a:bodyPr/>
          <a:lstStyle/>
          <a:p>
            <a:r>
              <a:rPr lang="en-US" smtClean="0"/>
              <a:t>Draft</a:t>
            </a:r>
            <a:endParaRPr lang="en-US"/>
          </a:p>
        </p:txBody>
      </p:sp>
      <p:sp>
        <p:nvSpPr>
          <p:cNvPr id="7" name="Header Placeholder 6"/>
          <p:cNvSpPr>
            <a:spLocks noGrp="1"/>
          </p:cNvSpPr>
          <p:nvPr>
            <p:ph type="hdr" sz="quarter" idx="13"/>
          </p:nvPr>
        </p:nvSpPr>
        <p:spPr/>
        <p:txBody>
          <a:bodyPr/>
          <a:lstStyle/>
          <a:p>
            <a:r>
              <a:rPr lang="da-DK" smtClean="0"/>
              <a:t>BPOS Partner Sessions Slides for WPC 2009 (Draft)</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Building</a:t>
            </a:r>
            <a:r>
              <a:rPr lang="en-US" baseline="0" dirty="0" smtClean="0"/>
              <a:t> upon our success in the marketplace and based on what we have heard from our customers, w</a:t>
            </a:r>
            <a:r>
              <a:rPr lang="en-US" dirty="0" smtClean="0"/>
              <a:t>ith Office 365 we will be introducing a set of new features across all workloads and the platform</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10</a:t>
            </a:fld>
            <a:endParaRPr lang="en-US" dirty="0"/>
          </a:p>
        </p:txBody>
      </p:sp>
    </p:spTree>
    <p:extLst>
      <p:ext uri="{BB962C8B-B14F-4D97-AF65-F5344CB8AC3E}">
        <p14:creationId xmlns:p14="http://schemas.microsoft.com/office/powerpoint/2010/main" val="1403260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u="sng" kern="1200" dirty="0" smtClean="0">
                <a:solidFill>
                  <a:schemeClr val="tx1"/>
                </a:solidFill>
                <a:effectLst/>
                <a:latin typeface="Segoe UI" pitchFamily="34" charset="0"/>
                <a:ea typeface="+mn-ea"/>
                <a:cs typeface="+mn-cs"/>
                <a:hlinkClick r:id="rId3"/>
              </a:rPr>
              <a:t>http://office.microsoft.com/en-us/templates/classroom-and-study-group-templates-TC102561970.aspx</a:t>
            </a:r>
            <a:r>
              <a:rPr lang="en-US" sz="1100" kern="1200" dirty="0" smtClean="0">
                <a:solidFill>
                  <a:schemeClr val="tx1"/>
                </a:solidFill>
                <a:effectLst/>
                <a:latin typeface="Segoe UI" pitchFamily="34" charset="0"/>
                <a:ea typeface="+mn-ea"/>
                <a:cs typeface="+mn-cs"/>
              </a:rPr>
              <a:t> </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11</a:t>
            </a:fld>
            <a:endParaRPr lang="en-US" dirty="0"/>
          </a:p>
        </p:txBody>
      </p:sp>
    </p:spTree>
    <p:extLst>
      <p:ext uri="{BB962C8B-B14F-4D97-AF65-F5344CB8AC3E}">
        <p14:creationId xmlns:p14="http://schemas.microsoft.com/office/powerpoint/2010/main" val="431234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3463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88168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88168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20</a:t>
            </a:fld>
            <a:endParaRPr lang="en-US" dirty="0"/>
          </a:p>
        </p:txBody>
      </p:sp>
    </p:spTree>
    <p:extLst>
      <p:ext uri="{BB962C8B-B14F-4D97-AF65-F5344CB8AC3E}">
        <p14:creationId xmlns:p14="http://schemas.microsoft.com/office/powerpoint/2010/main" val="663039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2891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88168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881687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4.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044" y="1143252"/>
            <a:ext cx="7683913" cy="1523497"/>
          </a:xfrm>
        </p:spPr>
        <p:txBody>
          <a:bodyPr anchor="ctr">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727662" y="3581401"/>
            <a:ext cx="7683914" cy="46325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8581984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686053"/>
            <a:ext cx="6994362"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406894" y="3888121"/>
            <a:ext cx="6994363"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7662" y="2362200"/>
            <a:ext cx="7683914" cy="1219200"/>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10000" b="0" i="1" u="none" strike="noStrike" kern="1200" cap="none" spc="-642" normalizeH="0" baseline="0" noProof="0" dirty="0" smtClean="0">
                <a:ln w="11430"/>
                <a:gradFill>
                  <a:gsLst>
                    <a:gs pos="0">
                      <a:schemeClr val="tx1"/>
                    </a:gs>
                    <a:gs pos="88000">
                      <a:schemeClr val="tx1"/>
                    </a:gs>
                  </a:gsLst>
                  <a:lin ang="5400000"/>
                </a:gradFill>
                <a:effectLst/>
                <a:uLnTx/>
                <a:uFillTx/>
                <a:latin typeface="Segoe" pitchFamily="34" charset="0"/>
                <a:ea typeface="+mn-ea"/>
                <a:cs typeface="+mn-cs"/>
              </a:defRPr>
            </a:lvl1pPr>
          </a:lstStyle>
          <a:p>
            <a:pPr lvl="0"/>
            <a:r>
              <a:rPr lang="en-US" dirty="0" smtClean="0"/>
              <a:t>click to…</a:t>
            </a:r>
          </a:p>
        </p:txBody>
      </p:sp>
    </p:spTree>
    <p:extLst>
      <p:ext uri="{BB962C8B-B14F-4D97-AF65-F5344CB8AC3E}">
        <p14:creationId xmlns:p14="http://schemas.microsoft.com/office/powerpoint/2010/main" val="261945139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0"/>
            <a:ext cx="8363938" cy="609398"/>
          </a:xfrm>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799"/>
            <a:ext cx="8363938" cy="2000548"/>
          </a:xfrm>
        </p:spPr>
        <p:txBody>
          <a:bodyPr/>
          <a:lstStyle>
            <a:lvl1pPr marL="284163" indent="-284163">
              <a:buSzPct val="7000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826038383"/>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389436" y="1447800"/>
            <a:ext cx="8363938" cy="200054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8320619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389436" y="1447800"/>
            <a:ext cx="4115872"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1" y="1447800"/>
            <a:ext cx="4115872"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6308006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9436" y="1065305"/>
            <a:ext cx="4115872"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1000" y="2133600"/>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7501" y="1065305"/>
            <a:ext cx="4115872" cy="692497"/>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7501" y="2133601"/>
            <a:ext cx="4115872"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7224520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0"/>
            <a:ext cx="8363938" cy="553998"/>
          </a:xfrm>
        </p:spPr>
        <p:txBody>
          <a:bodyPr/>
          <a:lstStyle>
            <a:lvl1pPr>
              <a:defRPr sz="4000"/>
            </a:lvl1pPr>
          </a:lstStyle>
          <a:p>
            <a:r>
              <a:rPr lang="en-US" smtClean="0"/>
              <a:t>Click to edit Master title style</a:t>
            </a:r>
            <a:endParaRPr lang="en-US" dirty="0"/>
          </a:p>
        </p:txBody>
      </p:sp>
    </p:spTree>
    <p:extLst>
      <p:ext uri="{BB962C8B-B14F-4D97-AF65-F5344CB8AC3E}">
        <p14:creationId xmlns:p14="http://schemas.microsoft.com/office/powerpoint/2010/main" val="85561323"/>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8643214"/>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043499" y="3107071"/>
            <a:ext cx="2872536" cy="647700"/>
          </a:xfrm>
          <a:prstGeom prst="rect">
            <a:avLst/>
          </a:prstGeom>
        </p:spPr>
      </p:pic>
    </p:spTree>
    <p:extLst>
      <p:ext uri="{BB962C8B-B14F-4D97-AF65-F5344CB8AC3E}">
        <p14:creationId xmlns:p14="http://schemas.microsoft.com/office/powerpoint/2010/main" val="48067614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800"/>
            <a:ext cx="8363938"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7528689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417">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447800"/>
            <a:ext cx="8363938"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7"/>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Calibri"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392958745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with Picture option 1">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3793"/>
          <a:stretch/>
        </p:blipFill>
        <p:spPr>
          <a:xfrm>
            <a:off x="139298" y="189164"/>
            <a:ext cx="8915399" cy="5123791"/>
          </a:xfrm>
          <a:prstGeom prst="round2DiagRect">
            <a:avLst/>
          </a:prstGeom>
        </p:spPr>
      </p:pic>
      <p:sp>
        <p:nvSpPr>
          <p:cNvPr id="6" name="Round Single Corner Rectangle 5"/>
          <p:cNvSpPr/>
          <p:nvPr userDrawn="1"/>
        </p:nvSpPr>
        <p:spPr bwMode="auto">
          <a:xfrm flipH="1">
            <a:off x="0" y="4210493"/>
            <a:ext cx="9144000" cy="2647507"/>
          </a:xfrm>
          <a:prstGeom prst="round1Rect">
            <a:avLst/>
          </a:prstGeom>
          <a:gradFill flip="none" rotWithShape="1">
            <a:gsLst>
              <a:gs pos="0">
                <a:srgbClr val="F5922A"/>
              </a:gs>
              <a:gs pos="50000">
                <a:srgbClr val="FAA932"/>
              </a:gs>
              <a:gs pos="100000">
                <a:srgbClr val="FFBD21"/>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5" name="Frame 4"/>
          <p:cNvSpPr/>
          <p:nvPr userDrawn="1"/>
        </p:nvSpPr>
        <p:spPr bwMode="white">
          <a:xfrm>
            <a:off x="1" y="1"/>
            <a:ext cx="9144000" cy="6858000"/>
          </a:xfrm>
          <a:prstGeom prst="frame">
            <a:avLst>
              <a:gd name="adj1" fmla="val 2144"/>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8" name="Isosceles Triangle 7"/>
          <p:cNvSpPr/>
          <p:nvPr userDrawn="1"/>
        </p:nvSpPr>
        <p:spPr bwMode="white">
          <a:xfrm>
            <a:off x="7897344" y="5615796"/>
            <a:ext cx="1246658" cy="1242205"/>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ctrTitle"/>
          </p:nvPr>
        </p:nvSpPr>
        <p:spPr bwMode="white">
          <a:xfrm>
            <a:off x="730250" y="4646433"/>
            <a:ext cx="7681913" cy="967561"/>
          </a:xfrm>
        </p:spPr>
        <p:txBody>
          <a:bodyPr>
            <a:noAutofit/>
          </a:bodyPr>
          <a:lstStyle>
            <a:lvl1pPr>
              <a:lnSpc>
                <a:spcPct val="90000"/>
              </a:lnSpc>
              <a:defRPr sz="36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bwMode="white">
          <a:xfrm>
            <a:off x="730249" y="5635254"/>
            <a:ext cx="7681914" cy="461665"/>
          </a:xfrm>
        </p:spPr>
        <p:txBody>
          <a:bodyPr>
            <a:noAutofit/>
          </a:bodyPr>
          <a:lstStyle>
            <a:lvl1pPr marL="0" indent="0" algn="l">
              <a:lnSpc>
                <a:spcPct val="90000"/>
              </a:lnSpc>
              <a:spcBef>
                <a:spcPts val="0"/>
              </a:spcBef>
              <a:buNone/>
              <a:defRPr sz="2000">
                <a:solidFill>
                  <a:schemeClr val="bg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2050" name="Picture 2" descr="\\.psf\Home\Documents\Slidework\Deb template\Corners\Yellow-Corn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flipH="1">
            <a:off x="8051514" y="5765514"/>
            <a:ext cx="932688" cy="9326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psf\Home\Documents\Slidework\Deb template\mslogo_yellow.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black">
          <a:xfrm>
            <a:off x="8359504" y="6605843"/>
            <a:ext cx="615820" cy="100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038040"/>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with Picture option 2">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26497"/>
          <a:stretch/>
        </p:blipFill>
        <p:spPr>
          <a:xfrm>
            <a:off x="1" y="1"/>
            <a:ext cx="9040632" cy="4430109"/>
          </a:xfrm>
          <a:prstGeom prst="rect">
            <a:avLst/>
          </a:prstGeom>
        </p:spPr>
      </p:pic>
      <p:sp>
        <p:nvSpPr>
          <p:cNvPr id="6" name="Round Single Corner Rectangle 5"/>
          <p:cNvSpPr/>
          <p:nvPr userDrawn="1"/>
        </p:nvSpPr>
        <p:spPr bwMode="auto">
          <a:xfrm flipH="1">
            <a:off x="0" y="4210493"/>
            <a:ext cx="9144000" cy="2647507"/>
          </a:xfrm>
          <a:prstGeom prst="round1Rect">
            <a:avLst/>
          </a:prstGeom>
          <a:gradFill flip="none" rotWithShape="1">
            <a:gsLst>
              <a:gs pos="0">
                <a:srgbClr val="F5922A"/>
              </a:gs>
              <a:gs pos="50000">
                <a:srgbClr val="FAA932"/>
              </a:gs>
              <a:gs pos="100000">
                <a:srgbClr val="FFBD21"/>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5" name="Frame 4"/>
          <p:cNvSpPr/>
          <p:nvPr userDrawn="1"/>
        </p:nvSpPr>
        <p:spPr bwMode="white">
          <a:xfrm>
            <a:off x="1" y="1"/>
            <a:ext cx="9144000" cy="6858000"/>
          </a:xfrm>
          <a:prstGeom prst="frame">
            <a:avLst>
              <a:gd name="adj1" fmla="val 2144"/>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8" name="Isosceles Triangle 7"/>
          <p:cNvSpPr/>
          <p:nvPr userDrawn="1"/>
        </p:nvSpPr>
        <p:spPr bwMode="white">
          <a:xfrm>
            <a:off x="7897344" y="5615796"/>
            <a:ext cx="1246658" cy="1242205"/>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ctrTitle"/>
          </p:nvPr>
        </p:nvSpPr>
        <p:spPr bwMode="white">
          <a:xfrm>
            <a:off x="730250" y="4646433"/>
            <a:ext cx="7681913" cy="967561"/>
          </a:xfrm>
        </p:spPr>
        <p:txBody>
          <a:bodyPr>
            <a:noAutofit/>
          </a:bodyPr>
          <a:lstStyle>
            <a:lvl1pPr>
              <a:lnSpc>
                <a:spcPct val="90000"/>
              </a:lnSpc>
              <a:defRPr sz="36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bwMode="white">
          <a:xfrm>
            <a:off x="730249" y="5635254"/>
            <a:ext cx="7681914" cy="461665"/>
          </a:xfrm>
        </p:spPr>
        <p:txBody>
          <a:bodyPr>
            <a:noAutofit/>
          </a:bodyPr>
          <a:lstStyle>
            <a:lvl1pPr marL="0" indent="0" algn="l">
              <a:lnSpc>
                <a:spcPct val="90000"/>
              </a:lnSpc>
              <a:spcBef>
                <a:spcPts val="0"/>
              </a:spcBef>
              <a:buNone/>
              <a:defRPr sz="2000">
                <a:solidFill>
                  <a:schemeClr val="bg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2050" name="Picture 2" descr="\\.psf\Home\Documents\Slidework\Deb template\Corners\Yellow-Corn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flipH="1">
            <a:off x="8051514" y="5765514"/>
            <a:ext cx="932688" cy="9326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psf\Home\Documents\Slidework\Deb template\mslogo_yellow.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black">
          <a:xfrm>
            <a:off x="8359504" y="6605843"/>
            <a:ext cx="615820" cy="100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63681"/>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with Picture option 2">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562" y="1"/>
            <a:ext cx="8868101" cy="5912068"/>
          </a:xfrm>
          <a:prstGeom prst="round2DiagRect">
            <a:avLst/>
          </a:prstGeom>
        </p:spPr>
      </p:pic>
      <p:sp>
        <p:nvSpPr>
          <p:cNvPr id="6" name="Round Single Corner Rectangle 5"/>
          <p:cNvSpPr/>
          <p:nvPr userDrawn="1"/>
        </p:nvSpPr>
        <p:spPr bwMode="auto">
          <a:xfrm flipH="1">
            <a:off x="0" y="4210493"/>
            <a:ext cx="9144000" cy="2647507"/>
          </a:xfrm>
          <a:prstGeom prst="round1Rect">
            <a:avLst/>
          </a:prstGeom>
          <a:gradFill flip="none" rotWithShape="1">
            <a:gsLst>
              <a:gs pos="0">
                <a:srgbClr val="F5922A"/>
              </a:gs>
              <a:gs pos="50000">
                <a:srgbClr val="FAA932"/>
              </a:gs>
              <a:gs pos="100000">
                <a:srgbClr val="FFBD21"/>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5" name="Frame 4"/>
          <p:cNvSpPr/>
          <p:nvPr userDrawn="1"/>
        </p:nvSpPr>
        <p:spPr bwMode="white">
          <a:xfrm>
            <a:off x="1" y="1"/>
            <a:ext cx="9144000" cy="6858000"/>
          </a:xfrm>
          <a:prstGeom prst="frame">
            <a:avLst>
              <a:gd name="adj1" fmla="val 2144"/>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8" name="Isosceles Triangle 7"/>
          <p:cNvSpPr/>
          <p:nvPr userDrawn="1"/>
        </p:nvSpPr>
        <p:spPr bwMode="white">
          <a:xfrm>
            <a:off x="7897344" y="5615796"/>
            <a:ext cx="1246658" cy="1242205"/>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ctrTitle"/>
          </p:nvPr>
        </p:nvSpPr>
        <p:spPr bwMode="white">
          <a:xfrm>
            <a:off x="730250" y="4646433"/>
            <a:ext cx="7681913" cy="967561"/>
          </a:xfrm>
        </p:spPr>
        <p:txBody>
          <a:bodyPr>
            <a:noAutofit/>
          </a:bodyPr>
          <a:lstStyle>
            <a:lvl1pPr>
              <a:lnSpc>
                <a:spcPct val="90000"/>
              </a:lnSpc>
              <a:defRPr sz="36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bwMode="white">
          <a:xfrm>
            <a:off x="730249" y="5635254"/>
            <a:ext cx="7681914" cy="461665"/>
          </a:xfrm>
        </p:spPr>
        <p:txBody>
          <a:bodyPr>
            <a:noAutofit/>
          </a:bodyPr>
          <a:lstStyle>
            <a:lvl1pPr marL="0" indent="0" algn="l">
              <a:lnSpc>
                <a:spcPct val="90000"/>
              </a:lnSpc>
              <a:spcBef>
                <a:spcPts val="0"/>
              </a:spcBef>
              <a:buNone/>
              <a:defRPr sz="2000">
                <a:solidFill>
                  <a:schemeClr val="bg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2050" name="Picture 2" descr="\\.psf\Home\Documents\Slidework\Deb template\Corners\Yellow-Corn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flipH="1">
            <a:off x="8051514" y="5765514"/>
            <a:ext cx="932688" cy="9326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psf\Home\Documents\Slidework\Deb template\mslogo_yellow.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black">
          <a:xfrm>
            <a:off x="8359504" y="6605843"/>
            <a:ext cx="615820" cy="100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837999"/>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without Pictur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6064244" y="3114134"/>
            <a:ext cx="2885838" cy="3545458"/>
          </a:xfrm>
          <a:prstGeom prst="rect">
            <a:avLst/>
          </a:prstGeom>
        </p:spPr>
      </p:pic>
      <p:sp>
        <p:nvSpPr>
          <p:cNvPr id="2" name="Title 1"/>
          <p:cNvSpPr>
            <a:spLocks noGrp="1"/>
          </p:cNvSpPr>
          <p:nvPr>
            <p:ph type="ctrTitle"/>
          </p:nvPr>
        </p:nvSpPr>
        <p:spPr>
          <a:xfrm>
            <a:off x="730250" y="2535028"/>
            <a:ext cx="7597751" cy="1052618"/>
          </a:xfrm>
        </p:spPr>
        <p:txBody>
          <a:bodyPr vert="horz" wrap="square" lIns="0" tIns="0" rIns="0" bIns="0" rtlCol="0" anchor="t">
            <a:noAutofit/>
          </a:bodyPr>
          <a:lstStyle>
            <a:lvl1pPr algn="l" defTabSz="914363" rtl="0" eaLnBrk="1" latinLnBrk="0" hangingPunct="1">
              <a:lnSpc>
                <a:spcPct val="90000"/>
              </a:lnSpc>
              <a:spcBef>
                <a:spcPct val="0"/>
              </a:spcBef>
              <a:buNone/>
              <a:defRPr lang="en-US" sz="3600" b="0" kern="1200" cap="none" spc="-150" dirty="0">
                <a:ln w="3175">
                  <a:noFill/>
                </a:ln>
                <a:solidFill>
                  <a:schemeClr val="bg1"/>
                </a:soli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452102"/>
            <a:ext cx="7604496" cy="954443"/>
          </a:xfrm>
        </p:spPr>
        <p:txBody>
          <a:bodyPr vert="horz" wrap="square" lIns="0" tIns="0" rIns="0" bIns="0" rtlCol="0">
            <a:noAutofit/>
          </a:bodyPr>
          <a:lstStyle>
            <a:lvl1pPr marL="0" indent="0" algn="l" defTabSz="914363" rtl="0" eaLnBrk="1" latinLnBrk="0" hangingPunct="1">
              <a:lnSpc>
                <a:spcPct val="90000"/>
              </a:lnSpc>
              <a:spcBef>
                <a:spcPts val="0"/>
              </a:spcBef>
              <a:buFontTx/>
              <a:buNone/>
              <a:defRPr lang="en-US" sz="2000" kern="1200" dirty="0">
                <a:solidFill>
                  <a:schemeClr val="bg1"/>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13" name="Picture 5" descr="C:\Documents and Settings\Pennie\My Documents\Deb template\mslogo_white.png"/>
          <p:cNvPicPr>
            <a:picLocks noChangeAspect="1" noChangeArrowheads="1"/>
          </p:cNvPicPr>
          <p:nvPr userDrawn="1"/>
        </p:nvPicPr>
        <p:blipFill>
          <a:blip r:embed="rId3"/>
          <a:srcRect/>
          <a:stretch>
            <a:fillRect/>
          </a:stretch>
        </p:blipFill>
        <p:spPr bwMode="black">
          <a:xfrm>
            <a:off x="397970" y="6401496"/>
            <a:ext cx="1040213" cy="169901"/>
          </a:xfrm>
          <a:prstGeom prst="rect">
            <a:avLst/>
          </a:prstGeom>
          <a:noFill/>
        </p:spPr>
      </p:pic>
    </p:spTree>
    <p:extLst>
      <p:ext uri="{BB962C8B-B14F-4D97-AF65-F5344CB8AC3E}">
        <p14:creationId xmlns:p14="http://schemas.microsoft.com/office/powerpoint/2010/main" val="4283640175"/>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mo, Video etc. &quot;special&quot; slides">
    <p:spTree>
      <p:nvGrpSpPr>
        <p:cNvPr id="1" name=""/>
        <p:cNvGrpSpPr/>
        <p:nvPr/>
      </p:nvGrpSpPr>
      <p:grpSpPr>
        <a:xfrm>
          <a:off x="0" y="0"/>
          <a:ext cx="0" cy="0"/>
          <a:chOff x="0" y="0"/>
          <a:chExt cx="0" cy="0"/>
        </a:xfrm>
      </p:grpSpPr>
      <p:sp>
        <p:nvSpPr>
          <p:cNvPr id="10" name="Round Single Corner Rectangle 9"/>
          <p:cNvSpPr/>
          <p:nvPr userDrawn="1"/>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6" name="Text Placeholder 5"/>
          <p:cNvSpPr>
            <a:spLocks noGrp="1"/>
          </p:cNvSpPr>
          <p:nvPr>
            <p:ph type="body" sz="quarter" idx="11" hasCustomPrompt="1"/>
          </p:nvPr>
        </p:nvSpPr>
        <p:spPr>
          <a:xfrm>
            <a:off x="722049" y="706084"/>
            <a:ext cx="7708900" cy="1107996"/>
          </a:xfrm>
        </p:spPr>
        <p:txBody>
          <a:bodyPr/>
          <a:lstStyle>
            <a:lvl1pPr marL="0" indent="0" algn="r">
              <a:buNone/>
              <a:defRPr sz="8000" i="1">
                <a:solidFill>
                  <a:schemeClr val="bg1"/>
                </a:solidFill>
                <a:latin typeface="+mj-lt"/>
              </a:defRPr>
            </a:lvl1pPr>
            <a:lvl2pPr marL="460375" indent="0">
              <a:buNone/>
              <a:defRPr/>
            </a:lvl2pPr>
            <a:lvl3pPr marL="855662" indent="0">
              <a:buNone/>
              <a:defRPr/>
            </a:lvl3pPr>
            <a:lvl4pPr marL="1258888" indent="0">
              <a:buNone/>
              <a:defRPr/>
            </a:lvl4pPr>
            <a:lvl5pPr marL="1604963" indent="0">
              <a:buNone/>
              <a:defRPr/>
            </a:lvl5pPr>
          </a:lstStyle>
          <a:p>
            <a:pPr lvl="0"/>
            <a:r>
              <a:rPr lang="en-US" dirty="0" smtClean="0"/>
              <a:t>click to…</a:t>
            </a:r>
            <a:endParaRPr lang="en-US" dirty="0"/>
          </a:p>
        </p:txBody>
      </p:sp>
      <p:sp>
        <p:nvSpPr>
          <p:cNvPr id="17" name="Isosceles Triangle 16"/>
          <p:cNvSpPr/>
          <p:nvPr userDrawn="1"/>
        </p:nvSpPr>
        <p:spPr bwMode="white">
          <a:xfrm>
            <a:off x="7897344" y="5615796"/>
            <a:ext cx="1246658" cy="1242205"/>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9" name="Picture 2" descr="\\.psf\Home\Documents\Slidework\Deb template\Corners\Yellow-Corner.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hidden">
          <a:xfrm flipH="1">
            <a:off x="8051514" y="5765514"/>
            <a:ext cx="932688" cy="9326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psf\Home\Documents\Slidework\Deb template\mslogo_yellow.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black">
          <a:xfrm>
            <a:off x="8359504" y="6605843"/>
            <a:ext cx="615820" cy="1005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814412" y="2996668"/>
            <a:ext cx="6140570" cy="1052618"/>
          </a:xfrm>
        </p:spPr>
        <p:txBody>
          <a:bodyPr vert="horz" wrap="square" lIns="0" tIns="0" rIns="0" bIns="0" rtlCol="0" anchor="t">
            <a:noAutofit/>
          </a:bodyPr>
          <a:lstStyle>
            <a:lvl1pPr algn="l" defTabSz="914363" rtl="0" eaLnBrk="1" latinLnBrk="0" hangingPunct="1">
              <a:lnSpc>
                <a:spcPct val="90000"/>
              </a:lnSpc>
              <a:spcBef>
                <a:spcPct val="0"/>
              </a:spcBef>
              <a:buNone/>
              <a:defRPr lang="en-US" sz="3600" b="0" kern="1200" cap="none" spc="-150" dirty="0">
                <a:ln w="3175">
                  <a:noFill/>
                </a:ln>
                <a:solidFill>
                  <a:schemeClr val="bg1"/>
                </a:soli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814411" y="4205663"/>
            <a:ext cx="6146021" cy="954443"/>
          </a:xfrm>
        </p:spPr>
        <p:txBody>
          <a:bodyPr vert="horz" wrap="square" lIns="0" tIns="0" rIns="0" bIns="0" rtlCol="0">
            <a:noAutofit/>
          </a:bodyPr>
          <a:lstStyle>
            <a:lvl1pPr marL="0" indent="0" algn="l" defTabSz="914363" rtl="0" eaLnBrk="1" latinLnBrk="0" hangingPunct="1">
              <a:lnSpc>
                <a:spcPct val="90000"/>
              </a:lnSpc>
              <a:spcBef>
                <a:spcPts val="0"/>
              </a:spcBef>
              <a:buFontTx/>
              <a:buNone/>
              <a:defRPr lang="en-US" sz="2000" kern="1200" dirty="0">
                <a:solidFill>
                  <a:schemeClr val="bg1"/>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ltGray">
          <a:xfrm>
            <a:off x="7021902" y="3663420"/>
            <a:ext cx="1841917" cy="2262927"/>
          </a:xfrm>
          <a:prstGeom prst="rect">
            <a:avLst/>
          </a:prstGeom>
        </p:spPr>
      </p:pic>
    </p:spTree>
    <p:extLst>
      <p:ext uri="{BB962C8B-B14F-4D97-AF65-F5344CB8AC3E}">
        <p14:creationId xmlns:p14="http://schemas.microsoft.com/office/powerpoint/2010/main" val="897274117"/>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White Background 1">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498598"/>
          </a:xfrm>
        </p:spPr>
        <p:txBody>
          <a:bodyPr/>
          <a:lstStyle>
            <a:lvl1pPr>
              <a:defRPr>
                <a:solidFill>
                  <a:schemeClr val="tx2"/>
                </a:solidFill>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609671"/>
          </a:xfrm>
        </p:spPr>
        <p:txBody>
          <a:bodyPr/>
          <a:lstStyle>
            <a:lvl1pPr marL="341313" indent="-341313">
              <a:spcBef>
                <a:spcPts val="600"/>
              </a:spcBef>
              <a:buClr>
                <a:schemeClr val="accent1"/>
              </a:buClr>
              <a:buFont typeface="Arial" pitchFamily="34" charset="0"/>
              <a:buChar char="•"/>
              <a:defRPr/>
            </a:lvl1pPr>
            <a:lvl2pPr marL="804863" indent="-344488">
              <a:spcBef>
                <a:spcPts val="600"/>
              </a:spcBef>
              <a:buClr>
                <a:schemeClr val="accent1"/>
              </a:buClr>
              <a:buFont typeface="Segoe" pitchFamily="34" charset="0"/>
              <a:buChar char="-"/>
              <a:defRPr/>
            </a:lvl2pPr>
            <a:lvl3pPr marL="1200150" indent="-344488">
              <a:spcBef>
                <a:spcPts val="600"/>
              </a:spcBef>
              <a:buClr>
                <a:schemeClr val="accent1"/>
              </a:buClr>
              <a:buFont typeface="Segoe" pitchFamily="34" charset="0"/>
              <a:buChar char="-"/>
              <a:defRPr/>
            </a:lvl3pPr>
            <a:lvl4pPr marL="1604963" indent="-346075">
              <a:spcBef>
                <a:spcPts val="600"/>
              </a:spcBef>
              <a:buClr>
                <a:schemeClr val="accent1"/>
              </a:buClr>
              <a:buFont typeface="Segoe" pitchFamily="34" charset="0"/>
              <a:buChar char="-"/>
              <a:defRPr/>
            </a:lvl4pPr>
            <a:lvl5pPr marL="1941513" indent="-336550">
              <a:spcBef>
                <a:spcPts val="600"/>
              </a:spcBef>
              <a:buClr>
                <a:schemeClr val="accent1"/>
              </a:buClr>
              <a:buFont typeface="Segoe"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Rectangle 9"/>
          <p:cNvSpPr/>
          <p:nvPr userDrawn="1"/>
        </p:nvSpPr>
        <p:spPr bwMode="hidden">
          <a:xfrm>
            <a:off x="0" y="6632154"/>
            <a:ext cx="9144000" cy="225846"/>
          </a:xfrm>
          <a:prstGeom prst="rect">
            <a:avLst/>
          </a:prstGeom>
          <a:gradFill flip="none" rotWithShape="1">
            <a:gsLst>
              <a:gs pos="0">
                <a:srgbClr val="FFBD21"/>
              </a:gs>
              <a:gs pos="50000">
                <a:srgbClr val="FAA932"/>
              </a:gs>
              <a:gs pos="100000">
                <a:srgbClr val="F5922A"/>
              </a:gs>
            </a:gsLst>
            <a:lin ang="0" scaled="1"/>
            <a:tileRect/>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1" name="Picture 5" descr="C:\Documents and Settings\Pennie\My Documents\Deb template\mslogo_white.png"/>
          <p:cNvPicPr>
            <a:picLocks noChangeAspect="1" noChangeArrowheads="1"/>
          </p:cNvPicPr>
          <p:nvPr userDrawn="1"/>
        </p:nvPicPr>
        <p:blipFill>
          <a:blip r:embed="rId2"/>
          <a:srcRect/>
          <a:stretch>
            <a:fillRect/>
          </a:stretch>
        </p:blipFill>
        <p:spPr bwMode="black">
          <a:xfrm>
            <a:off x="8155171" y="6679085"/>
            <a:ext cx="808073" cy="131985"/>
          </a:xfrm>
          <a:prstGeom prst="rect">
            <a:avLst/>
          </a:prstGeom>
          <a:noFill/>
        </p:spPr>
      </p:pic>
      <p:sp>
        <p:nvSpPr>
          <p:cNvPr id="8"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bg1"/>
                </a:solidFill>
              </a:defRPr>
            </a:lvl1pPr>
          </a:lstStyle>
          <a:p>
            <a:pPr>
              <a:defRPr/>
            </a:pPr>
            <a:fld id="{C3E044D2-739B-4933-B924-BD4393A07FF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534503412"/>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White Background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47799"/>
            <a:ext cx="8382000"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1"/>
          <p:cNvSpPr/>
          <p:nvPr userDrawn="1"/>
        </p:nvSpPr>
        <p:spPr bwMode="hidden">
          <a:xfrm>
            <a:off x="0" y="6632154"/>
            <a:ext cx="9144000" cy="225846"/>
          </a:xfrm>
          <a:prstGeom prst="rect">
            <a:avLst/>
          </a:prstGeom>
          <a:gradFill flip="none" rotWithShape="1">
            <a:gsLst>
              <a:gs pos="0">
                <a:srgbClr val="FFBD21"/>
              </a:gs>
              <a:gs pos="50000">
                <a:srgbClr val="FAA932"/>
              </a:gs>
              <a:gs pos="100000">
                <a:srgbClr val="F5922A"/>
              </a:gs>
            </a:gsLst>
            <a:lin ang="0" scaled="1"/>
            <a:tileRect/>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3" name="Picture 5" descr="C:\Documents and Settings\Pennie\My Documents\Deb template\mslogo_white.png"/>
          <p:cNvPicPr>
            <a:picLocks noChangeAspect="1" noChangeArrowheads="1"/>
          </p:cNvPicPr>
          <p:nvPr userDrawn="1"/>
        </p:nvPicPr>
        <p:blipFill>
          <a:blip r:embed="rId2"/>
          <a:srcRect/>
          <a:stretch>
            <a:fillRect/>
          </a:stretch>
        </p:blipFill>
        <p:spPr bwMode="black">
          <a:xfrm>
            <a:off x="8155171" y="6679085"/>
            <a:ext cx="808073" cy="131985"/>
          </a:xfrm>
          <a:prstGeom prst="rect">
            <a:avLst/>
          </a:prstGeom>
          <a:noFill/>
        </p:spPr>
      </p:pic>
      <p:sp>
        <p:nvSpPr>
          <p:cNvPr id="8"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bg1"/>
                </a:solidFill>
              </a:defRPr>
            </a:lvl1pPr>
          </a:lstStyle>
          <a:p>
            <a:pPr>
              <a:defRPr/>
            </a:pPr>
            <a:fld id="{C3E044D2-739B-4933-B924-BD4393A07FF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8922660"/>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White Background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47799"/>
            <a:ext cx="4114800" cy="1997470"/>
          </a:xfrm>
        </p:spPr>
        <p:txBody>
          <a:bodyPr/>
          <a:lstStyle>
            <a:lvl1pPr marL="339976" indent="-339976">
              <a:lnSpc>
                <a:spcPct val="90000"/>
              </a:lnSpc>
              <a:buClr>
                <a:schemeClr val="accent1"/>
              </a:buClr>
              <a:defRPr sz="2400"/>
            </a:lvl1pPr>
            <a:lvl2pPr marL="673338" indent="-325424">
              <a:lnSpc>
                <a:spcPct val="90000"/>
              </a:lnSpc>
              <a:defRPr sz="2000"/>
            </a:lvl2pPr>
            <a:lvl3pPr marL="953785" indent="-288384">
              <a:lnSpc>
                <a:spcPct val="90000"/>
              </a:lnSpc>
              <a:defRPr sz="1800"/>
            </a:lvl3pPr>
            <a:lvl4pPr marL="1227618" indent="-273833">
              <a:lnSpc>
                <a:spcPct val="90000"/>
              </a:lnSpc>
              <a:defRPr sz="1600"/>
            </a:lvl4pPr>
            <a:lvl5pPr marL="1516002" indent="-280447">
              <a:lnSpc>
                <a:spcPct val="90000"/>
              </a:lnSpc>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47799"/>
            <a:ext cx="4114800" cy="1997470"/>
          </a:xfrm>
        </p:spPr>
        <p:txBody>
          <a:bodyPr/>
          <a:lstStyle>
            <a:lvl1pPr marL="347914" indent="-347914">
              <a:lnSpc>
                <a:spcPct val="90000"/>
              </a:lnSpc>
              <a:buClr>
                <a:schemeClr val="accent1"/>
              </a:buClr>
              <a:defRPr sz="2400"/>
            </a:lvl1pPr>
            <a:lvl2pPr marL="673338" indent="-339976">
              <a:lnSpc>
                <a:spcPct val="90000"/>
              </a:lnSpc>
              <a:defRPr sz="2000"/>
            </a:lvl2pPr>
            <a:lvl3pPr marL="961722" indent="-302936">
              <a:lnSpc>
                <a:spcPct val="90000"/>
              </a:lnSpc>
              <a:defRPr sz="1800"/>
            </a:lvl3pPr>
            <a:lvl4pPr marL="1227618" indent="-265896">
              <a:lnSpc>
                <a:spcPct val="90000"/>
              </a:lnSpc>
              <a:defRPr sz="1600"/>
            </a:lvl4pPr>
            <a:lvl5pPr marL="1516002" indent="-273833">
              <a:lnSpc>
                <a:spcPct val="90000"/>
              </a:lnSpc>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Rectangle 12"/>
          <p:cNvSpPr/>
          <p:nvPr userDrawn="1"/>
        </p:nvSpPr>
        <p:spPr bwMode="hidden">
          <a:xfrm>
            <a:off x="0" y="6632154"/>
            <a:ext cx="9144000" cy="225846"/>
          </a:xfrm>
          <a:prstGeom prst="rect">
            <a:avLst/>
          </a:prstGeom>
          <a:gradFill flip="none" rotWithShape="1">
            <a:gsLst>
              <a:gs pos="0">
                <a:srgbClr val="FFBD21"/>
              </a:gs>
              <a:gs pos="50000">
                <a:srgbClr val="FAA932"/>
              </a:gs>
              <a:gs pos="100000">
                <a:srgbClr val="F5922A"/>
              </a:gs>
            </a:gsLst>
            <a:lin ang="0" scaled="1"/>
            <a:tileRect/>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4" name="Picture 5" descr="C:\Documents and Settings\Pennie\My Documents\Deb template\mslogo_white.png"/>
          <p:cNvPicPr>
            <a:picLocks noChangeAspect="1" noChangeArrowheads="1"/>
          </p:cNvPicPr>
          <p:nvPr userDrawn="1"/>
        </p:nvPicPr>
        <p:blipFill>
          <a:blip r:embed="rId2"/>
          <a:srcRect/>
          <a:stretch>
            <a:fillRect/>
          </a:stretch>
        </p:blipFill>
        <p:spPr bwMode="black">
          <a:xfrm>
            <a:off x="8155171" y="6679085"/>
            <a:ext cx="808073" cy="131985"/>
          </a:xfrm>
          <a:prstGeom prst="rect">
            <a:avLst/>
          </a:prstGeom>
          <a:noFill/>
        </p:spPr>
      </p:pic>
      <p:sp>
        <p:nvSpPr>
          <p:cNvPr id="9"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bg1"/>
                </a:solidFill>
              </a:defRPr>
            </a:lvl1pPr>
          </a:lstStyle>
          <a:p>
            <a:pPr>
              <a:defRPr/>
            </a:pPr>
            <a:fld id="{C3E044D2-739B-4933-B924-BD4393A07FF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76022895"/>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White Background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75501"/>
            <a:ext cx="4114800" cy="664797"/>
          </a:xfrm>
        </p:spPr>
        <p:txBody>
          <a:bodyPr anchor="b"/>
          <a:lstStyle>
            <a:lvl1pPr marL="0" indent="0">
              <a:lnSpc>
                <a:spcPct val="90000"/>
              </a:lnSpc>
              <a:spcBef>
                <a:spcPts val="0"/>
              </a:spcBef>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272656"/>
            <a:ext cx="4114800" cy="1512722"/>
          </a:xfrm>
        </p:spPr>
        <p:txBody>
          <a:bodyPr/>
          <a:lstStyle>
            <a:lvl1pPr marL="281770" indent="-281770">
              <a:buClr>
                <a:schemeClr val="accent1"/>
              </a:buClr>
              <a:defRPr sz="2000"/>
            </a:lvl1pPr>
            <a:lvl2pPr marL="562218" indent="-265896">
              <a:defRPr sz="1800"/>
            </a:lvl2pPr>
            <a:lvl3pPr marL="813562" indent="-243407">
              <a:defRPr sz="1600"/>
            </a:lvl3pPr>
            <a:lvl4pPr marL="1050354" indent="-228856">
              <a:defRPr sz="1600"/>
            </a:lvl4pPr>
            <a:lvl5pPr marL="1279210" indent="-206367">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75501"/>
            <a:ext cx="4117019" cy="664797"/>
          </a:xfrm>
        </p:spPr>
        <p:txBody>
          <a:bodyPr anchor="b"/>
          <a:lstStyle>
            <a:lvl1pPr marL="0" indent="0">
              <a:lnSpc>
                <a:spcPct val="90000"/>
              </a:lnSpc>
              <a:spcBef>
                <a:spcPts val="0"/>
              </a:spcBef>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272656"/>
            <a:ext cx="4117974" cy="1512722"/>
          </a:xfrm>
        </p:spPr>
        <p:txBody>
          <a:bodyPr/>
          <a:lstStyle>
            <a:lvl1pPr marL="296321" indent="-296321">
              <a:buClr>
                <a:schemeClr val="accent1"/>
              </a:buClr>
              <a:defRPr sz="2000"/>
            </a:lvl1pPr>
            <a:lvl2pPr marL="570155" indent="-273833">
              <a:defRPr sz="1800"/>
            </a:lvl2pPr>
            <a:lvl3pPr marL="821499" indent="-244730">
              <a:defRPr sz="1600"/>
            </a:lvl3pPr>
            <a:lvl4pPr marL="1050354" indent="-236793">
              <a:defRPr sz="1600"/>
            </a:lvl4pPr>
            <a:lvl5pPr marL="1279210" indent="-220919">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Rectangle 14"/>
          <p:cNvSpPr/>
          <p:nvPr userDrawn="1"/>
        </p:nvSpPr>
        <p:spPr bwMode="hidden">
          <a:xfrm>
            <a:off x="0" y="6632154"/>
            <a:ext cx="9144000" cy="225846"/>
          </a:xfrm>
          <a:prstGeom prst="rect">
            <a:avLst/>
          </a:prstGeom>
          <a:gradFill flip="none" rotWithShape="1">
            <a:gsLst>
              <a:gs pos="0">
                <a:srgbClr val="FFBD21"/>
              </a:gs>
              <a:gs pos="50000">
                <a:srgbClr val="FAA932"/>
              </a:gs>
              <a:gs pos="100000">
                <a:srgbClr val="F5922A"/>
              </a:gs>
            </a:gsLst>
            <a:lin ang="0" scaled="1"/>
            <a:tileRect/>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6" name="Picture 5" descr="C:\Documents and Settings\Pennie\My Documents\Deb template\mslogo_white.png"/>
          <p:cNvPicPr>
            <a:picLocks noChangeAspect="1" noChangeArrowheads="1"/>
          </p:cNvPicPr>
          <p:nvPr userDrawn="1"/>
        </p:nvPicPr>
        <p:blipFill>
          <a:blip r:embed="rId2"/>
          <a:srcRect/>
          <a:stretch>
            <a:fillRect/>
          </a:stretch>
        </p:blipFill>
        <p:spPr bwMode="black">
          <a:xfrm>
            <a:off x="8155171" y="6679085"/>
            <a:ext cx="808073" cy="131985"/>
          </a:xfrm>
          <a:prstGeom prst="rect">
            <a:avLst/>
          </a:prstGeom>
          <a:noFill/>
        </p:spPr>
      </p:pic>
      <p:sp>
        <p:nvSpPr>
          <p:cNvPr id="11" name="Slide Number Placeholder 2"/>
          <p:cNvSpPr>
            <a:spLocks noGrp="1"/>
          </p:cNvSpPr>
          <p:nvPr>
            <p:ph type="sldNum" sz="quarter" idx="10"/>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bg1"/>
                </a:solidFill>
              </a:defRPr>
            </a:lvl1pPr>
          </a:lstStyle>
          <a:p>
            <a:pPr>
              <a:defRPr/>
            </a:pPr>
            <a:fld id="{C3E044D2-739B-4933-B924-BD4393A07FF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75046257"/>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White Background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Rectangle 10"/>
          <p:cNvSpPr/>
          <p:nvPr userDrawn="1"/>
        </p:nvSpPr>
        <p:spPr bwMode="hidden">
          <a:xfrm>
            <a:off x="0" y="6632154"/>
            <a:ext cx="9144000" cy="225846"/>
          </a:xfrm>
          <a:prstGeom prst="rect">
            <a:avLst/>
          </a:prstGeom>
          <a:gradFill flip="none" rotWithShape="1">
            <a:gsLst>
              <a:gs pos="0">
                <a:srgbClr val="FFBD21"/>
              </a:gs>
              <a:gs pos="50000">
                <a:srgbClr val="FAA932"/>
              </a:gs>
              <a:gs pos="100000">
                <a:srgbClr val="F5922A"/>
              </a:gs>
            </a:gsLst>
            <a:lin ang="0" scaled="1"/>
            <a:tileRect/>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2" name="Picture 5" descr="C:\Documents and Settings\Pennie\My Documents\Deb template\mslogo_white.png"/>
          <p:cNvPicPr>
            <a:picLocks noChangeAspect="1" noChangeArrowheads="1"/>
          </p:cNvPicPr>
          <p:nvPr userDrawn="1"/>
        </p:nvPicPr>
        <p:blipFill>
          <a:blip r:embed="rId2"/>
          <a:srcRect/>
          <a:stretch>
            <a:fillRect/>
          </a:stretch>
        </p:blipFill>
        <p:spPr bwMode="black">
          <a:xfrm>
            <a:off x="8155171" y="6679085"/>
            <a:ext cx="808073" cy="131985"/>
          </a:xfrm>
          <a:prstGeom prst="rect">
            <a:avLst/>
          </a:prstGeom>
          <a:noFill/>
        </p:spPr>
      </p:pic>
      <p:sp>
        <p:nvSpPr>
          <p:cNvPr id="7"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bg1"/>
                </a:solidFill>
              </a:defRPr>
            </a:lvl1pPr>
          </a:lstStyle>
          <a:p>
            <a:pPr>
              <a:defRPr/>
            </a:pPr>
            <a:fld id="{C3E044D2-739B-4933-B924-BD4393A07FF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946370715"/>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White Background Blank">
    <p:spTree>
      <p:nvGrpSpPr>
        <p:cNvPr id="1" name=""/>
        <p:cNvGrpSpPr/>
        <p:nvPr/>
      </p:nvGrpSpPr>
      <p:grpSpPr>
        <a:xfrm>
          <a:off x="0" y="0"/>
          <a:ext cx="0" cy="0"/>
          <a:chOff x="0" y="0"/>
          <a:chExt cx="0" cy="0"/>
        </a:xfrm>
      </p:grpSpPr>
      <p:sp>
        <p:nvSpPr>
          <p:cNvPr id="4"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pPr>
              <a:defRPr/>
            </a:pPr>
            <a:fld id="{C3E044D2-739B-4933-B924-BD4393A07FFC}" type="slidenum">
              <a:rPr lang="en-US">
                <a:solidFill>
                  <a:srgbClr val="292929">
                    <a:lumMod val="75000"/>
                    <a:lumOff val="25000"/>
                  </a:srgbClr>
                </a:solidFill>
              </a:rPr>
              <a:pPr>
                <a:defRPr/>
              </a:pPr>
              <a:t>‹#›</a:t>
            </a:fld>
            <a:endParaRPr lang="en-US" dirty="0">
              <a:solidFill>
                <a:srgbClr val="292929">
                  <a:lumMod val="75000"/>
                  <a:lumOff val="25000"/>
                </a:srgbClr>
              </a:solidFill>
            </a:endParaRPr>
          </a:p>
        </p:txBody>
      </p:sp>
    </p:spTree>
    <p:extLst>
      <p:ext uri="{BB962C8B-B14F-4D97-AF65-F5344CB8AC3E}">
        <p14:creationId xmlns:p14="http://schemas.microsoft.com/office/powerpoint/2010/main" val="2885502870"/>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Orange Background">
    <p:spTree>
      <p:nvGrpSpPr>
        <p:cNvPr id="1" name=""/>
        <p:cNvGrpSpPr/>
        <p:nvPr/>
      </p:nvGrpSpPr>
      <p:grpSpPr>
        <a:xfrm>
          <a:off x="0" y="0"/>
          <a:ext cx="0" cy="0"/>
          <a:chOff x="0" y="0"/>
          <a:chExt cx="0" cy="0"/>
        </a:xfrm>
      </p:grpSpPr>
      <p:sp>
        <p:nvSpPr>
          <p:cNvPr id="9"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pPr>
              <a:defRPr/>
            </a:pPr>
            <a:fld id="{C3E044D2-739B-4933-B924-BD4393A07FFC}" type="slidenum">
              <a:rPr lang="en-US">
                <a:solidFill>
                  <a:srgbClr val="292929">
                    <a:lumMod val="75000"/>
                    <a:lumOff val="25000"/>
                  </a:srgbClr>
                </a:solidFill>
              </a:rPr>
              <a:pPr>
                <a:defRPr/>
              </a:pPr>
              <a:t>‹#›</a:t>
            </a:fld>
            <a:endParaRPr lang="en-US" dirty="0">
              <a:solidFill>
                <a:srgbClr val="292929">
                  <a:lumMod val="75000"/>
                  <a:lumOff val="25000"/>
                </a:srgbClr>
              </a:solidFill>
            </a:endParaRPr>
          </a:p>
        </p:txBody>
      </p:sp>
      <p:sp>
        <p:nvSpPr>
          <p:cNvPr id="3" name="Round Single Corner Rectangle 2"/>
          <p:cNvSpPr/>
          <p:nvPr userDrawn="1"/>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0" name="Isosceles Triangle 19"/>
          <p:cNvSpPr/>
          <p:nvPr userDrawn="1"/>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498598"/>
          </a:xfrm>
        </p:spPr>
        <p:txBody>
          <a:bodyPr/>
          <a:lstStyle>
            <a:lvl1pPr>
              <a:defRPr>
                <a:solidFill>
                  <a:schemeClr val="bg1"/>
                </a:solidFill>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609671"/>
          </a:xfrm>
        </p:spPr>
        <p:txBody>
          <a:bodyPr/>
          <a:lstStyle>
            <a:lvl1pPr marL="341313" indent="-341313">
              <a:spcBef>
                <a:spcPts val="600"/>
              </a:spcBef>
              <a:buClr>
                <a:schemeClr val="bg1"/>
              </a:buClr>
              <a:buFont typeface="Arial" pitchFamily="34" charset="0"/>
              <a:buChar char="•"/>
              <a:defRPr>
                <a:solidFill>
                  <a:schemeClr val="bg1"/>
                </a:solidFill>
              </a:defRPr>
            </a:lvl1pPr>
            <a:lvl2pPr marL="804863" indent="-344488">
              <a:spcBef>
                <a:spcPts val="600"/>
              </a:spcBef>
              <a:buClr>
                <a:schemeClr val="bg1"/>
              </a:buClr>
              <a:buFont typeface="Segoe" pitchFamily="34" charset="0"/>
              <a:buChar char="-"/>
              <a:defRPr>
                <a:solidFill>
                  <a:schemeClr val="bg1"/>
                </a:solidFill>
              </a:defRPr>
            </a:lvl2pPr>
            <a:lvl3pPr marL="1200150" indent="-344488">
              <a:spcBef>
                <a:spcPts val="600"/>
              </a:spcBef>
              <a:buClr>
                <a:schemeClr val="bg1"/>
              </a:buClr>
              <a:buFont typeface="Segoe" pitchFamily="34" charset="0"/>
              <a:buChar char="-"/>
              <a:defRPr>
                <a:solidFill>
                  <a:schemeClr val="bg1"/>
                </a:solidFill>
              </a:defRPr>
            </a:lvl3pPr>
            <a:lvl4pPr marL="1604963" indent="-346075">
              <a:spcBef>
                <a:spcPts val="600"/>
              </a:spcBef>
              <a:buClr>
                <a:schemeClr val="bg1"/>
              </a:buClr>
              <a:buFont typeface="Segoe" pitchFamily="34" charset="0"/>
              <a:buChar char="-"/>
              <a:defRPr>
                <a:solidFill>
                  <a:schemeClr val="bg1"/>
                </a:solidFill>
              </a:defRPr>
            </a:lvl4pPr>
            <a:lvl5pPr marL="1941513" indent="-336550">
              <a:spcBef>
                <a:spcPts val="600"/>
              </a:spcBef>
              <a:buClr>
                <a:schemeClr val="bg1"/>
              </a:buClr>
              <a:buFont typeface="Segoe" pitchFamily="34" charset="0"/>
              <a:buChar cha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3" descr="\\.psf\Home\Documents\Slidework\Deb template\mslogo_yellow.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psf\Home\Documents\Slidework\Deb template\Corners\Yellow-Corn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594771"/>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Orange Background 2">
    <p:spTree>
      <p:nvGrpSpPr>
        <p:cNvPr id="1" name=""/>
        <p:cNvGrpSpPr/>
        <p:nvPr/>
      </p:nvGrpSpPr>
      <p:grpSpPr>
        <a:xfrm>
          <a:off x="0" y="0"/>
          <a:ext cx="0" cy="0"/>
          <a:chOff x="0" y="0"/>
          <a:chExt cx="0" cy="0"/>
        </a:xfrm>
      </p:grpSpPr>
      <p:sp>
        <p:nvSpPr>
          <p:cNvPr id="9" name="Round Single Corner Rectangle 8"/>
          <p:cNvSpPr/>
          <p:nvPr userDrawn="1"/>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6" name="Isosceles Triangle 15"/>
          <p:cNvSpPr/>
          <p:nvPr userDrawn="1"/>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498598"/>
          </a:xfrm>
        </p:spPr>
        <p:txBody>
          <a:bodyPr/>
          <a:lstStyle>
            <a:lvl1pPr>
              <a:defRPr>
                <a:solidFill>
                  <a:schemeClr val="bg1"/>
                </a:solidFill>
              </a:defRPr>
            </a:lvl1pPr>
          </a:lstStyle>
          <a:p>
            <a:r>
              <a:rPr lang="en-US" smtClean="0"/>
              <a:t>Click to edit Master title style</a:t>
            </a:r>
            <a:endParaRPr lang="en-US" dirty="0"/>
          </a:p>
        </p:txBody>
      </p:sp>
      <p:sp>
        <p:nvSpPr>
          <p:cNvPr id="10" name="Content Placeholder 2"/>
          <p:cNvSpPr>
            <a:spLocks noGrp="1"/>
          </p:cNvSpPr>
          <p:nvPr>
            <p:ph idx="1"/>
          </p:nvPr>
        </p:nvSpPr>
        <p:spPr>
          <a:xfrm>
            <a:off x="381000" y="1447799"/>
            <a:ext cx="8382000" cy="1609671"/>
          </a:xfrm>
        </p:spPr>
        <p:txBody>
          <a:bodyPr/>
          <a:lstStyle>
            <a:lvl1pPr>
              <a:lnSpc>
                <a:spcPct val="90000"/>
              </a:lnSpc>
              <a:buClr>
                <a:schemeClr val="bg1"/>
              </a:buClr>
              <a:defRPr>
                <a:solidFill>
                  <a:schemeClr val="bg1"/>
                </a:solidFill>
              </a:defRPr>
            </a:lvl1pPr>
            <a:lvl2pPr>
              <a:lnSpc>
                <a:spcPct val="90000"/>
              </a:lnSpc>
              <a:buClr>
                <a:schemeClr val="bg1"/>
              </a:buClr>
              <a:defRPr>
                <a:solidFill>
                  <a:schemeClr val="bg1"/>
                </a:solidFill>
              </a:defRPr>
            </a:lvl2pPr>
            <a:lvl3pPr>
              <a:lnSpc>
                <a:spcPct val="90000"/>
              </a:lnSpc>
              <a:buClr>
                <a:schemeClr val="bg1"/>
              </a:buClr>
              <a:defRPr>
                <a:solidFill>
                  <a:schemeClr val="bg1"/>
                </a:solidFill>
              </a:defRPr>
            </a:lvl3pPr>
            <a:lvl4pPr>
              <a:lnSpc>
                <a:spcPct val="90000"/>
              </a:lnSpc>
              <a:buClr>
                <a:schemeClr val="bg1"/>
              </a:buClr>
              <a:defRPr>
                <a:solidFill>
                  <a:schemeClr val="bg1"/>
                </a:solidFill>
              </a:defRPr>
            </a:lvl4pPr>
            <a:lvl5pPr>
              <a:lnSpc>
                <a:spcPct val="90000"/>
              </a:lnSpc>
              <a:buClr>
                <a:schemeClr val="bg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pPr>
              <a:defRPr/>
            </a:pPr>
            <a:fld id="{C3E044D2-739B-4933-B924-BD4393A07FFC}" type="slidenum">
              <a:rPr lang="en-US">
                <a:solidFill>
                  <a:srgbClr val="292929">
                    <a:lumMod val="75000"/>
                    <a:lumOff val="25000"/>
                  </a:srgbClr>
                </a:solidFill>
              </a:rPr>
              <a:pPr>
                <a:defRPr/>
              </a:pPr>
              <a:t>‹#›</a:t>
            </a:fld>
            <a:endParaRPr lang="en-US" dirty="0">
              <a:solidFill>
                <a:srgbClr val="292929">
                  <a:lumMod val="75000"/>
                  <a:lumOff val="25000"/>
                </a:srgbClr>
              </a:solidFill>
            </a:endParaRPr>
          </a:p>
        </p:txBody>
      </p:sp>
      <p:pic>
        <p:nvPicPr>
          <p:cNvPr id="13" name="Picture 3" descr="\\.psf\Home\Documents\Slidework\Deb template\mslogo_yellow.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sf\Home\Documents\Slidework\Deb template\Corners\Yellow-Corn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092569"/>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ange Background Two Content">
    <p:spTree>
      <p:nvGrpSpPr>
        <p:cNvPr id="1" name=""/>
        <p:cNvGrpSpPr/>
        <p:nvPr/>
      </p:nvGrpSpPr>
      <p:grpSpPr>
        <a:xfrm>
          <a:off x="0" y="0"/>
          <a:ext cx="0" cy="0"/>
          <a:chOff x="0" y="0"/>
          <a:chExt cx="0" cy="0"/>
        </a:xfrm>
      </p:grpSpPr>
      <p:sp>
        <p:nvSpPr>
          <p:cNvPr id="10" name="Round Single Corner Rectangle 9"/>
          <p:cNvSpPr/>
          <p:nvPr userDrawn="1"/>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1" name="Isosceles Triangle 20"/>
          <p:cNvSpPr/>
          <p:nvPr userDrawn="1"/>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498598"/>
          </a:xfrm>
        </p:spPr>
        <p:txBody>
          <a:bodyPr/>
          <a:lstStyle>
            <a:lvl1pPr>
              <a:defRPr>
                <a:solidFill>
                  <a:schemeClr val="bg1"/>
                </a:solidFill>
              </a:defRPr>
            </a:lvl1pPr>
          </a:lstStyle>
          <a:p>
            <a:r>
              <a:rPr lang="en-US" smtClean="0"/>
              <a:t>Click to edit Master title style</a:t>
            </a:r>
            <a:endParaRPr lang="en-US" dirty="0"/>
          </a:p>
        </p:txBody>
      </p:sp>
      <p:sp>
        <p:nvSpPr>
          <p:cNvPr id="11" name="Content Placeholder 2"/>
          <p:cNvSpPr>
            <a:spLocks noGrp="1"/>
          </p:cNvSpPr>
          <p:nvPr>
            <p:ph sz="half" idx="1"/>
          </p:nvPr>
        </p:nvSpPr>
        <p:spPr>
          <a:xfrm>
            <a:off x="381000" y="1447799"/>
            <a:ext cx="4114800" cy="1997470"/>
          </a:xfrm>
        </p:spPr>
        <p:txBody>
          <a:bodyPr/>
          <a:lstStyle>
            <a:lvl1pPr marL="339976" indent="-339976">
              <a:lnSpc>
                <a:spcPct val="90000"/>
              </a:lnSpc>
              <a:buClr>
                <a:schemeClr val="bg1"/>
              </a:buClr>
              <a:defRPr sz="2400">
                <a:solidFill>
                  <a:schemeClr val="bg1"/>
                </a:solidFill>
              </a:defRPr>
            </a:lvl1pPr>
            <a:lvl2pPr marL="673338" indent="-325424">
              <a:lnSpc>
                <a:spcPct val="90000"/>
              </a:lnSpc>
              <a:buClr>
                <a:schemeClr val="bg1"/>
              </a:buClr>
              <a:defRPr sz="2000">
                <a:solidFill>
                  <a:schemeClr val="bg1"/>
                </a:solidFill>
              </a:defRPr>
            </a:lvl2pPr>
            <a:lvl3pPr marL="953785" indent="-288384">
              <a:lnSpc>
                <a:spcPct val="90000"/>
              </a:lnSpc>
              <a:buClr>
                <a:schemeClr val="bg1"/>
              </a:buClr>
              <a:defRPr sz="1800">
                <a:solidFill>
                  <a:schemeClr val="bg1"/>
                </a:solidFill>
              </a:defRPr>
            </a:lvl3pPr>
            <a:lvl4pPr marL="1227618" indent="-273833">
              <a:lnSpc>
                <a:spcPct val="90000"/>
              </a:lnSpc>
              <a:buClr>
                <a:schemeClr val="bg1"/>
              </a:buClr>
              <a:defRPr sz="1600">
                <a:solidFill>
                  <a:schemeClr val="bg1"/>
                </a:solidFill>
              </a:defRPr>
            </a:lvl4pPr>
            <a:lvl5pPr marL="1516002" indent="-280447">
              <a:lnSpc>
                <a:spcPct val="90000"/>
              </a:lnSpc>
              <a:buClr>
                <a:schemeClr val="bg1"/>
              </a:buClr>
              <a:defRPr sz="16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3"/>
          <p:cNvSpPr>
            <a:spLocks noGrp="1"/>
          </p:cNvSpPr>
          <p:nvPr>
            <p:ph sz="half" idx="2"/>
          </p:nvPr>
        </p:nvSpPr>
        <p:spPr>
          <a:xfrm>
            <a:off x="4648200" y="1447799"/>
            <a:ext cx="4114800" cy="1997470"/>
          </a:xfrm>
        </p:spPr>
        <p:txBody>
          <a:bodyPr/>
          <a:lstStyle>
            <a:lvl1pPr marL="347914" indent="-347914">
              <a:lnSpc>
                <a:spcPct val="90000"/>
              </a:lnSpc>
              <a:buClr>
                <a:schemeClr val="bg1"/>
              </a:buClr>
              <a:defRPr sz="2400">
                <a:solidFill>
                  <a:schemeClr val="bg1"/>
                </a:solidFill>
              </a:defRPr>
            </a:lvl1pPr>
            <a:lvl2pPr marL="673338" indent="-339976">
              <a:lnSpc>
                <a:spcPct val="90000"/>
              </a:lnSpc>
              <a:buClr>
                <a:schemeClr val="bg1"/>
              </a:buClr>
              <a:defRPr sz="2000">
                <a:solidFill>
                  <a:schemeClr val="bg1"/>
                </a:solidFill>
              </a:defRPr>
            </a:lvl2pPr>
            <a:lvl3pPr marL="961722" indent="-302936">
              <a:lnSpc>
                <a:spcPct val="90000"/>
              </a:lnSpc>
              <a:buClr>
                <a:schemeClr val="bg1"/>
              </a:buClr>
              <a:defRPr sz="1800">
                <a:solidFill>
                  <a:schemeClr val="bg1"/>
                </a:solidFill>
              </a:defRPr>
            </a:lvl3pPr>
            <a:lvl4pPr marL="1227618" indent="-265896">
              <a:lnSpc>
                <a:spcPct val="90000"/>
              </a:lnSpc>
              <a:buClr>
                <a:schemeClr val="bg1"/>
              </a:buClr>
              <a:defRPr sz="1600">
                <a:solidFill>
                  <a:schemeClr val="bg1"/>
                </a:solidFill>
              </a:defRPr>
            </a:lvl4pPr>
            <a:lvl5pPr marL="1516002" indent="-273833">
              <a:lnSpc>
                <a:spcPct val="90000"/>
              </a:lnSpc>
              <a:buClr>
                <a:schemeClr val="bg1"/>
              </a:buClr>
              <a:defRPr sz="16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pPr>
              <a:defRPr/>
            </a:pPr>
            <a:fld id="{C3E044D2-739B-4933-B924-BD4393A07FFC}" type="slidenum">
              <a:rPr lang="en-US">
                <a:solidFill>
                  <a:srgbClr val="292929">
                    <a:lumMod val="75000"/>
                    <a:lumOff val="25000"/>
                  </a:srgbClr>
                </a:solidFill>
              </a:rPr>
              <a:pPr>
                <a:defRPr/>
              </a:pPr>
              <a:t>‹#›</a:t>
            </a:fld>
            <a:endParaRPr lang="en-US" dirty="0">
              <a:solidFill>
                <a:srgbClr val="292929">
                  <a:lumMod val="75000"/>
                  <a:lumOff val="25000"/>
                </a:srgbClr>
              </a:solidFill>
            </a:endParaRPr>
          </a:p>
        </p:txBody>
      </p:sp>
      <p:pic>
        <p:nvPicPr>
          <p:cNvPr id="13" name="Picture 3" descr="\\.psf\Home\Documents\Slidework\Deb template\mslogo_yellow.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sf\Home\Documents\Slidework\Deb template\Corners\Yellow-Corn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58110"/>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ange Background Comparison">
    <p:spTree>
      <p:nvGrpSpPr>
        <p:cNvPr id="1" name=""/>
        <p:cNvGrpSpPr/>
        <p:nvPr/>
      </p:nvGrpSpPr>
      <p:grpSpPr>
        <a:xfrm>
          <a:off x="0" y="0"/>
          <a:ext cx="0" cy="0"/>
          <a:chOff x="0" y="0"/>
          <a:chExt cx="0" cy="0"/>
        </a:xfrm>
      </p:grpSpPr>
      <p:sp>
        <p:nvSpPr>
          <p:cNvPr id="12" name="Round Single Corner Rectangle 11"/>
          <p:cNvSpPr/>
          <p:nvPr userDrawn="1"/>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4" name="Isosceles Triangle 23"/>
          <p:cNvSpPr/>
          <p:nvPr userDrawn="1"/>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498598"/>
          </a:xfrm>
        </p:spPr>
        <p:txBody>
          <a:bodyPr/>
          <a:lstStyle>
            <a:lvl1pPr>
              <a:defRPr>
                <a:solidFill>
                  <a:schemeClr val="bg1"/>
                </a:solidFill>
              </a:defRPr>
            </a:lvl1pPr>
          </a:lstStyle>
          <a:p>
            <a:r>
              <a:rPr lang="en-US" smtClean="0"/>
              <a:t>Click to edit Master title style</a:t>
            </a:r>
            <a:endParaRPr lang="en-US" dirty="0"/>
          </a:p>
        </p:txBody>
      </p:sp>
      <p:sp>
        <p:nvSpPr>
          <p:cNvPr id="10" name="Text Placeholder 2"/>
          <p:cNvSpPr>
            <a:spLocks noGrp="1"/>
          </p:cNvSpPr>
          <p:nvPr>
            <p:ph type="body" idx="1"/>
          </p:nvPr>
        </p:nvSpPr>
        <p:spPr>
          <a:xfrm>
            <a:off x="381000" y="1475501"/>
            <a:ext cx="4114800" cy="664797"/>
          </a:xfrm>
        </p:spPr>
        <p:txBody>
          <a:bodyPr anchor="b"/>
          <a:lstStyle>
            <a:lvl1pPr marL="0" indent="0">
              <a:lnSpc>
                <a:spcPct val="90000"/>
              </a:lnSpc>
              <a:spcBef>
                <a:spcPts val="0"/>
              </a:spcBef>
              <a:buNone/>
              <a:defRPr sz="2400" b="1">
                <a:solidFill>
                  <a:schemeClr val="bg1"/>
                </a:solidFill>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5" name="Content Placeholder 3"/>
          <p:cNvSpPr>
            <a:spLocks noGrp="1"/>
          </p:cNvSpPr>
          <p:nvPr>
            <p:ph sz="half" idx="2"/>
          </p:nvPr>
        </p:nvSpPr>
        <p:spPr>
          <a:xfrm>
            <a:off x="380999" y="2272656"/>
            <a:ext cx="4114800" cy="1512722"/>
          </a:xfrm>
        </p:spPr>
        <p:txBody>
          <a:bodyPr/>
          <a:lstStyle>
            <a:lvl1pPr marL="281770" indent="-281770">
              <a:buClr>
                <a:schemeClr val="bg1"/>
              </a:buClr>
              <a:defRPr sz="2000">
                <a:solidFill>
                  <a:schemeClr val="bg1"/>
                </a:solidFill>
              </a:defRPr>
            </a:lvl1pPr>
            <a:lvl2pPr marL="562218" indent="-265896">
              <a:buClr>
                <a:schemeClr val="bg1"/>
              </a:buClr>
              <a:defRPr sz="1800">
                <a:solidFill>
                  <a:schemeClr val="bg1"/>
                </a:solidFill>
              </a:defRPr>
            </a:lvl2pPr>
            <a:lvl3pPr marL="813562" indent="-243407">
              <a:buClr>
                <a:schemeClr val="bg1"/>
              </a:buClr>
              <a:defRPr sz="1600">
                <a:solidFill>
                  <a:schemeClr val="bg1"/>
                </a:solidFill>
              </a:defRPr>
            </a:lvl3pPr>
            <a:lvl4pPr marL="1050354" indent="-228856">
              <a:buClr>
                <a:schemeClr val="bg1"/>
              </a:buClr>
              <a:defRPr sz="1600">
                <a:solidFill>
                  <a:schemeClr val="bg1"/>
                </a:solidFill>
              </a:defRPr>
            </a:lvl4pPr>
            <a:lvl5pPr marL="1279210" indent="-206367">
              <a:buClr>
                <a:schemeClr val="bg1"/>
              </a:buClr>
              <a:defRPr sz="1600">
                <a:solidFill>
                  <a:schemeClr val="bg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4"/>
          <p:cNvSpPr>
            <a:spLocks noGrp="1"/>
          </p:cNvSpPr>
          <p:nvPr>
            <p:ph type="body" sz="quarter" idx="3"/>
          </p:nvPr>
        </p:nvSpPr>
        <p:spPr>
          <a:xfrm>
            <a:off x="4645981" y="1475501"/>
            <a:ext cx="4117019" cy="664797"/>
          </a:xfrm>
        </p:spPr>
        <p:txBody>
          <a:bodyPr anchor="b"/>
          <a:lstStyle>
            <a:lvl1pPr marL="0" indent="0">
              <a:lnSpc>
                <a:spcPct val="90000"/>
              </a:lnSpc>
              <a:spcBef>
                <a:spcPts val="0"/>
              </a:spcBef>
              <a:buNone/>
              <a:defRPr sz="2400" b="1">
                <a:solidFill>
                  <a:schemeClr val="bg1"/>
                </a:solidFill>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7" name="Content Placeholder 5"/>
          <p:cNvSpPr>
            <a:spLocks noGrp="1"/>
          </p:cNvSpPr>
          <p:nvPr>
            <p:ph sz="quarter" idx="4"/>
          </p:nvPr>
        </p:nvSpPr>
        <p:spPr>
          <a:xfrm>
            <a:off x="4645026" y="2272656"/>
            <a:ext cx="4117974" cy="1512722"/>
          </a:xfrm>
        </p:spPr>
        <p:txBody>
          <a:bodyPr/>
          <a:lstStyle>
            <a:lvl1pPr marL="296321" indent="-296321">
              <a:buClr>
                <a:schemeClr val="bg1"/>
              </a:buClr>
              <a:defRPr sz="2000">
                <a:solidFill>
                  <a:schemeClr val="bg1"/>
                </a:solidFill>
              </a:defRPr>
            </a:lvl1pPr>
            <a:lvl2pPr marL="570155" indent="-273833">
              <a:buClr>
                <a:schemeClr val="bg1"/>
              </a:buClr>
              <a:defRPr sz="1800">
                <a:solidFill>
                  <a:schemeClr val="bg1"/>
                </a:solidFill>
              </a:defRPr>
            </a:lvl2pPr>
            <a:lvl3pPr marL="821499" indent="-244730">
              <a:buClr>
                <a:schemeClr val="bg1"/>
              </a:buClr>
              <a:defRPr sz="1600">
                <a:solidFill>
                  <a:schemeClr val="bg1"/>
                </a:solidFill>
              </a:defRPr>
            </a:lvl3pPr>
            <a:lvl4pPr marL="1050354" indent="-236793">
              <a:buClr>
                <a:schemeClr val="bg1"/>
              </a:buClr>
              <a:defRPr sz="1600">
                <a:solidFill>
                  <a:schemeClr val="bg1"/>
                </a:solidFill>
              </a:defRPr>
            </a:lvl4pPr>
            <a:lvl5pPr marL="1279210" indent="-220919">
              <a:buClr>
                <a:schemeClr val="bg1"/>
              </a:buClr>
              <a:defRPr sz="1600">
                <a:solidFill>
                  <a:schemeClr val="bg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Slide Number Placeholder 2"/>
          <p:cNvSpPr>
            <a:spLocks noGrp="1"/>
          </p:cNvSpPr>
          <p:nvPr>
            <p:ph type="sldNum" sz="quarter" idx="10"/>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pPr>
              <a:defRPr/>
            </a:pPr>
            <a:fld id="{C3E044D2-739B-4933-B924-BD4393A07FFC}" type="slidenum">
              <a:rPr lang="en-US">
                <a:solidFill>
                  <a:srgbClr val="292929">
                    <a:lumMod val="75000"/>
                    <a:lumOff val="25000"/>
                  </a:srgbClr>
                </a:solidFill>
              </a:rPr>
              <a:pPr>
                <a:defRPr/>
              </a:pPr>
              <a:t>‹#›</a:t>
            </a:fld>
            <a:endParaRPr lang="en-US" dirty="0">
              <a:solidFill>
                <a:srgbClr val="292929">
                  <a:lumMod val="75000"/>
                  <a:lumOff val="25000"/>
                </a:srgbClr>
              </a:solidFill>
            </a:endParaRPr>
          </a:p>
        </p:txBody>
      </p:sp>
      <p:pic>
        <p:nvPicPr>
          <p:cNvPr id="14" name="Picture 3" descr="\\.psf\Home\Documents\Slidework\Deb template\mslogo_yellow.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psf\Home\Documents\Slidework\Deb template\Corners\Yellow-Corn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938293"/>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range Background Title Only">
    <p:spTree>
      <p:nvGrpSpPr>
        <p:cNvPr id="1" name=""/>
        <p:cNvGrpSpPr/>
        <p:nvPr/>
      </p:nvGrpSpPr>
      <p:grpSpPr>
        <a:xfrm>
          <a:off x="0" y="0"/>
          <a:ext cx="0" cy="0"/>
          <a:chOff x="0" y="0"/>
          <a:chExt cx="0" cy="0"/>
        </a:xfrm>
      </p:grpSpPr>
      <p:sp>
        <p:nvSpPr>
          <p:cNvPr id="8" name="Round Single Corner Rectangle 7"/>
          <p:cNvSpPr/>
          <p:nvPr userDrawn="1"/>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7" name="Isosceles Triangle 16"/>
          <p:cNvSpPr/>
          <p:nvPr userDrawn="1"/>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498598"/>
          </a:xfrm>
        </p:spPr>
        <p:txBody>
          <a:bodyPr/>
          <a:lstStyle>
            <a:lvl1pPr>
              <a:defRPr>
                <a:solidFill>
                  <a:schemeClr val="bg1"/>
                </a:solidFill>
              </a:defRPr>
            </a:lvl1pPr>
          </a:lstStyle>
          <a:p>
            <a:r>
              <a:rPr lang="en-US" smtClean="0"/>
              <a:t>Click to edit Master title style</a:t>
            </a:r>
            <a:endParaRPr lang="en-US" dirty="0"/>
          </a:p>
        </p:txBody>
      </p:sp>
      <p:sp>
        <p:nvSpPr>
          <p:cNvPr id="10"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pPr>
              <a:defRPr/>
            </a:pPr>
            <a:fld id="{C3E044D2-739B-4933-B924-BD4393A07FFC}" type="slidenum">
              <a:rPr lang="en-US">
                <a:solidFill>
                  <a:srgbClr val="292929">
                    <a:lumMod val="75000"/>
                    <a:lumOff val="25000"/>
                  </a:srgbClr>
                </a:solidFill>
              </a:rPr>
              <a:pPr>
                <a:defRPr/>
              </a:pPr>
              <a:t>‹#›</a:t>
            </a:fld>
            <a:endParaRPr lang="en-US" dirty="0">
              <a:solidFill>
                <a:srgbClr val="292929">
                  <a:lumMod val="75000"/>
                  <a:lumOff val="25000"/>
                </a:srgbClr>
              </a:solidFill>
            </a:endParaRPr>
          </a:p>
        </p:txBody>
      </p:sp>
      <p:pic>
        <p:nvPicPr>
          <p:cNvPr id="12" name="Picture 2" descr="\\.psf\Home\Documents\Slidework\Deb template\Corners\Yellow-Corner.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psf\Home\Documents\Slidework\Deb template\mslogo_yellow.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453089"/>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range Background Blank">
    <p:spTree>
      <p:nvGrpSpPr>
        <p:cNvPr id="1" name=""/>
        <p:cNvGrpSpPr/>
        <p:nvPr/>
      </p:nvGrpSpPr>
      <p:grpSpPr>
        <a:xfrm>
          <a:off x="0" y="0"/>
          <a:ext cx="0" cy="0"/>
          <a:chOff x="0" y="0"/>
          <a:chExt cx="0" cy="0"/>
        </a:xfrm>
      </p:grpSpPr>
      <p:sp>
        <p:nvSpPr>
          <p:cNvPr id="8" name="Round Single Corner Rectangle 7"/>
          <p:cNvSpPr/>
          <p:nvPr userDrawn="1"/>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7" name="Isosceles Triangle 16"/>
          <p:cNvSpPr/>
          <p:nvPr userDrawn="1"/>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10"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pPr>
              <a:defRPr/>
            </a:pPr>
            <a:fld id="{C3E044D2-739B-4933-B924-BD4393A07FFC}" type="slidenum">
              <a:rPr lang="en-US">
                <a:solidFill>
                  <a:srgbClr val="292929">
                    <a:lumMod val="75000"/>
                    <a:lumOff val="25000"/>
                  </a:srgbClr>
                </a:solidFill>
              </a:rPr>
              <a:pPr>
                <a:defRPr/>
              </a:pPr>
              <a:t>‹#›</a:t>
            </a:fld>
            <a:endParaRPr lang="en-US" dirty="0">
              <a:solidFill>
                <a:srgbClr val="292929">
                  <a:lumMod val="75000"/>
                  <a:lumOff val="25000"/>
                </a:srgbClr>
              </a:solidFill>
            </a:endParaRPr>
          </a:p>
        </p:txBody>
      </p:sp>
      <p:pic>
        <p:nvPicPr>
          <p:cNvPr id="1027" name="Picture 3" descr="\\.psf\Home\Documents\Slidework\Deb template\mslogo_yellow.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psf\Home\Documents\Slidework\Deb template\Corners\Yellow-Corn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698828"/>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160967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marL="804863" indent="-344488">
              <a:buClr>
                <a:srgbClr val="FFFFFF"/>
              </a:buClr>
              <a:buSzPct val="70000"/>
              <a:buFont typeface="Segoe" pitchFamily="34" charset="0"/>
              <a:buChar char="-"/>
              <a:defRPr>
                <a:gradFill>
                  <a:gsLst>
                    <a:gs pos="0">
                      <a:srgbClr val="FFFFFF"/>
                    </a:gs>
                    <a:gs pos="86000">
                      <a:srgbClr val="FFFFFF"/>
                    </a:gs>
                  </a:gsLst>
                  <a:lin ang="5400000" scaled="0"/>
                </a:gradFill>
              </a:defRPr>
            </a:lvl2pPr>
            <a:lvl3pPr marL="1200150" indent="-344488">
              <a:buClr>
                <a:srgbClr val="FFFFFF"/>
              </a:buClr>
              <a:buSzPct val="70000"/>
              <a:buFont typeface="Segoe" pitchFamily="34" charset="0"/>
              <a:buChar char="-"/>
              <a:defRPr>
                <a:gradFill>
                  <a:gsLst>
                    <a:gs pos="0">
                      <a:srgbClr val="FFFFFF"/>
                    </a:gs>
                    <a:gs pos="86000">
                      <a:srgbClr val="FFFFFF"/>
                    </a:gs>
                  </a:gsLst>
                  <a:lin ang="5400000" scaled="0"/>
                </a:gradFill>
              </a:defRPr>
            </a:lvl3pPr>
            <a:lvl4pPr marL="1604963" indent="-346075">
              <a:buClr>
                <a:srgbClr val="FFFFFF"/>
              </a:buClr>
              <a:buSzPct val="70000"/>
              <a:buFont typeface="Segoe" pitchFamily="34" charset="0"/>
              <a:buChar char="-"/>
              <a:defRPr>
                <a:gradFill>
                  <a:gsLst>
                    <a:gs pos="0">
                      <a:srgbClr val="FFFFFF"/>
                    </a:gs>
                    <a:gs pos="86000">
                      <a:srgbClr val="FFFFFF"/>
                    </a:gs>
                  </a:gsLst>
                  <a:lin ang="5400000" scaled="0"/>
                </a:gradFill>
              </a:defRPr>
            </a:lvl4pPr>
            <a:lvl5pPr marL="1941513" indent="-336550">
              <a:buClr>
                <a:srgbClr val="FFFFFF"/>
              </a:buClr>
              <a:buSzPct val="70000"/>
              <a:buFont typeface="Segoe" pitchFamily="34" charset="0"/>
              <a:buChar char="-"/>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74406167"/>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lack Notes slide">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160967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marL="804863" indent="-344488">
              <a:buClr>
                <a:srgbClr val="FFFFFF"/>
              </a:buClr>
              <a:buSzPct val="70000"/>
              <a:buFont typeface="Segoe" pitchFamily="34" charset="0"/>
              <a:buChar char="-"/>
              <a:defRPr>
                <a:gradFill>
                  <a:gsLst>
                    <a:gs pos="0">
                      <a:srgbClr val="FFFFFF"/>
                    </a:gs>
                    <a:gs pos="86000">
                      <a:srgbClr val="FFFFFF"/>
                    </a:gs>
                  </a:gsLst>
                  <a:lin ang="5400000" scaled="0"/>
                </a:gradFill>
              </a:defRPr>
            </a:lvl2pPr>
            <a:lvl3pPr marL="1200150" indent="-344488">
              <a:buClr>
                <a:srgbClr val="FFFFFF"/>
              </a:buClr>
              <a:buSzPct val="70000"/>
              <a:buFont typeface="Segoe" pitchFamily="34" charset="0"/>
              <a:buChar char="-"/>
              <a:defRPr>
                <a:gradFill>
                  <a:gsLst>
                    <a:gs pos="0">
                      <a:srgbClr val="FFFFFF"/>
                    </a:gs>
                    <a:gs pos="86000">
                      <a:srgbClr val="FFFFFF"/>
                    </a:gs>
                  </a:gsLst>
                  <a:lin ang="5400000" scaled="0"/>
                </a:gradFill>
              </a:defRPr>
            </a:lvl3pPr>
            <a:lvl4pPr marL="1604963" indent="-346075">
              <a:buClr>
                <a:srgbClr val="FFFFFF"/>
              </a:buClr>
              <a:buSzPct val="70000"/>
              <a:buFont typeface="Segoe" pitchFamily="34" charset="0"/>
              <a:buChar char="-"/>
              <a:defRPr>
                <a:gradFill>
                  <a:gsLst>
                    <a:gs pos="0">
                      <a:srgbClr val="FFFFFF"/>
                    </a:gs>
                    <a:gs pos="86000">
                      <a:srgbClr val="FFFFFF"/>
                    </a:gs>
                  </a:gsLst>
                  <a:lin ang="5400000" scaled="0"/>
                </a:gradFill>
              </a:defRPr>
            </a:lvl4pPr>
            <a:lvl5pPr marL="1941513" indent="-336550">
              <a:buClr>
                <a:srgbClr val="FFFFFF"/>
              </a:buClr>
              <a:buSzPct val="70000"/>
              <a:buFont typeface="Segoe" pitchFamily="34" charset="0"/>
              <a:buChar char="-"/>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370287581"/>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2" name="Round Single Corner Rectangle 1"/>
          <p:cNvSpPr/>
          <p:nvPr userDrawn="1"/>
        </p:nvSpPr>
        <p:spPr>
          <a:xfrm flipH="1">
            <a:off x="228600" y="228600"/>
            <a:ext cx="8686800" cy="6400800"/>
          </a:xfrm>
          <a:prstGeom prst="round1Rect">
            <a:avLst>
              <a:gd name="adj" fmla="val 2351"/>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sp>
        <p:nvSpPr>
          <p:cNvPr id="3" name="Rectangle 2"/>
          <p:cNvSpPr/>
          <p:nvPr userDrawn="1"/>
        </p:nvSpPr>
        <p:spPr>
          <a:xfrm>
            <a:off x="7477125" y="6629400"/>
            <a:ext cx="1666875" cy="228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sp>
        <p:nvSpPr>
          <p:cNvPr id="4" name="Rectangle 3"/>
          <p:cNvSpPr/>
          <p:nvPr userDrawn="1"/>
        </p:nvSpPr>
        <p:spPr>
          <a:xfrm>
            <a:off x="8928100" y="5351463"/>
            <a:ext cx="215900" cy="14620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614666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6789" y="436564"/>
            <a:ext cx="8550914" cy="4985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16789" y="1198565"/>
            <a:ext cx="8550914" cy="160967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7944729" y="6344945"/>
            <a:ext cx="1028968" cy="436856"/>
          </a:xfrm>
          <a:prstGeom prst="rect">
            <a:avLst/>
          </a:prstGeom>
        </p:spPr>
      </p:pic>
    </p:spTree>
    <p:extLst>
      <p:ext uri="{BB962C8B-B14F-4D97-AF65-F5344CB8AC3E}">
        <p14:creationId xmlns:p14="http://schemas.microsoft.com/office/powerpoint/2010/main" val="220622893"/>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3_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213" y="6000997"/>
            <a:ext cx="1118840" cy="475012"/>
          </a:xfrm>
          <a:prstGeom prst="rect">
            <a:avLst/>
          </a:prstGeom>
        </p:spPr>
      </p:pic>
      <p:sp>
        <p:nvSpPr>
          <p:cNvPr id="8" name="Title 1"/>
          <p:cNvSpPr>
            <a:spLocks noGrp="1"/>
          </p:cNvSpPr>
          <p:nvPr>
            <p:ph type="title"/>
          </p:nvPr>
        </p:nvSpPr>
        <p:spPr>
          <a:xfrm>
            <a:off x="1153693" y="4177145"/>
            <a:ext cx="7714011" cy="498598"/>
          </a:xfrm>
        </p:spPr>
        <p:txBody>
          <a:bodyPr>
            <a:spAutoFit/>
          </a:bodyPr>
          <a:lstStyle>
            <a:lvl1pPr algn="r">
              <a:defRPr>
                <a:solidFill>
                  <a:schemeClr val="accent1">
                    <a:alpha val="99000"/>
                  </a:schemeClr>
                </a:solidFill>
              </a:defRPr>
            </a:lvl1pPr>
          </a:lstStyle>
          <a:p>
            <a:r>
              <a:rPr lang="en-US" smtClean="0"/>
              <a:t>Click to edit Master title style</a:t>
            </a:r>
            <a:endParaRPr lang="en-US" dirty="0"/>
          </a:p>
        </p:txBody>
      </p:sp>
      <p:sp>
        <p:nvSpPr>
          <p:cNvPr id="10" name="Subtitle 2"/>
          <p:cNvSpPr>
            <a:spLocks noGrp="1"/>
          </p:cNvSpPr>
          <p:nvPr>
            <p:ph type="subTitle" idx="1"/>
          </p:nvPr>
        </p:nvSpPr>
        <p:spPr>
          <a:xfrm>
            <a:off x="1167754" y="4710548"/>
            <a:ext cx="7699951" cy="235449"/>
          </a:xfrm>
        </p:spPr>
        <p:txBody>
          <a:bodyPr anchor="t">
            <a:spAutoFit/>
          </a:bodyPr>
          <a:lstStyle>
            <a:lvl1pPr marL="0" indent="0" algn="r">
              <a:lnSpc>
                <a:spcPct val="90000"/>
              </a:lnSpc>
              <a:spcBef>
                <a:spcPts val="0"/>
              </a:spcBef>
              <a:buNone/>
              <a:defRPr sz="1700">
                <a:solidFill>
                  <a:schemeClr val="tx2">
                    <a:alpha val="99000"/>
                  </a:schemeClr>
                </a:solidFill>
              </a:defRPr>
            </a:lvl1pPr>
            <a:lvl2pPr marL="384053" indent="0" algn="ctr">
              <a:buNone/>
              <a:defRPr>
                <a:solidFill>
                  <a:schemeClr val="tx1">
                    <a:tint val="75000"/>
                  </a:schemeClr>
                </a:solidFill>
              </a:defRPr>
            </a:lvl2pPr>
            <a:lvl3pPr marL="768106" indent="0" algn="ctr">
              <a:buNone/>
              <a:defRPr>
                <a:solidFill>
                  <a:schemeClr val="tx1">
                    <a:tint val="75000"/>
                  </a:schemeClr>
                </a:solidFill>
              </a:defRPr>
            </a:lvl3pPr>
            <a:lvl4pPr marL="1152159" indent="0" algn="ctr">
              <a:buNone/>
              <a:defRPr>
                <a:solidFill>
                  <a:schemeClr val="tx1">
                    <a:tint val="75000"/>
                  </a:schemeClr>
                </a:solidFill>
              </a:defRPr>
            </a:lvl4pPr>
            <a:lvl5pPr marL="1536213" indent="0" algn="ctr">
              <a:buNone/>
              <a:defRPr>
                <a:solidFill>
                  <a:schemeClr val="tx1">
                    <a:tint val="75000"/>
                  </a:schemeClr>
                </a:solidFill>
              </a:defRPr>
            </a:lvl5pPr>
            <a:lvl6pPr marL="1920266" indent="0" algn="ctr">
              <a:buNone/>
              <a:defRPr>
                <a:solidFill>
                  <a:schemeClr val="tx1">
                    <a:tint val="75000"/>
                  </a:schemeClr>
                </a:solidFill>
              </a:defRPr>
            </a:lvl6pPr>
            <a:lvl7pPr marL="2304318" indent="0" algn="ctr">
              <a:buNone/>
              <a:defRPr>
                <a:solidFill>
                  <a:schemeClr val="tx1">
                    <a:tint val="75000"/>
                  </a:schemeClr>
                </a:solidFill>
              </a:defRPr>
            </a:lvl7pPr>
            <a:lvl8pPr marL="2688372" indent="0" algn="ctr">
              <a:buNone/>
              <a:defRPr>
                <a:solidFill>
                  <a:schemeClr val="tx1">
                    <a:tint val="75000"/>
                  </a:schemeClr>
                </a:solidFill>
              </a:defRPr>
            </a:lvl8pPr>
            <a:lvl9pPr marL="3072425" indent="0" algn="ctr">
              <a:buNone/>
              <a:defRPr>
                <a:solidFill>
                  <a:schemeClr val="tx1">
                    <a:tint val="75000"/>
                  </a:schemeClr>
                </a:solidFill>
              </a:defRPr>
            </a:lvl9pPr>
          </a:lstStyle>
          <a:p>
            <a:r>
              <a:rPr lang="en-US" smtClean="0"/>
              <a:t>Click to edit Master subtitle style</a:t>
            </a:r>
            <a:endParaRPr lang="en-US" dirty="0"/>
          </a:p>
        </p:txBody>
      </p:sp>
      <p:sp>
        <p:nvSpPr>
          <p:cNvPr id="3" name="Text Placeholder 2"/>
          <p:cNvSpPr>
            <a:spLocks noGrp="1"/>
          </p:cNvSpPr>
          <p:nvPr>
            <p:ph type="body" sz="quarter" idx="10" hasCustomPrompt="1"/>
          </p:nvPr>
        </p:nvSpPr>
        <p:spPr>
          <a:xfrm>
            <a:off x="1109021" y="2996277"/>
            <a:ext cx="7748289" cy="1024896"/>
          </a:xfrm>
        </p:spPr>
        <p:txBody>
          <a:bodyPr anchor="ctr">
            <a:spAutoFit/>
          </a:bodyPr>
          <a:lstStyle>
            <a:lvl1pPr marL="0" indent="0" algn="r">
              <a:buFontTx/>
              <a:buNone/>
              <a:defRPr lang="en-US" sz="7400" kern="1200" dirty="0" smtClean="0">
                <a:solidFill>
                  <a:schemeClr val="accent2">
                    <a:alpha val="99000"/>
                  </a:schemeClr>
                </a:solidFill>
                <a:latin typeface="+mn-lt"/>
                <a:ea typeface="+mn-ea"/>
                <a:cs typeface="+mn-cs"/>
              </a:defRPr>
            </a:lvl1pPr>
            <a:lvl2pPr marL="386736" indent="0">
              <a:buFontTx/>
              <a:buNone/>
              <a:defRPr lang="en-US" sz="9700" kern="1200" dirty="0" smtClean="0">
                <a:solidFill>
                  <a:schemeClr val="accent2">
                    <a:alpha val="99000"/>
                  </a:schemeClr>
                </a:solidFill>
                <a:latin typeface="+mn-lt"/>
                <a:ea typeface="+mn-ea"/>
                <a:cs typeface="+mn-cs"/>
              </a:defRPr>
            </a:lvl2pPr>
            <a:lvl3pPr marL="718795" indent="0">
              <a:buFontTx/>
              <a:buNone/>
              <a:defRPr lang="en-US" sz="9700" kern="1200" dirty="0" smtClean="0">
                <a:solidFill>
                  <a:schemeClr val="accent2">
                    <a:alpha val="99000"/>
                  </a:schemeClr>
                </a:solidFill>
                <a:latin typeface="+mn-lt"/>
                <a:ea typeface="+mn-ea"/>
                <a:cs typeface="+mn-cs"/>
              </a:defRPr>
            </a:lvl3pPr>
            <a:lvl4pPr marL="1057522" indent="0">
              <a:buFontTx/>
              <a:buNone/>
              <a:defRPr lang="en-US" sz="9700" kern="1200" dirty="0" smtClean="0">
                <a:solidFill>
                  <a:schemeClr val="accent2">
                    <a:alpha val="99000"/>
                  </a:schemeClr>
                </a:solidFill>
                <a:latin typeface="+mn-lt"/>
                <a:ea typeface="+mn-ea"/>
                <a:cs typeface="+mn-cs"/>
              </a:defRPr>
            </a:lvl4pPr>
            <a:lvl5pPr marL="1348241" indent="0">
              <a:buFontTx/>
              <a:buNone/>
              <a:defRPr lang="en-US" sz="9700" kern="1200" dirty="0">
                <a:solidFill>
                  <a:schemeClr val="accent2">
                    <a:alpha val="99000"/>
                  </a:schemeClr>
                </a:solidFill>
                <a:latin typeface="+mn-lt"/>
                <a:ea typeface="+mn-ea"/>
                <a:cs typeface="+mn-cs"/>
              </a:defRPr>
            </a:lvl5pPr>
          </a:lstStyle>
          <a:p>
            <a:pPr lvl="0"/>
            <a:r>
              <a:rPr lang="en-US" dirty="0" smtClean="0"/>
              <a:t>EDIT</a:t>
            </a:r>
            <a:endParaRPr lang="en-US" dirty="0"/>
          </a:p>
        </p:txBody>
      </p:sp>
    </p:spTree>
    <p:extLst>
      <p:ext uri="{BB962C8B-B14F-4D97-AF65-F5344CB8AC3E}">
        <p14:creationId xmlns:p14="http://schemas.microsoft.com/office/powerpoint/2010/main" val="2140430188"/>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498598"/>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00"/>
            <a:ext cx="8363938"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1494882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with Picture option 1">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b="26970"/>
          <a:stretch/>
        </p:blipFill>
        <p:spPr>
          <a:xfrm>
            <a:off x="146732" y="126125"/>
            <a:ext cx="8837470" cy="4303986"/>
          </a:xfrm>
          <a:prstGeom prst="round2SameRect">
            <a:avLst/>
          </a:prstGeom>
        </p:spPr>
      </p:pic>
      <p:sp>
        <p:nvSpPr>
          <p:cNvPr id="6" name="Round Single Corner Rectangle 5"/>
          <p:cNvSpPr/>
          <p:nvPr/>
        </p:nvSpPr>
        <p:spPr bwMode="auto">
          <a:xfrm flipH="1">
            <a:off x="0" y="4210493"/>
            <a:ext cx="9144000" cy="2647507"/>
          </a:xfrm>
          <a:prstGeom prst="round1Rect">
            <a:avLst/>
          </a:prstGeom>
          <a:gradFill flip="none" rotWithShape="1">
            <a:gsLst>
              <a:gs pos="0">
                <a:srgbClr val="F5922A"/>
              </a:gs>
              <a:gs pos="50000">
                <a:srgbClr val="FAA932"/>
              </a:gs>
              <a:gs pos="100000">
                <a:srgbClr val="FFBD21"/>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5" name="Frame 4"/>
          <p:cNvSpPr/>
          <p:nvPr/>
        </p:nvSpPr>
        <p:spPr bwMode="white">
          <a:xfrm>
            <a:off x="1" y="1"/>
            <a:ext cx="9144000" cy="6858000"/>
          </a:xfrm>
          <a:prstGeom prst="frame">
            <a:avLst>
              <a:gd name="adj1" fmla="val 2144"/>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8" name="Isosceles Triangle 7"/>
          <p:cNvSpPr/>
          <p:nvPr/>
        </p:nvSpPr>
        <p:spPr bwMode="white">
          <a:xfrm>
            <a:off x="7897344" y="5615796"/>
            <a:ext cx="1246658" cy="1242205"/>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ctrTitle"/>
          </p:nvPr>
        </p:nvSpPr>
        <p:spPr bwMode="white">
          <a:xfrm>
            <a:off x="730250" y="4646433"/>
            <a:ext cx="7681913" cy="967561"/>
          </a:xfrm>
        </p:spPr>
        <p:txBody>
          <a:bodyPr>
            <a:noAutofit/>
          </a:bodyPr>
          <a:lstStyle>
            <a:lvl1pPr>
              <a:lnSpc>
                <a:spcPct val="90000"/>
              </a:lnSpc>
              <a:defRPr sz="36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bwMode="white">
          <a:xfrm>
            <a:off x="730249" y="5635254"/>
            <a:ext cx="7681914" cy="461665"/>
          </a:xfrm>
        </p:spPr>
        <p:txBody>
          <a:bodyPr>
            <a:noAutofit/>
          </a:bodyPr>
          <a:lstStyle>
            <a:lvl1pPr marL="0" indent="0" algn="l">
              <a:lnSpc>
                <a:spcPct val="90000"/>
              </a:lnSpc>
              <a:spcBef>
                <a:spcPts val="0"/>
              </a:spcBef>
              <a:buNone/>
              <a:defRPr sz="2000">
                <a:solidFill>
                  <a:schemeClr val="bg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2050" name="Picture 2" descr="\\.psf\Home\Documents\Slidework\Deb template\Corners\Yellow-Corn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051514" y="5765514"/>
            <a:ext cx="932688" cy="9326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psf\Home\Documents\Slidework\Deb template\mslogo_yellow.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black">
          <a:xfrm>
            <a:off x="8359504" y="6605843"/>
            <a:ext cx="615820" cy="100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574467"/>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with Picture option 2">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6497"/>
          <a:stretch/>
        </p:blipFill>
        <p:spPr>
          <a:xfrm>
            <a:off x="1" y="1"/>
            <a:ext cx="9040632" cy="4430109"/>
          </a:xfrm>
          <a:prstGeom prst="rect">
            <a:avLst/>
          </a:prstGeom>
        </p:spPr>
      </p:pic>
      <p:sp>
        <p:nvSpPr>
          <p:cNvPr id="6" name="Round Single Corner Rectangle 5"/>
          <p:cNvSpPr/>
          <p:nvPr/>
        </p:nvSpPr>
        <p:spPr bwMode="auto">
          <a:xfrm flipH="1">
            <a:off x="0" y="4210493"/>
            <a:ext cx="9144000" cy="2647507"/>
          </a:xfrm>
          <a:prstGeom prst="round1Rect">
            <a:avLst/>
          </a:prstGeom>
          <a:gradFill flip="none" rotWithShape="1">
            <a:gsLst>
              <a:gs pos="0">
                <a:srgbClr val="F5922A"/>
              </a:gs>
              <a:gs pos="50000">
                <a:srgbClr val="FAA932"/>
              </a:gs>
              <a:gs pos="100000">
                <a:srgbClr val="FFBD21"/>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5" name="Frame 4"/>
          <p:cNvSpPr/>
          <p:nvPr/>
        </p:nvSpPr>
        <p:spPr bwMode="white">
          <a:xfrm>
            <a:off x="1" y="1"/>
            <a:ext cx="9144000" cy="6858000"/>
          </a:xfrm>
          <a:prstGeom prst="frame">
            <a:avLst>
              <a:gd name="adj1" fmla="val 2144"/>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8" name="Isosceles Triangle 7"/>
          <p:cNvSpPr/>
          <p:nvPr/>
        </p:nvSpPr>
        <p:spPr bwMode="white">
          <a:xfrm>
            <a:off x="7897344" y="5615796"/>
            <a:ext cx="1246658" cy="1242205"/>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ctrTitle"/>
          </p:nvPr>
        </p:nvSpPr>
        <p:spPr bwMode="white">
          <a:xfrm>
            <a:off x="730250" y="4646433"/>
            <a:ext cx="7681913" cy="967561"/>
          </a:xfrm>
        </p:spPr>
        <p:txBody>
          <a:bodyPr>
            <a:noAutofit/>
          </a:bodyPr>
          <a:lstStyle>
            <a:lvl1pPr>
              <a:lnSpc>
                <a:spcPct val="90000"/>
              </a:lnSpc>
              <a:defRPr sz="36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bwMode="white">
          <a:xfrm>
            <a:off x="730249" y="5635254"/>
            <a:ext cx="7681914" cy="461665"/>
          </a:xfrm>
        </p:spPr>
        <p:txBody>
          <a:bodyPr>
            <a:noAutofit/>
          </a:bodyPr>
          <a:lstStyle>
            <a:lvl1pPr marL="0" indent="0" algn="l">
              <a:lnSpc>
                <a:spcPct val="90000"/>
              </a:lnSpc>
              <a:spcBef>
                <a:spcPts val="0"/>
              </a:spcBef>
              <a:buNone/>
              <a:defRPr sz="2000">
                <a:solidFill>
                  <a:schemeClr val="bg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2050" name="Picture 2" descr="\\.psf\Home\Documents\Slidework\Deb template\Corners\Yellow-Corn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051514" y="5765514"/>
            <a:ext cx="932688" cy="9326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psf\Home\Documents\Slidework\Deb template\mslogo_yellow.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black">
          <a:xfrm>
            <a:off x="8359504" y="6605843"/>
            <a:ext cx="615820" cy="100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910862"/>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Slide without Pictur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ltGray">
          <a:xfrm>
            <a:off x="6064244" y="3114134"/>
            <a:ext cx="2885838" cy="3545458"/>
          </a:xfrm>
          <a:prstGeom prst="rect">
            <a:avLst/>
          </a:prstGeom>
        </p:spPr>
      </p:pic>
      <p:sp>
        <p:nvSpPr>
          <p:cNvPr id="2" name="Title 1"/>
          <p:cNvSpPr>
            <a:spLocks noGrp="1"/>
          </p:cNvSpPr>
          <p:nvPr>
            <p:ph type="ctrTitle"/>
          </p:nvPr>
        </p:nvSpPr>
        <p:spPr>
          <a:xfrm>
            <a:off x="730250" y="2535028"/>
            <a:ext cx="7597751" cy="1052618"/>
          </a:xfrm>
        </p:spPr>
        <p:txBody>
          <a:bodyPr vert="horz" wrap="square" lIns="0" tIns="0" rIns="0" bIns="0" rtlCol="0" anchor="t">
            <a:noAutofit/>
          </a:bodyPr>
          <a:lstStyle>
            <a:lvl1pPr algn="l" defTabSz="914363" rtl="0" eaLnBrk="1" latinLnBrk="0" hangingPunct="1">
              <a:lnSpc>
                <a:spcPct val="90000"/>
              </a:lnSpc>
              <a:spcBef>
                <a:spcPct val="0"/>
              </a:spcBef>
              <a:buNone/>
              <a:defRPr lang="en-US" sz="3600" b="0" kern="1200" cap="none" spc="-150" dirty="0">
                <a:ln w="3175">
                  <a:noFill/>
                </a:ln>
                <a:solidFill>
                  <a:schemeClr val="bg1"/>
                </a:soli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730250" y="4452102"/>
            <a:ext cx="7604496" cy="954443"/>
          </a:xfrm>
        </p:spPr>
        <p:txBody>
          <a:bodyPr vert="horz" wrap="square" lIns="0" tIns="0" rIns="0" bIns="0" rtlCol="0">
            <a:noAutofit/>
          </a:bodyPr>
          <a:lstStyle>
            <a:lvl1pPr marL="0" indent="0" algn="l" defTabSz="914363" rtl="0" eaLnBrk="1" latinLnBrk="0" hangingPunct="1">
              <a:lnSpc>
                <a:spcPct val="90000"/>
              </a:lnSpc>
              <a:spcBef>
                <a:spcPts val="0"/>
              </a:spcBef>
              <a:buFontTx/>
              <a:buNone/>
              <a:defRPr lang="en-US" sz="2000" kern="1200" dirty="0">
                <a:solidFill>
                  <a:schemeClr val="bg1"/>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13" name="Picture 5" descr="C:\Documents and Settings\Pennie\My Documents\Deb template\mslogo_white.png"/>
          <p:cNvPicPr>
            <a:picLocks noChangeAspect="1" noChangeArrowheads="1"/>
          </p:cNvPicPr>
          <p:nvPr/>
        </p:nvPicPr>
        <p:blipFill>
          <a:blip r:embed="rId3"/>
          <a:srcRect/>
          <a:stretch>
            <a:fillRect/>
          </a:stretch>
        </p:blipFill>
        <p:spPr bwMode="black">
          <a:xfrm>
            <a:off x="397970" y="6401496"/>
            <a:ext cx="1040213" cy="169901"/>
          </a:xfrm>
          <a:prstGeom prst="rect">
            <a:avLst/>
          </a:prstGeom>
          <a:noFill/>
        </p:spPr>
      </p:pic>
    </p:spTree>
    <p:extLst>
      <p:ext uri="{BB962C8B-B14F-4D97-AF65-F5344CB8AC3E}">
        <p14:creationId xmlns:p14="http://schemas.microsoft.com/office/powerpoint/2010/main" val="2919443046"/>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Demo, Video etc. &quot;special&quot; slides">
    <p:spTree>
      <p:nvGrpSpPr>
        <p:cNvPr id="1" name=""/>
        <p:cNvGrpSpPr/>
        <p:nvPr/>
      </p:nvGrpSpPr>
      <p:grpSpPr>
        <a:xfrm>
          <a:off x="0" y="0"/>
          <a:ext cx="0" cy="0"/>
          <a:chOff x="0" y="0"/>
          <a:chExt cx="0" cy="0"/>
        </a:xfrm>
      </p:grpSpPr>
      <p:sp>
        <p:nvSpPr>
          <p:cNvPr id="10" name="Round Single Corner Rectangle 9"/>
          <p:cNvSpPr/>
          <p:nvPr/>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6" name="Text Placeholder 5"/>
          <p:cNvSpPr>
            <a:spLocks noGrp="1"/>
          </p:cNvSpPr>
          <p:nvPr>
            <p:ph type="body" sz="quarter" idx="11" hasCustomPrompt="1"/>
          </p:nvPr>
        </p:nvSpPr>
        <p:spPr>
          <a:xfrm>
            <a:off x="722049" y="706084"/>
            <a:ext cx="7708900" cy="1107996"/>
          </a:xfrm>
        </p:spPr>
        <p:txBody>
          <a:bodyPr/>
          <a:lstStyle>
            <a:lvl1pPr marL="0" indent="0" algn="r">
              <a:buNone/>
              <a:defRPr sz="8000" i="1">
                <a:solidFill>
                  <a:schemeClr val="bg1"/>
                </a:solidFill>
                <a:latin typeface="+mj-lt"/>
              </a:defRPr>
            </a:lvl1pPr>
            <a:lvl2pPr marL="460375" indent="0">
              <a:buNone/>
              <a:defRPr/>
            </a:lvl2pPr>
            <a:lvl3pPr marL="855662" indent="0">
              <a:buNone/>
              <a:defRPr/>
            </a:lvl3pPr>
            <a:lvl4pPr marL="1258888" indent="0">
              <a:buNone/>
              <a:defRPr/>
            </a:lvl4pPr>
            <a:lvl5pPr marL="1604963" indent="0">
              <a:buNone/>
              <a:defRPr/>
            </a:lvl5pPr>
          </a:lstStyle>
          <a:p>
            <a:pPr lvl="0"/>
            <a:r>
              <a:rPr lang="en-US" dirty="0" smtClean="0"/>
              <a:t>click to…</a:t>
            </a:r>
            <a:endParaRPr lang="en-US" dirty="0"/>
          </a:p>
        </p:txBody>
      </p:sp>
      <p:sp>
        <p:nvSpPr>
          <p:cNvPr id="17" name="Isosceles Triangle 16"/>
          <p:cNvSpPr/>
          <p:nvPr/>
        </p:nvSpPr>
        <p:spPr bwMode="white">
          <a:xfrm>
            <a:off x="7897344" y="5615796"/>
            <a:ext cx="1246658" cy="1242205"/>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9" name="Picture 2" descr="\\.psf\Home\Documents\Slidework\Deb template\Corners\Yellow-Corn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hidden">
          <a:xfrm flipH="1">
            <a:off x="8051514" y="5765514"/>
            <a:ext cx="932688" cy="9326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psf\Home\Documents\Slidework\Deb template\mslogo_yellow.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8359504" y="6605843"/>
            <a:ext cx="615820" cy="1005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814412" y="2996668"/>
            <a:ext cx="6140570" cy="1052618"/>
          </a:xfrm>
        </p:spPr>
        <p:txBody>
          <a:bodyPr vert="horz" wrap="square" lIns="0" tIns="0" rIns="0" bIns="0" rtlCol="0" anchor="t">
            <a:noAutofit/>
          </a:bodyPr>
          <a:lstStyle>
            <a:lvl1pPr algn="l" defTabSz="914363" rtl="0" eaLnBrk="1" latinLnBrk="0" hangingPunct="1">
              <a:lnSpc>
                <a:spcPct val="90000"/>
              </a:lnSpc>
              <a:spcBef>
                <a:spcPct val="0"/>
              </a:spcBef>
              <a:buNone/>
              <a:defRPr lang="en-US" sz="3600" b="0" kern="1200" cap="none" spc="-150" dirty="0">
                <a:ln w="3175">
                  <a:noFill/>
                </a:ln>
                <a:solidFill>
                  <a:schemeClr val="bg1"/>
                </a:solidFill>
                <a:effectLst/>
                <a:latin typeface="+mj-lt"/>
                <a:ea typeface="+mn-ea"/>
                <a:cs typeface="Arial"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814411" y="4205663"/>
            <a:ext cx="6146021" cy="954443"/>
          </a:xfrm>
        </p:spPr>
        <p:txBody>
          <a:bodyPr vert="horz" wrap="square" lIns="0" tIns="0" rIns="0" bIns="0" rtlCol="0">
            <a:noAutofit/>
          </a:bodyPr>
          <a:lstStyle>
            <a:lvl1pPr marL="0" indent="0" algn="l" defTabSz="914363" rtl="0" eaLnBrk="1" latinLnBrk="0" hangingPunct="1">
              <a:lnSpc>
                <a:spcPct val="90000"/>
              </a:lnSpc>
              <a:spcBef>
                <a:spcPts val="0"/>
              </a:spcBef>
              <a:buFontTx/>
              <a:buNone/>
              <a:defRPr lang="en-US" sz="2000" kern="1200" dirty="0">
                <a:solidFill>
                  <a:schemeClr val="bg1"/>
                </a:solidFill>
                <a:latin typeface="+mn-lt"/>
                <a:ea typeface="+mn-ea"/>
                <a:cs typeface="+mn-cs"/>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ltGray">
          <a:xfrm>
            <a:off x="7021902" y="3663420"/>
            <a:ext cx="1841917" cy="2262927"/>
          </a:xfrm>
          <a:prstGeom prst="rect">
            <a:avLst/>
          </a:prstGeom>
        </p:spPr>
      </p:pic>
    </p:spTree>
    <p:extLst>
      <p:ext uri="{BB962C8B-B14F-4D97-AF65-F5344CB8AC3E}">
        <p14:creationId xmlns:p14="http://schemas.microsoft.com/office/powerpoint/2010/main" val="1531542777"/>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Content White Background 1">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498598"/>
          </a:xfrm>
        </p:spPr>
        <p:txBody>
          <a:bodyPr/>
          <a:lstStyle>
            <a:lvl1pPr>
              <a:defRPr>
                <a:solidFill>
                  <a:schemeClr val="tx2"/>
                </a:solidFill>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609671"/>
          </a:xfrm>
        </p:spPr>
        <p:txBody>
          <a:bodyPr/>
          <a:lstStyle>
            <a:lvl1pPr marL="341313" indent="-341313">
              <a:spcBef>
                <a:spcPts val="600"/>
              </a:spcBef>
              <a:buClr>
                <a:schemeClr val="accent1"/>
              </a:buClr>
              <a:buFont typeface="Arial" pitchFamily="34" charset="0"/>
              <a:buChar char="•"/>
              <a:defRPr/>
            </a:lvl1pPr>
            <a:lvl2pPr marL="804863" indent="-344488">
              <a:spcBef>
                <a:spcPts val="600"/>
              </a:spcBef>
              <a:buClr>
                <a:schemeClr val="accent1"/>
              </a:buClr>
              <a:buFont typeface="Segoe" pitchFamily="34" charset="0"/>
              <a:buChar char="-"/>
              <a:defRPr/>
            </a:lvl2pPr>
            <a:lvl3pPr marL="1200150" indent="-344488">
              <a:spcBef>
                <a:spcPts val="600"/>
              </a:spcBef>
              <a:buClr>
                <a:schemeClr val="accent1"/>
              </a:buClr>
              <a:buFont typeface="Segoe" pitchFamily="34" charset="0"/>
              <a:buChar char="-"/>
              <a:defRPr/>
            </a:lvl3pPr>
            <a:lvl4pPr marL="1604963" indent="-346075">
              <a:spcBef>
                <a:spcPts val="600"/>
              </a:spcBef>
              <a:buClr>
                <a:schemeClr val="accent1"/>
              </a:buClr>
              <a:buFont typeface="Segoe" pitchFamily="34" charset="0"/>
              <a:buChar char="-"/>
              <a:defRPr/>
            </a:lvl4pPr>
            <a:lvl5pPr marL="1941513" indent="-336550">
              <a:spcBef>
                <a:spcPts val="600"/>
              </a:spcBef>
              <a:buClr>
                <a:schemeClr val="accent1"/>
              </a:buClr>
              <a:buFont typeface="Segoe"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Rectangle 9"/>
          <p:cNvSpPr/>
          <p:nvPr/>
        </p:nvSpPr>
        <p:spPr bwMode="hidden">
          <a:xfrm>
            <a:off x="0" y="6632154"/>
            <a:ext cx="9144000" cy="225846"/>
          </a:xfrm>
          <a:prstGeom prst="rect">
            <a:avLst/>
          </a:prstGeom>
          <a:gradFill flip="none" rotWithShape="1">
            <a:gsLst>
              <a:gs pos="0">
                <a:srgbClr val="FFBD21"/>
              </a:gs>
              <a:gs pos="50000">
                <a:srgbClr val="FAA932"/>
              </a:gs>
              <a:gs pos="100000">
                <a:srgbClr val="F5922A"/>
              </a:gs>
            </a:gsLst>
            <a:lin ang="0" scaled="1"/>
            <a:tileRect/>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1" name="Picture 5" descr="C:\Documents and Settings\Pennie\My Documents\Deb template\mslogo_white.png"/>
          <p:cNvPicPr>
            <a:picLocks noChangeAspect="1" noChangeArrowheads="1"/>
          </p:cNvPicPr>
          <p:nvPr/>
        </p:nvPicPr>
        <p:blipFill>
          <a:blip r:embed="rId2"/>
          <a:srcRect/>
          <a:stretch>
            <a:fillRect/>
          </a:stretch>
        </p:blipFill>
        <p:spPr bwMode="black">
          <a:xfrm>
            <a:off x="8155171" y="6679085"/>
            <a:ext cx="808073" cy="131985"/>
          </a:xfrm>
          <a:prstGeom prst="rect">
            <a:avLst/>
          </a:prstGeom>
          <a:noFill/>
        </p:spPr>
      </p:pic>
      <p:sp>
        <p:nvSpPr>
          <p:cNvPr id="8"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bg1"/>
                </a:solidFill>
              </a:defRPr>
            </a:lvl1pPr>
          </a:lstStyle>
          <a:p>
            <a:fld id="{133C2CF9-5CEC-40DD-A514-0F4424A92D27}" type="slidenum">
              <a:rPr lang="en-GB">
                <a:solidFill>
                  <a:srgbClr val="FFFFFF"/>
                </a:solidFill>
              </a:rPr>
              <a:pPr/>
              <a:t>‹#›</a:t>
            </a:fld>
            <a:endParaRPr lang="en-GB" dirty="0">
              <a:solidFill>
                <a:srgbClr val="FFFFFF"/>
              </a:solidFill>
            </a:endParaRPr>
          </a:p>
        </p:txBody>
      </p:sp>
    </p:spTree>
    <p:extLst>
      <p:ext uri="{BB962C8B-B14F-4D97-AF65-F5344CB8AC3E}">
        <p14:creationId xmlns:p14="http://schemas.microsoft.com/office/powerpoint/2010/main" val="3786656530"/>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White Background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47799"/>
            <a:ext cx="8382000"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1"/>
          <p:cNvSpPr/>
          <p:nvPr/>
        </p:nvSpPr>
        <p:spPr bwMode="hidden">
          <a:xfrm>
            <a:off x="0" y="6632154"/>
            <a:ext cx="9144000" cy="225846"/>
          </a:xfrm>
          <a:prstGeom prst="rect">
            <a:avLst/>
          </a:prstGeom>
          <a:gradFill flip="none" rotWithShape="1">
            <a:gsLst>
              <a:gs pos="0">
                <a:srgbClr val="FFBD21"/>
              </a:gs>
              <a:gs pos="50000">
                <a:srgbClr val="FAA932"/>
              </a:gs>
              <a:gs pos="100000">
                <a:srgbClr val="F5922A"/>
              </a:gs>
            </a:gsLst>
            <a:lin ang="0" scaled="1"/>
            <a:tileRect/>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3" name="Picture 5" descr="C:\Documents and Settings\Pennie\My Documents\Deb template\mslogo_white.png"/>
          <p:cNvPicPr>
            <a:picLocks noChangeAspect="1" noChangeArrowheads="1"/>
          </p:cNvPicPr>
          <p:nvPr/>
        </p:nvPicPr>
        <p:blipFill>
          <a:blip r:embed="rId2"/>
          <a:srcRect/>
          <a:stretch>
            <a:fillRect/>
          </a:stretch>
        </p:blipFill>
        <p:spPr bwMode="black">
          <a:xfrm>
            <a:off x="8155171" y="6679085"/>
            <a:ext cx="808073" cy="131985"/>
          </a:xfrm>
          <a:prstGeom prst="rect">
            <a:avLst/>
          </a:prstGeom>
          <a:noFill/>
        </p:spPr>
      </p:pic>
      <p:sp>
        <p:nvSpPr>
          <p:cNvPr id="8"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bg1"/>
                </a:solidFill>
              </a:defRPr>
            </a:lvl1pPr>
          </a:lstStyle>
          <a:p>
            <a:fld id="{133C2CF9-5CEC-40DD-A514-0F4424A92D27}" type="slidenum">
              <a:rPr lang="en-GB">
                <a:solidFill>
                  <a:srgbClr val="FFFFFF"/>
                </a:solidFill>
              </a:rPr>
              <a:pPr/>
              <a:t>‹#›</a:t>
            </a:fld>
            <a:endParaRPr lang="en-GB" dirty="0">
              <a:solidFill>
                <a:srgbClr val="FFFFFF"/>
              </a:solidFill>
            </a:endParaRPr>
          </a:p>
        </p:txBody>
      </p:sp>
    </p:spTree>
    <p:extLst>
      <p:ext uri="{BB962C8B-B14F-4D97-AF65-F5344CB8AC3E}">
        <p14:creationId xmlns:p14="http://schemas.microsoft.com/office/powerpoint/2010/main" val="880853421"/>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White Background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47799"/>
            <a:ext cx="4114800" cy="1997470"/>
          </a:xfrm>
        </p:spPr>
        <p:txBody>
          <a:bodyPr/>
          <a:lstStyle>
            <a:lvl1pPr marL="339976" indent="-339976">
              <a:lnSpc>
                <a:spcPct val="90000"/>
              </a:lnSpc>
              <a:buClr>
                <a:schemeClr val="accent1"/>
              </a:buClr>
              <a:defRPr sz="2400"/>
            </a:lvl1pPr>
            <a:lvl2pPr marL="673338" indent="-325424">
              <a:lnSpc>
                <a:spcPct val="90000"/>
              </a:lnSpc>
              <a:defRPr sz="2000"/>
            </a:lvl2pPr>
            <a:lvl3pPr marL="953785" indent="-288384">
              <a:lnSpc>
                <a:spcPct val="90000"/>
              </a:lnSpc>
              <a:defRPr sz="1800"/>
            </a:lvl3pPr>
            <a:lvl4pPr marL="1227618" indent="-273833">
              <a:lnSpc>
                <a:spcPct val="90000"/>
              </a:lnSpc>
              <a:defRPr sz="1600"/>
            </a:lvl4pPr>
            <a:lvl5pPr marL="1516002" indent="-280447">
              <a:lnSpc>
                <a:spcPct val="90000"/>
              </a:lnSpc>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47799"/>
            <a:ext cx="4114800" cy="1997470"/>
          </a:xfrm>
        </p:spPr>
        <p:txBody>
          <a:bodyPr/>
          <a:lstStyle>
            <a:lvl1pPr marL="347914" indent="-347914">
              <a:lnSpc>
                <a:spcPct val="90000"/>
              </a:lnSpc>
              <a:buClr>
                <a:schemeClr val="accent1"/>
              </a:buClr>
              <a:defRPr sz="2400"/>
            </a:lvl1pPr>
            <a:lvl2pPr marL="673338" indent="-339976">
              <a:lnSpc>
                <a:spcPct val="90000"/>
              </a:lnSpc>
              <a:defRPr sz="2000"/>
            </a:lvl2pPr>
            <a:lvl3pPr marL="961722" indent="-302936">
              <a:lnSpc>
                <a:spcPct val="90000"/>
              </a:lnSpc>
              <a:defRPr sz="1800"/>
            </a:lvl3pPr>
            <a:lvl4pPr marL="1227618" indent="-265896">
              <a:lnSpc>
                <a:spcPct val="90000"/>
              </a:lnSpc>
              <a:defRPr sz="1600"/>
            </a:lvl4pPr>
            <a:lvl5pPr marL="1516002" indent="-273833">
              <a:lnSpc>
                <a:spcPct val="90000"/>
              </a:lnSpc>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Rectangle 12"/>
          <p:cNvSpPr/>
          <p:nvPr/>
        </p:nvSpPr>
        <p:spPr bwMode="hidden">
          <a:xfrm>
            <a:off x="0" y="6632154"/>
            <a:ext cx="9144000" cy="225846"/>
          </a:xfrm>
          <a:prstGeom prst="rect">
            <a:avLst/>
          </a:prstGeom>
          <a:gradFill flip="none" rotWithShape="1">
            <a:gsLst>
              <a:gs pos="0">
                <a:srgbClr val="FFBD21"/>
              </a:gs>
              <a:gs pos="50000">
                <a:srgbClr val="FAA932"/>
              </a:gs>
              <a:gs pos="100000">
                <a:srgbClr val="F5922A"/>
              </a:gs>
            </a:gsLst>
            <a:lin ang="0" scaled="1"/>
            <a:tileRect/>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4" name="Picture 5" descr="C:\Documents and Settings\Pennie\My Documents\Deb template\mslogo_white.png"/>
          <p:cNvPicPr>
            <a:picLocks noChangeAspect="1" noChangeArrowheads="1"/>
          </p:cNvPicPr>
          <p:nvPr/>
        </p:nvPicPr>
        <p:blipFill>
          <a:blip r:embed="rId2"/>
          <a:srcRect/>
          <a:stretch>
            <a:fillRect/>
          </a:stretch>
        </p:blipFill>
        <p:spPr bwMode="black">
          <a:xfrm>
            <a:off x="8155171" y="6679085"/>
            <a:ext cx="808073" cy="131985"/>
          </a:xfrm>
          <a:prstGeom prst="rect">
            <a:avLst/>
          </a:prstGeom>
          <a:noFill/>
        </p:spPr>
      </p:pic>
      <p:sp>
        <p:nvSpPr>
          <p:cNvPr id="9"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bg1"/>
                </a:solidFill>
              </a:defRPr>
            </a:lvl1pPr>
          </a:lstStyle>
          <a:p>
            <a:fld id="{133C2CF9-5CEC-40DD-A514-0F4424A92D27}" type="slidenum">
              <a:rPr lang="en-GB">
                <a:solidFill>
                  <a:srgbClr val="FFFFFF"/>
                </a:solidFill>
              </a:rPr>
              <a:pPr/>
              <a:t>‹#›</a:t>
            </a:fld>
            <a:endParaRPr lang="en-GB" dirty="0">
              <a:solidFill>
                <a:srgbClr val="FFFFFF"/>
              </a:solidFill>
            </a:endParaRPr>
          </a:p>
        </p:txBody>
      </p:sp>
    </p:spTree>
    <p:extLst>
      <p:ext uri="{BB962C8B-B14F-4D97-AF65-F5344CB8AC3E}">
        <p14:creationId xmlns:p14="http://schemas.microsoft.com/office/powerpoint/2010/main" val="2618910463"/>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White Background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75501"/>
            <a:ext cx="4114800" cy="664797"/>
          </a:xfrm>
        </p:spPr>
        <p:txBody>
          <a:bodyPr anchor="b"/>
          <a:lstStyle>
            <a:lvl1pPr marL="0" indent="0">
              <a:lnSpc>
                <a:spcPct val="90000"/>
              </a:lnSpc>
              <a:spcBef>
                <a:spcPts val="0"/>
              </a:spcBef>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272656"/>
            <a:ext cx="4114800" cy="1512722"/>
          </a:xfrm>
        </p:spPr>
        <p:txBody>
          <a:bodyPr/>
          <a:lstStyle>
            <a:lvl1pPr marL="281770" indent="-281770">
              <a:buClr>
                <a:schemeClr val="accent1"/>
              </a:buClr>
              <a:defRPr sz="2000"/>
            </a:lvl1pPr>
            <a:lvl2pPr marL="562218" indent="-265896">
              <a:defRPr sz="1800"/>
            </a:lvl2pPr>
            <a:lvl3pPr marL="813562" indent="-243407">
              <a:defRPr sz="1600"/>
            </a:lvl3pPr>
            <a:lvl4pPr marL="1050354" indent="-228856">
              <a:defRPr sz="1600"/>
            </a:lvl4pPr>
            <a:lvl5pPr marL="1279210" indent="-206367">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75501"/>
            <a:ext cx="4117019" cy="664797"/>
          </a:xfrm>
        </p:spPr>
        <p:txBody>
          <a:bodyPr anchor="b"/>
          <a:lstStyle>
            <a:lvl1pPr marL="0" indent="0">
              <a:lnSpc>
                <a:spcPct val="90000"/>
              </a:lnSpc>
              <a:spcBef>
                <a:spcPts val="0"/>
              </a:spcBef>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272656"/>
            <a:ext cx="4117974" cy="1512722"/>
          </a:xfrm>
        </p:spPr>
        <p:txBody>
          <a:bodyPr/>
          <a:lstStyle>
            <a:lvl1pPr marL="296321" indent="-296321">
              <a:buClr>
                <a:schemeClr val="accent1"/>
              </a:buClr>
              <a:defRPr sz="2000"/>
            </a:lvl1pPr>
            <a:lvl2pPr marL="570155" indent="-273833">
              <a:defRPr sz="1800"/>
            </a:lvl2pPr>
            <a:lvl3pPr marL="821499" indent="-244730">
              <a:defRPr sz="1600"/>
            </a:lvl3pPr>
            <a:lvl4pPr marL="1050354" indent="-236793">
              <a:defRPr sz="1600"/>
            </a:lvl4pPr>
            <a:lvl5pPr marL="1279210" indent="-220919">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Rectangle 14"/>
          <p:cNvSpPr/>
          <p:nvPr/>
        </p:nvSpPr>
        <p:spPr bwMode="hidden">
          <a:xfrm>
            <a:off x="0" y="6632154"/>
            <a:ext cx="9144000" cy="225846"/>
          </a:xfrm>
          <a:prstGeom prst="rect">
            <a:avLst/>
          </a:prstGeom>
          <a:gradFill flip="none" rotWithShape="1">
            <a:gsLst>
              <a:gs pos="0">
                <a:srgbClr val="FFBD21"/>
              </a:gs>
              <a:gs pos="50000">
                <a:srgbClr val="FAA932"/>
              </a:gs>
              <a:gs pos="100000">
                <a:srgbClr val="F5922A"/>
              </a:gs>
            </a:gsLst>
            <a:lin ang="0" scaled="1"/>
            <a:tileRect/>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6" name="Picture 5" descr="C:\Documents and Settings\Pennie\My Documents\Deb template\mslogo_white.png"/>
          <p:cNvPicPr>
            <a:picLocks noChangeAspect="1" noChangeArrowheads="1"/>
          </p:cNvPicPr>
          <p:nvPr/>
        </p:nvPicPr>
        <p:blipFill>
          <a:blip r:embed="rId2"/>
          <a:srcRect/>
          <a:stretch>
            <a:fillRect/>
          </a:stretch>
        </p:blipFill>
        <p:spPr bwMode="black">
          <a:xfrm>
            <a:off x="8155171" y="6679085"/>
            <a:ext cx="808073" cy="131985"/>
          </a:xfrm>
          <a:prstGeom prst="rect">
            <a:avLst/>
          </a:prstGeom>
          <a:noFill/>
        </p:spPr>
      </p:pic>
      <p:sp>
        <p:nvSpPr>
          <p:cNvPr id="11" name="Slide Number Placeholder 2"/>
          <p:cNvSpPr>
            <a:spLocks noGrp="1"/>
          </p:cNvSpPr>
          <p:nvPr>
            <p:ph type="sldNum" sz="quarter" idx="10"/>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bg1"/>
                </a:solidFill>
              </a:defRPr>
            </a:lvl1pPr>
          </a:lstStyle>
          <a:p>
            <a:fld id="{133C2CF9-5CEC-40DD-A514-0F4424A92D27}" type="slidenum">
              <a:rPr lang="en-GB">
                <a:solidFill>
                  <a:srgbClr val="FFFFFF"/>
                </a:solidFill>
              </a:rPr>
              <a:pPr/>
              <a:t>‹#›</a:t>
            </a:fld>
            <a:endParaRPr lang="en-GB" dirty="0">
              <a:solidFill>
                <a:srgbClr val="FFFFFF"/>
              </a:solidFill>
            </a:endParaRPr>
          </a:p>
        </p:txBody>
      </p:sp>
    </p:spTree>
    <p:extLst>
      <p:ext uri="{BB962C8B-B14F-4D97-AF65-F5344CB8AC3E}">
        <p14:creationId xmlns:p14="http://schemas.microsoft.com/office/powerpoint/2010/main" val="600036448"/>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White Background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Rectangle 10"/>
          <p:cNvSpPr/>
          <p:nvPr/>
        </p:nvSpPr>
        <p:spPr bwMode="hidden">
          <a:xfrm>
            <a:off x="0" y="6632154"/>
            <a:ext cx="9144000" cy="225846"/>
          </a:xfrm>
          <a:prstGeom prst="rect">
            <a:avLst/>
          </a:prstGeom>
          <a:gradFill flip="none" rotWithShape="1">
            <a:gsLst>
              <a:gs pos="0">
                <a:srgbClr val="FFBD21"/>
              </a:gs>
              <a:gs pos="50000">
                <a:srgbClr val="FAA932"/>
              </a:gs>
              <a:gs pos="100000">
                <a:srgbClr val="F5922A"/>
              </a:gs>
            </a:gsLst>
            <a:lin ang="0" scaled="1"/>
            <a:tileRect/>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pic>
        <p:nvPicPr>
          <p:cNvPr id="12" name="Picture 5" descr="C:\Documents and Settings\Pennie\My Documents\Deb template\mslogo_white.png"/>
          <p:cNvPicPr>
            <a:picLocks noChangeAspect="1" noChangeArrowheads="1"/>
          </p:cNvPicPr>
          <p:nvPr/>
        </p:nvPicPr>
        <p:blipFill>
          <a:blip r:embed="rId2"/>
          <a:srcRect/>
          <a:stretch>
            <a:fillRect/>
          </a:stretch>
        </p:blipFill>
        <p:spPr bwMode="black">
          <a:xfrm>
            <a:off x="8155171" y="6679085"/>
            <a:ext cx="808073" cy="131985"/>
          </a:xfrm>
          <a:prstGeom prst="rect">
            <a:avLst/>
          </a:prstGeom>
          <a:noFill/>
        </p:spPr>
      </p:pic>
      <p:sp>
        <p:nvSpPr>
          <p:cNvPr id="7"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bg1"/>
                </a:solidFill>
              </a:defRPr>
            </a:lvl1pPr>
          </a:lstStyle>
          <a:p>
            <a:fld id="{133C2CF9-5CEC-40DD-A514-0F4424A92D27}" type="slidenum">
              <a:rPr lang="en-GB">
                <a:solidFill>
                  <a:srgbClr val="FFFFFF"/>
                </a:solidFill>
              </a:rPr>
              <a:pPr/>
              <a:t>‹#›</a:t>
            </a:fld>
            <a:endParaRPr lang="en-GB" dirty="0">
              <a:solidFill>
                <a:srgbClr val="FFFFFF"/>
              </a:solidFill>
            </a:endParaRPr>
          </a:p>
        </p:txBody>
      </p:sp>
    </p:spTree>
    <p:extLst>
      <p:ext uri="{BB962C8B-B14F-4D97-AF65-F5344CB8AC3E}">
        <p14:creationId xmlns:p14="http://schemas.microsoft.com/office/powerpoint/2010/main" val="3844035121"/>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White Background Blank">
    <p:spTree>
      <p:nvGrpSpPr>
        <p:cNvPr id="1" name=""/>
        <p:cNvGrpSpPr/>
        <p:nvPr/>
      </p:nvGrpSpPr>
      <p:grpSpPr>
        <a:xfrm>
          <a:off x="0" y="0"/>
          <a:ext cx="0" cy="0"/>
          <a:chOff x="0" y="0"/>
          <a:chExt cx="0" cy="0"/>
        </a:xfrm>
      </p:grpSpPr>
      <p:sp>
        <p:nvSpPr>
          <p:cNvPr id="4"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fld id="{133C2CF9-5CEC-40DD-A514-0F4424A92D27}" type="slidenum">
              <a:rPr lang="en-GB">
                <a:solidFill>
                  <a:srgbClr val="292929">
                    <a:lumMod val="75000"/>
                    <a:lumOff val="25000"/>
                  </a:srgbClr>
                </a:solidFill>
              </a:rPr>
              <a:pPr/>
              <a:t>‹#›</a:t>
            </a:fld>
            <a:endParaRPr lang="en-GB" dirty="0">
              <a:solidFill>
                <a:srgbClr val="292929">
                  <a:lumMod val="75000"/>
                  <a:lumOff val="25000"/>
                </a:srgbClr>
              </a:solidFill>
            </a:endParaRPr>
          </a:p>
        </p:txBody>
      </p:sp>
    </p:spTree>
    <p:extLst>
      <p:ext uri="{BB962C8B-B14F-4D97-AF65-F5344CB8AC3E}">
        <p14:creationId xmlns:p14="http://schemas.microsoft.com/office/powerpoint/2010/main" val="2406389"/>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ontent Orange Background">
    <p:spTree>
      <p:nvGrpSpPr>
        <p:cNvPr id="1" name=""/>
        <p:cNvGrpSpPr/>
        <p:nvPr/>
      </p:nvGrpSpPr>
      <p:grpSpPr>
        <a:xfrm>
          <a:off x="0" y="0"/>
          <a:ext cx="0" cy="0"/>
          <a:chOff x="0" y="0"/>
          <a:chExt cx="0" cy="0"/>
        </a:xfrm>
      </p:grpSpPr>
      <p:sp>
        <p:nvSpPr>
          <p:cNvPr id="9"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fld id="{133C2CF9-5CEC-40DD-A514-0F4424A92D27}" type="slidenum">
              <a:rPr lang="en-GB">
                <a:solidFill>
                  <a:srgbClr val="292929">
                    <a:lumMod val="75000"/>
                    <a:lumOff val="25000"/>
                  </a:srgbClr>
                </a:solidFill>
              </a:rPr>
              <a:pPr/>
              <a:t>‹#›</a:t>
            </a:fld>
            <a:endParaRPr lang="en-GB" dirty="0">
              <a:solidFill>
                <a:srgbClr val="292929">
                  <a:lumMod val="75000"/>
                  <a:lumOff val="25000"/>
                </a:srgbClr>
              </a:solidFill>
            </a:endParaRPr>
          </a:p>
        </p:txBody>
      </p:sp>
      <p:sp>
        <p:nvSpPr>
          <p:cNvPr id="3" name="Round Single Corner Rectangle 2"/>
          <p:cNvSpPr/>
          <p:nvPr/>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0" name="Isosceles Triangle 19"/>
          <p:cNvSpPr/>
          <p:nvPr/>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498598"/>
          </a:xfrm>
        </p:spPr>
        <p:txBody>
          <a:bodyPr/>
          <a:lstStyle>
            <a:lvl1pPr>
              <a:defRPr>
                <a:solidFill>
                  <a:schemeClr val="bg1"/>
                </a:solidFill>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1000" y="1447799"/>
            <a:ext cx="8382000" cy="1609671"/>
          </a:xfrm>
        </p:spPr>
        <p:txBody>
          <a:bodyPr/>
          <a:lstStyle>
            <a:lvl1pPr marL="341313" indent="-341313">
              <a:spcBef>
                <a:spcPts val="600"/>
              </a:spcBef>
              <a:buClr>
                <a:schemeClr val="bg1"/>
              </a:buClr>
              <a:buFont typeface="Arial" pitchFamily="34" charset="0"/>
              <a:buChar char="•"/>
              <a:defRPr>
                <a:solidFill>
                  <a:schemeClr val="bg1"/>
                </a:solidFill>
              </a:defRPr>
            </a:lvl1pPr>
            <a:lvl2pPr marL="804863" indent="-344488">
              <a:spcBef>
                <a:spcPts val="600"/>
              </a:spcBef>
              <a:buClr>
                <a:schemeClr val="bg1"/>
              </a:buClr>
              <a:buFont typeface="Segoe" pitchFamily="34" charset="0"/>
              <a:buChar char="-"/>
              <a:defRPr>
                <a:solidFill>
                  <a:schemeClr val="bg1"/>
                </a:solidFill>
              </a:defRPr>
            </a:lvl2pPr>
            <a:lvl3pPr marL="1200150" indent="-344488">
              <a:spcBef>
                <a:spcPts val="600"/>
              </a:spcBef>
              <a:buClr>
                <a:schemeClr val="bg1"/>
              </a:buClr>
              <a:buFont typeface="Segoe" pitchFamily="34" charset="0"/>
              <a:buChar char="-"/>
              <a:defRPr>
                <a:solidFill>
                  <a:schemeClr val="bg1"/>
                </a:solidFill>
              </a:defRPr>
            </a:lvl3pPr>
            <a:lvl4pPr marL="1604963" indent="-346075">
              <a:spcBef>
                <a:spcPts val="600"/>
              </a:spcBef>
              <a:buClr>
                <a:schemeClr val="bg1"/>
              </a:buClr>
              <a:buFont typeface="Segoe" pitchFamily="34" charset="0"/>
              <a:buChar char="-"/>
              <a:defRPr>
                <a:solidFill>
                  <a:schemeClr val="bg1"/>
                </a:solidFill>
              </a:defRPr>
            </a:lvl4pPr>
            <a:lvl5pPr marL="1941513" indent="-336550">
              <a:spcBef>
                <a:spcPts val="600"/>
              </a:spcBef>
              <a:buClr>
                <a:schemeClr val="bg1"/>
              </a:buClr>
              <a:buFont typeface="Segoe" pitchFamily="34" charset="0"/>
              <a:buChar cha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3" descr="\\.psf\Home\Documents\Slidework\Deb template\mslogo_yellow.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psf\Home\Documents\Slidework\Deb template\Corners\Yellow-Corn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260425"/>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nd Content Orange Background 2">
    <p:spTree>
      <p:nvGrpSpPr>
        <p:cNvPr id="1" name=""/>
        <p:cNvGrpSpPr/>
        <p:nvPr/>
      </p:nvGrpSpPr>
      <p:grpSpPr>
        <a:xfrm>
          <a:off x="0" y="0"/>
          <a:ext cx="0" cy="0"/>
          <a:chOff x="0" y="0"/>
          <a:chExt cx="0" cy="0"/>
        </a:xfrm>
      </p:grpSpPr>
      <p:sp>
        <p:nvSpPr>
          <p:cNvPr id="9" name="Round Single Corner Rectangle 8"/>
          <p:cNvSpPr/>
          <p:nvPr/>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6" name="Isosceles Triangle 15"/>
          <p:cNvSpPr/>
          <p:nvPr/>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498598"/>
          </a:xfrm>
        </p:spPr>
        <p:txBody>
          <a:bodyPr/>
          <a:lstStyle>
            <a:lvl1pPr>
              <a:defRPr>
                <a:solidFill>
                  <a:schemeClr val="bg1"/>
                </a:solidFill>
              </a:defRPr>
            </a:lvl1pPr>
          </a:lstStyle>
          <a:p>
            <a:r>
              <a:rPr lang="en-US" smtClean="0"/>
              <a:t>Click to edit Master title style</a:t>
            </a:r>
            <a:endParaRPr lang="en-US" dirty="0"/>
          </a:p>
        </p:txBody>
      </p:sp>
      <p:sp>
        <p:nvSpPr>
          <p:cNvPr id="10" name="Content Placeholder 2"/>
          <p:cNvSpPr>
            <a:spLocks noGrp="1"/>
          </p:cNvSpPr>
          <p:nvPr>
            <p:ph idx="1"/>
          </p:nvPr>
        </p:nvSpPr>
        <p:spPr>
          <a:xfrm>
            <a:off x="381000" y="1447799"/>
            <a:ext cx="8382000" cy="1609671"/>
          </a:xfrm>
        </p:spPr>
        <p:txBody>
          <a:bodyPr/>
          <a:lstStyle>
            <a:lvl1pPr>
              <a:lnSpc>
                <a:spcPct val="90000"/>
              </a:lnSpc>
              <a:buClr>
                <a:schemeClr val="bg1"/>
              </a:buClr>
              <a:defRPr>
                <a:solidFill>
                  <a:schemeClr val="bg1"/>
                </a:solidFill>
              </a:defRPr>
            </a:lvl1pPr>
            <a:lvl2pPr>
              <a:lnSpc>
                <a:spcPct val="90000"/>
              </a:lnSpc>
              <a:buClr>
                <a:schemeClr val="bg1"/>
              </a:buClr>
              <a:defRPr>
                <a:solidFill>
                  <a:schemeClr val="bg1"/>
                </a:solidFill>
              </a:defRPr>
            </a:lvl2pPr>
            <a:lvl3pPr>
              <a:lnSpc>
                <a:spcPct val="90000"/>
              </a:lnSpc>
              <a:buClr>
                <a:schemeClr val="bg1"/>
              </a:buClr>
              <a:defRPr>
                <a:solidFill>
                  <a:schemeClr val="bg1"/>
                </a:solidFill>
              </a:defRPr>
            </a:lvl3pPr>
            <a:lvl4pPr>
              <a:lnSpc>
                <a:spcPct val="90000"/>
              </a:lnSpc>
              <a:buClr>
                <a:schemeClr val="bg1"/>
              </a:buClr>
              <a:defRPr>
                <a:solidFill>
                  <a:schemeClr val="bg1"/>
                </a:solidFill>
              </a:defRPr>
            </a:lvl4pPr>
            <a:lvl5pPr>
              <a:lnSpc>
                <a:spcPct val="90000"/>
              </a:lnSpc>
              <a:buClr>
                <a:schemeClr val="bg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fld id="{133C2CF9-5CEC-40DD-A514-0F4424A92D27}" type="slidenum">
              <a:rPr lang="en-GB">
                <a:solidFill>
                  <a:srgbClr val="292929">
                    <a:lumMod val="75000"/>
                    <a:lumOff val="25000"/>
                  </a:srgbClr>
                </a:solidFill>
              </a:rPr>
              <a:pPr/>
              <a:t>‹#›</a:t>
            </a:fld>
            <a:endParaRPr lang="en-GB" dirty="0">
              <a:solidFill>
                <a:srgbClr val="292929">
                  <a:lumMod val="75000"/>
                  <a:lumOff val="25000"/>
                </a:srgbClr>
              </a:solidFill>
            </a:endParaRPr>
          </a:p>
        </p:txBody>
      </p:sp>
      <p:pic>
        <p:nvPicPr>
          <p:cNvPr id="13" name="Picture 3" descr="\\.psf\Home\Documents\Slidework\Deb template\mslogo_yellow.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sf\Home\Documents\Slidework\Deb template\Corners\Yellow-Corn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798035"/>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Orange Background Two Content">
    <p:spTree>
      <p:nvGrpSpPr>
        <p:cNvPr id="1" name=""/>
        <p:cNvGrpSpPr/>
        <p:nvPr/>
      </p:nvGrpSpPr>
      <p:grpSpPr>
        <a:xfrm>
          <a:off x="0" y="0"/>
          <a:ext cx="0" cy="0"/>
          <a:chOff x="0" y="0"/>
          <a:chExt cx="0" cy="0"/>
        </a:xfrm>
      </p:grpSpPr>
      <p:sp>
        <p:nvSpPr>
          <p:cNvPr id="10" name="Round Single Corner Rectangle 9"/>
          <p:cNvSpPr/>
          <p:nvPr/>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1" name="Isosceles Triangle 20"/>
          <p:cNvSpPr/>
          <p:nvPr/>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498598"/>
          </a:xfrm>
        </p:spPr>
        <p:txBody>
          <a:bodyPr/>
          <a:lstStyle>
            <a:lvl1pPr>
              <a:defRPr>
                <a:solidFill>
                  <a:schemeClr val="bg1"/>
                </a:solidFill>
              </a:defRPr>
            </a:lvl1pPr>
          </a:lstStyle>
          <a:p>
            <a:r>
              <a:rPr lang="en-US" smtClean="0"/>
              <a:t>Click to edit Master title style</a:t>
            </a:r>
            <a:endParaRPr lang="en-US" dirty="0"/>
          </a:p>
        </p:txBody>
      </p:sp>
      <p:sp>
        <p:nvSpPr>
          <p:cNvPr id="11" name="Content Placeholder 2"/>
          <p:cNvSpPr>
            <a:spLocks noGrp="1"/>
          </p:cNvSpPr>
          <p:nvPr>
            <p:ph sz="half" idx="1"/>
          </p:nvPr>
        </p:nvSpPr>
        <p:spPr>
          <a:xfrm>
            <a:off x="381000" y="1447799"/>
            <a:ext cx="4114800" cy="1997470"/>
          </a:xfrm>
        </p:spPr>
        <p:txBody>
          <a:bodyPr/>
          <a:lstStyle>
            <a:lvl1pPr marL="339976" indent="-339976">
              <a:lnSpc>
                <a:spcPct val="90000"/>
              </a:lnSpc>
              <a:buClr>
                <a:schemeClr val="bg1"/>
              </a:buClr>
              <a:defRPr sz="2400">
                <a:solidFill>
                  <a:schemeClr val="bg1"/>
                </a:solidFill>
              </a:defRPr>
            </a:lvl1pPr>
            <a:lvl2pPr marL="673338" indent="-325424">
              <a:lnSpc>
                <a:spcPct val="90000"/>
              </a:lnSpc>
              <a:buClr>
                <a:schemeClr val="bg1"/>
              </a:buClr>
              <a:defRPr sz="2000">
                <a:solidFill>
                  <a:schemeClr val="bg1"/>
                </a:solidFill>
              </a:defRPr>
            </a:lvl2pPr>
            <a:lvl3pPr marL="953785" indent="-288384">
              <a:lnSpc>
                <a:spcPct val="90000"/>
              </a:lnSpc>
              <a:buClr>
                <a:schemeClr val="bg1"/>
              </a:buClr>
              <a:defRPr sz="1800">
                <a:solidFill>
                  <a:schemeClr val="bg1"/>
                </a:solidFill>
              </a:defRPr>
            </a:lvl3pPr>
            <a:lvl4pPr marL="1227618" indent="-273833">
              <a:lnSpc>
                <a:spcPct val="90000"/>
              </a:lnSpc>
              <a:buClr>
                <a:schemeClr val="bg1"/>
              </a:buClr>
              <a:defRPr sz="1600">
                <a:solidFill>
                  <a:schemeClr val="bg1"/>
                </a:solidFill>
              </a:defRPr>
            </a:lvl4pPr>
            <a:lvl5pPr marL="1516002" indent="-280447">
              <a:lnSpc>
                <a:spcPct val="90000"/>
              </a:lnSpc>
              <a:buClr>
                <a:schemeClr val="bg1"/>
              </a:buClr>
              <a:defRPr sz="16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3"/>
          <p:cNvSpPr>
            <a:spLocks noGrp="1"/>
          </p:cNvSpPr>
          <p:nvPr>
            <p:ph sz="half" idx="2"/>
          </p:nvPr>
        </p:nvSpPr>
        <p:spPr>
          <a:xfrm>
            <a:off x="4648200" y="1447799"/>
            <a:ext cx="4114800" cy="1997470"/>
          </a:xfrm>
        </p:spPr>
        <p:txBody>
          <a:bodyPr/>
          <a:lstStyle>
            <a:lvl1pPr marL="347914" indent="-347914">
              <a:lnSpc>
                <a:spcPct val="90000"/>
              </a:lnSpc>
              <a:buClr>
                <a:schemeClr val="bg1"/>
              </a:buClr>
              <a:defRPr sz="2400">
                <a:solidFill>
                  <a:schemeClr val="bg1"/>
                </a:solidFill>
              </a:defRPr>
            </a:lvl1pPr>
            <a:lvl2pPr marL="673338" indent="-339976">
              <a:lnSpc>
                <a:spcPct val="90000"/>
              </a:lnSpc>
              <a:buClr>
                <a:schemeClr val="bg1"/>
              </a:buClr>
              <a:defRPr sz="2000">
                <a:solidFill>
                  <a:schemeClr val="bg1"/>
                </a:solidFill>
              </a:defRPr>
            </a:lvl2pPr>
            <a:lvl3pPr marL="961722" indent="-302936">
              <a:lnSpc>
                <a:spcPct val="90000"/>
              </a:lnSpc>
              <a:buClr>
                <a:schemeClr val="bg1"/>
              </a:buClr>
              <a:defRPr sz="1800">
                <a:solidFill>
                  <a:schemeClr val="bg1"/>
                </a:solidFill>
              </a:defRPr>
            </a:lvl3pPr>
            <a:lvl4pPr marL="1227618" indent="-265896">
              <a:lnSpc>
                <a:spcPct val="90000"/>
              </a:lnSpc>
              <a:buClr>
                <a:schemeClr val="bg1"/>
              </a:buClr>
              <a:defRPr sz="1600">
                <a:solidFill>
                  <a:schemeClr val="bg1"/>
                </a:solidFill>
              </a:defRPr>
            </a:lvl4pPr>
            <a:lvl5pPr marL="1516002" indent="-273833">
              <a:lnSpc>
                <a:spcPct val="90000"/>
              </a:lnSpc>
              <a:buClr>
                <a:schemeClr val="bg1"/>
              </a:buClr>
              <a:defRPr sz="16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fld id="{133C2CF9-5CEC-40DD-A514-0F4424A92D27}" type="slidenum">
              <a:rPr lang="en-GB">
                <a:solidFill>
                  <a:srgbClr val="292929">
                    <a:lumMod val="75000"/>
                    <a:lumOff val="25000"/>
                  </a:srgbClr>
                </a:solidFill>
              </a:rPr>
              <a:pPr/>
              <a:t>‹#›</a:t>
            </a:fld>
            <a:endParaRPr lang="en-GB" dirty="0">
              <a:solidFill>
                <a:srgbClr val="292929">
                  <a:lumMod val="75000"/>
                  <a:lumOff val="25000"/>
                </a:srgbClr>
              </a:solidFill>
            </a:endParaRPr>
          </a:p>
        </p:txBody>
      </p:sp>
      <p:pic>
        <p:nvPicPr>
          <p:cNvPr id="13" name="Picture 3" descr="\\.psf\Home\Documents\Slidework\Deb template\mslogo_yellow.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sf\Home\Documents\Slidework\Deb template\Corners\Yellow-Corn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275350"/>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Orange Background Comparison">
    <p:spTree>
      <p:nvGrpSpPr>
        <p:cNvPr id="1" name=""/>
        <p:cNvGrpSpPr/>
        <p:nvPr/>
      </p:nvGrpSpPr>
      <p:grpSpPr>
        <a:xfrm>
          <a:off x="0" y="0"/>
          <a:ext cx="0" cy="0"/>
          <a:chOff x="0" y="0"/>
          <a:chExt cx="0" cy="0"/>
        </a:xfrm>
      </p:grpSpPr>
      <p:sp>
        <p:nvSpPr>
          <p:cNvPr id="12" name="Round Single Corner Rectangle 11"/>
          <p:cNvSpPr/>
          <p:nvPr/>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4" name="Isosceles Triangle 23"/>
          <p:cNvSpPr/>
          <p:nvPr/>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498598"/>
          </a:xfrm>
        </p:spPr>
        <p:txBody>
          <a:bodyPr/>
          <a:lstStyle>
            <a:lvl1pPr>
              <a:defRPr>
                <a:solidFill>
                  <a:schemeClr val="bg1"/>
                </a:solidFill>
              </a:defRPr>
            </a:lvl1pPr>
          </a:lstStyle>
          <a:p>
            <a:r>
              <a:rPr lang="en-US" smtClean="0"/>
              <a:t>Click to edit Master title style</a:t>
            </a:r>
            <a:endParaRPr lang="en-US" dirty="0"/>
          </a:p>
        </p:txBody>
      </p:sp>
      <p:sp>
        <p:nvSpPr>
          <p:cNvPr id="10" name="Text Placeholder 2"/>
          <p:cNvSpPr>
            <a:spLocks noGrp="1"/>
          </p:cNvSpPr>
          <p:nvPr>
            <p:ph type="body" idx="1"/>
          </p:nvPr>
        </p:nvSpPr>
        <p:spPr>
          <a:xfrm>
            <a:off x="381000" y="1475501"/>
            <a:ext cx="4114800" cy="664797"/>
          </a:xfrm>
        </p:spPr>
        <p:txBody>
          <a:bodyPr anchor="b"/>
          <a:lstStyle>
            <a:lvl1pPr marL="0" indent="0">
              <a:lnSpc>
                <a:spcPct val="90000"/>
              </a:lnSpc>
              <a:spcBef>
                <a:spcPts val="0"/>
              </a:spcBef>
              <a:buNone/>
              <a:defRPr sz="2400" b="1">
                <a:solidFill>
                  <a:schemeClr val="bg1"/>
                </a:solidFill>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5" name="Content Placeholder 3"/>
          <p:cNvSpPr>
            <a:spLocks noGrp="1"/>
          </p:cNvSpPr>
          <p:nvPr>
            <p:ph sz="half" idx="2"/>
          </p:nvPr>
        </p:nvSpPr>
        <p:spPr>
          <a:xfrm>
            <a:off x="380999" y="2272656"/>
            <a:ext cx="4114800" cy="1512722"/>
          </a:xfrm>
        </p:spPr>
        <p:txBody>
          <a:bodyPr/>
          <a:lstStyle>
            <a:lvl1pPr marL="281770" indent="-281770">
              <a:buClr>
                <a:schemeClr val="bg1"/>
              </a:buClr>
              <a:defRPr sz="2000">
                <a:solidFill>
                  <a:schemeClr val="bg1"/>
                </a:solidFill>
              </a:defRPr>
            </a:lvl1pPr>
            <a:lvl2pPr marL="562218" indent="-265896">
              <a:buClr>
                <a:schemeClr val="bg1"/>
              </a:buClr>
              <a:defRPr sz="1800">
                <a:solidFill>
                  <a:schemeClr val="bg1"/>
                </a:solidFill>
              </a:defRPr>
            </a:lvl2pPr>
            <a:lvl3pPr marL="813562" indent="-243407">
              <a:buClr>
                <a:schemeClr val="bg1"/>
              </a:buClr>
              <a:defRPr sz="1600">
                <a:solidFill>
                  <a:schemeClr val="bg1"/>
                </a:solidFill>
              </a:defRPr>
            </a:lvl3pPr>
            <a:lvl4pPr marL="1050354" indent="-228856">
              <a:buClr>
                <a:schemeClr val="bg1"/>
              </a:buClr>
              <a:defRPr sz="1600">
                <a:solidFill>
                  <a:schemeClr val="bg1"/>
                </a:solidFill>
              </a:defRPr>
            </a:lvl4pPr>
            <a:lvl5pPr marL="1279210" indent="-206367">
              <a:buClr>
                <a:schemeClr val="bg1"/>
              </a:buClr>
              <a:defRPr sz="1600">
                <a:solidFill>
                  <a:schemeClr val="bg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ext Placeholder 4"/>
          <p:cNvSpPr>
            <a:spLocks noGrp="1"/>
          </p:cNvSpPr>
          <p:nvPr>
            <p:ph type="body" sz="quarter" idx="3"/>
          </p:nvPr>
        </p:nvSpPr>
        <p:spPr>
          <a:xfrm>
            <a:off x="4645981" y="1475501"/>
            <a:ext cx="4117019" cy="664797"/>
          </a:xfrm>
        </p:spPr>
        <p:txBody>
          <a:bodyPr anchor="b"/>
          <a:lstStyle>
            <a:lvl1pPr marL="0" indent="0">
              <a:lnSpc>
                <a:spcPct val="90000"/>
              </a:lnSpc>
              <a:spcBef>
                <a:spcPts val="0"/>
              </a:spcBef>
              <a:buNone/>
              <a:defRPr sz="2400" b="1">
                <a:solidFill>
                  <a:schemeClr val="bg1"/>
                </a:solidFill>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7" name="Content Placeholder 5"/>
          <p:cNvSpPr>
            <a:spLocks noGrp="1"/>
          </p:cNvSpPr>
          <p:nvPr>
            <p:ph sz="quarter" idx="4"/>
          </p:nvPr>
        </p:nvSpPr>
        <p:spPr>
          <a:xfrm>
            <a:off x="4645026" y="2272656"/>
            <a:ext cx="4117974" cy="1512722"/>
          </a:xfrm>
        </p:spPr>
        <p:txBody>
          <a:bodyPr/>
          <a:lstStyle>
            <a:lvl1pPr marL="296321" indent="-296321">
              <a:buClr>
                <a:schemeClr val="bg1"/>
              </a:buClr>
              <a:defRPr sz="2000">
                <a:solidFill>
                  <a:schemeClr val="bg1"/>
                </a:solidFill>
              </a:defRPr>
            </a:lvl1pPr>
            <a:lvl2pPr marL="570155" indent="-273833">
              <a:buClr>
                <a:schemeClr val="bg1"/>
              </a:buClr>
              <a:defRPr sz="1800">
                <a:solidFill>
                  <a:schemeClr val="bg1"/>
                </a:solidFill>
              </a:defRPr>
            </a:lvl2pPr>
            <a:lvl3pPr marL="821499" indent="-244730">
              <a:buClr>
                <a:schemeClr val="bg1"/>
              </a:buClr>
              <a:defRPr sz="1600">
                <a:solidFill>
                  <a:schemeClr val="bg1"/>
                </a:solidFill>
              </a:defRPr>
            </a:lvl3pPr>
            <a:lvl4pPr marL="1050354" indent="-236793">
              <a:buClr>
                <a:schemeClr val="bg1"/>
              </a:buClr>
              <a:defRPr sz="1600">
                <a:solidFill>
                  <a:schemeClr val="bg1"/>
                </a:solidFill>
              </a:defRPr>
            </a:lvl4pPr>
            <a:lvl5pPr marL="1279210" indent="-220919">
              <a:buClr>
                <a:schemeClr val="bg1"/>
              </a:buClr>
              <a:defRPr sz="1600">
                <a:solidFill>
                  <a:schemeClr val="bg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Slide Number Placeholder 2"/>
          <p:cNvSpPr>
            <a:spLocks noGrp="1"/>
          </p:cNvSpPr>
          <p:nvPr>
            <p:ph type="sldNum" sz="quarter" idx="10"/>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fld id="{133C2CF9-5CEC-40DD-A514-0F4424A92D27}" type="slidenum">
              <a:rPr lang="en-GB">
                <a:solidFill>
                  <a:srgbClr val="292929">
                    <a:lumMod val="75000"/>
                    <a:lumOff val="25000"/>
                  </a:srgbClr>
                </a:solidFill>
              </a:rPr>
              <a:pPr/>
              <a:t>‹#›</a:t>
            </a:fld>
            <a:endParaRPr lang="en-GB" dirty="0">
              <a:solidFill>
                <a:srgbClr val="292929">
                  <a:lumMod val="75000"/>
                  <a:lumOff val="25000"/>
                </a:srgbClr>
              </a:solidFill>
            </a:endParaRPr>
          </a:p>
        </p:txBody>
      </p:sp>
      <p:pic>
        <p:nvPicPr>
          <p:cNvPr id="14" name="Picture 3" descr="\\.psf\Home\Documents\Slidework\Deb template\mslogo_yellow.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psf\Home\Documents\Slidework\Deb template\Corners\Yellow-Corn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315476"/>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Orange Background Title Only">
    <p:spTree>
      <p:nvGrpSpPr>
        <p:cNvPr id="1" name=""/>
        <p:cNvGrpSpPr/>
        <p:nvPr/>
      </p:nvGrpSpPr>
      <p:grpSpPr>
        <a:xfrm>
          <a:off x="0" y="0"/>
          <a:ext cx="0" cy="0"/>
          <a:chOff x="0" y="0"/>
          <a:chExt cx="0" cy="0"/>
        </a:xfrm>
      </p:grpSpPr>
      <p:sp>
        <p:nvSpPr>
          <p:cNvPr id="8" name="Round Single Corner Rectangle 7"/>
          <p:cNvSpPr/>
          <p:nvPr/>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7" name="Isosceles Triangle 16"/>
          <p:cNvSpPr/>
          <p:nvPr/>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2" name="Title 1"/>
          <p:cNvSpPr>
            <a:spLocks noGrp="1"/>
          </p:cNvSpPr>
          <p:nvPr>
            <p:ph type="title"/>
          </p:nvPr>
        </p:nvSpPr>
        <p:spPr>
          <a:xfrm>
            <a:off x="381000" y="228600"/>
            <a:ext cx="8382000" cy="498598"/>
          </a:xfrm>
        </p:spPr>
        <p:txBody>
          <a:bodyPr/>
          <a:lstStyle>
            <a:lvl1pPr>
              <a:defRPr>
                <a:solidFill>
                  <a:schemeClr val="bg1"/>
                </a:solidFill>
              </a:defRPr>
            </a:lvl1pPr>
          </a:lstStyle>
          <a:p>
            <a:r>
              <a:rPr lang="en-US" smtClean="0"/>
              <a:t>Click to edit Master title style</a:t>
            </a:r>
            <a:endParaRPr lang="en-US" dirty="0"/>
          </a:p>
        </p:txBody>
      </p:sp>
      <p:sp>
        <p:nvSpPr>
          <p:cNvPr id="10"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fld id="{133C2CF9-5CEC-40DD-A514-0F4424A92D27}" type="slidenum">
              <a:rPr lang="en-GB">
                <a:solidFill>
                  <a:srgbClr val="292929">
                    <a:lumMod val="75000"/>
                    <a:lumOff val="25000"/>
                  </a:srgbClr>
                </a:solidFill>
              </a:rPr>
              <a:pPr/>
              <a:t>‹#›</a:t>
            </a:fld>
            <a:endParaRPr lang="en-GB" dirty="0">
              <a:solidFill>
                <a:srgbClr val="292929">
                  <a:lumMod val="75000"/>
                  <a:lumOff val="25000"/>
                </a:srgbClr>
              </a:solidFill>
            </a:endParaRPr>
          </a:p>
        </p:txBody>
      </p:sp>
      <p:pic>
        <p:nvPicPr>
          <p:cNvPr id="12" name="Picture 2" descr="\\.psf\Home\Documents\Slidework\Deb template\Corners\Yellow-Corn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psf\Home\Documents\Slidework\Deb template\mslogo_yellow.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340375"/>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Orange Background Blank">
    <p:spTree>
      <p:nvGrpSpPr>
        <p:cNvPr id="1" name=""/>
        <p:cNvGrpSpPr/>
        <p:nvPr/>
      </p:nvGrpSpPr>
      <p:grpSpPr>
        <a:xfrm>
          <a:off x="0" y="0"/>
          <a:ext cx="0" cy="0"/>
          <a:chOff x="0" y="0"/>
          <a:chExt cx="0" cy="0"/>
        </a:xfrm>
      </p:grpSpPr>
      <p:sp>
        <p:nvSpPr>
          <p:cNvPr id="8" name="Round Single Corner Rectangle 7"/>
          <p:cNvSpPr/>
          <p:nvPr/>
        </p:nvSpPr>
        <p:spPr bwMode="hidden">
          <a:xfrm>
            <a:off x="146304" y="148701"/>
            <a:ext cx="8851392" cy="6560598"/>
          </a:xfrm>
          <a:prstGeom prst="round1Rect">
            <a:avLst>
              <a:gd name="adj" fmla="val 3135"/>
            </a:avLst>
          </a:prstGeom>
          <a:gradFill flip="none" rotWithShape="1">
            <a:gsLst>
              <a:gs pos="0">
                <a:srgbClr val="FFBD21"/>
              </a:gs>
              <a:gs pos="50000">
                <a:srgbClr val="FAA932"/>
              </a:gs>
              <a:gs pos="100000">
                <a:srgbClr val="F5922A"/>
              </a:gs>
            </a:gsLst>
            <a:path path="circle">
              <a:fillToRect l="100000" t="100000"/>
            </a:path>
            <a:tileRect r="-100000" b="-100000"/>
          </a:gra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7" name="Isosceles Triangle 16"/>
          <p:cNvSpPr/>
          <p:nvPr/>
        </p:nvSpPr>
        <p:spPr bwMode="white">
          <a:xfrm>
            <a:off x="8188573" y="5903651"/>
            <a:ext cx="822560" cy="833487"/>
          </a:xfrm>
          <a:prstGeom prst="triangle">
            <a:avLst>
              <a:gd name="adj" fmla="val 100000"/>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10" name="Slide Number Placeholder 2"/>
          <p:cNvSpPr>
            <a:spLocks noGrp="1"/>
          </p:cNvSpPr>
          <p:nvPr>
            <p:ph type="sldNum" sz="quarter" idx="4"/>
          </p:nvPr>
        </p:nvSpPr>
        <p:spPr bwMode="auto">
          <a:xfrm>
            <a:off x="44390" y="6702640"/>
            <a:ext cx="457200" cy="13232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l">
              <a:defRPr sz="1000" smtClean="0">
                <a:solidFill>
                  <a:schemeClr val="tx1">
                    <a:lumMod val="75000"/>
                    <a:lumOff val="25000"/>
                  </a:schemeClr>
                </a:solidFill>
              </a:defRPr>
            </a:lvl1pPr>
          </a:lstStyle>
          <a:p>
            <a:fld id="{133C2CF9-5CEC-40DD-A514-0F4424A92D27}" type="slidenum">
              <a:rPr lang="en-GB">
                <a:solidFill>
                  <a:srgbClr val="292929">
                    <a:lumMod val="75000"/>
                    <a:lumOff val="25000"/>
                  </a:srgbClr>
                </a:solidFill>
              </a:rPr>
              <a:pPr/>
              <a:t>‹#›</a:t>
            </a:fld>
            <a:endParaRPr lang="en-GB" dirty="0">
              <a:solidFill>
                <a:srgbClr val="292929">
                  <a:lumMod val="75000"/>
                  <a:lumOff val="25000"/>
                </a:srgbClr>
              </a:solidFill>
            </a:endParaRPr>
          </a:p>
        </p:txBody>
      </p:sp>
      <p:pic>
        <p:nvPicPr>
          <p:cNvPr id="1027" name="Picture 3" descr="\\.psf\Home\Documents\Slidework\Deb template\mslogo_yellow.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8416220" y="6601566"/>
            <a:ext cx="615820" cy="1005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psf\Home\Documents\Slidework\Deb template\Corners\Yellow-Corn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hidden">
          <a:xfrm flipH="1">
            <a:off x="8207712" y="5915559"/>
            <a:ext cx="795528" cy="795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516484"/>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160967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marL="804863" indent="-344488">
              <a:buClr>
                <a:srgbClr val="FFFFFF"/>
              </a:buClr>
              <a:buSzPct val="70000"/>
              <a:buFont typeface="Segoe" pitchFamily="34" charset="0"/>
              <a:buChar char="-"/>
              <a:defRPr>
                <a:gradFill>
                  <a:gsLst>
                    <a:gs pos="0">
                      <a:srgbClr val="FFFFFF"/>
                    </a:gs>
                    <a:gs pos="86000">
                      <a:srgbClr val="FFFFFF"/>
                    </a:gs>
                  </a:gsLst>
                  <a:lin ang="5400000" scaled="0"/>
                </a:gradFill>
              </a:defRPr>
            </a:lvl2pPr>
            <a:lvl3pPr marL="1200150" indent="-344488">
              <a:buClr>
                <a:srgbClr val="FFFFFF"/>
              </a:buClr>
              <a:buSzPct val="70000"/>
              <a:buFont typeface="Segoe" pitchFamily="34" charset="0"/>
              <a:buChar char="-"/>
              <a:defRPr>
                <a:gradFill>
                  <a:gsLst>
                    <a:gs pos="0">
                      <a:srgbClr val="FFFFFF"/>
                    </a:gs>
                    <a:gs pos="86000">
                      <a:srgbClr val="FFFFFF"/>
                    </a:gs>
                  </a:gsLst>
                  <a:lin ang="5400000" scaled="0"/>
                </a:gradFill>
              </a:defRPr>
            </a:lvl3pPr>
            <a:lvl4pPr marL="1604963" indent="-346075">
              <a:buClr>
                <a:srgbClr val="FFFFFF"/>
              </a:buClr>
              <a:buSzPct val="70000"/>
              <a:buFont typeface="Segoe" pitchFamily="34" charset="0"/>
              <a:buChar char="-"/>
              <a:defRPr>
                <a:gradFill>
                  <a:gsLst>
                    <a:gs pos="0">
                      <a:srgbClr val="FFFFFF"/>
                    </a:gs>
                    <a:gs pos="86000">
                      <a:srgbClr val="FFFFFF"/>
                    </a:gs>
                  </a:gsLst>
                  <a:lin ang="5400000" scaled="0"/>
                </a:gradFill>
              </a:defRPr>
            </a:lvl4pPr>
            <a:lvl5pPr marL="1941513" indent="-336550">
              <a:buClr>
                <a:srgbClr val="FFFFFF"/>
              </a:buClr>
              <a:buSzPct val="70000"/>
              <a:buFont typeface="Segoe" pitchFamily="34" charset="0"/>
              <a:buChar char="-"/>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90020934"/>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Black Notes slide">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160967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marL="804863" indent="-344488">
              <a:buClr>
                <a:srgbClr val="FFFFFF"/>
              </a:buClr>
              <a:buSzPct val="70000"/>
              <a:buFont typeface="Segoe" pitchFamily="34" charset="0"/>
              <a:buChar char="-"/>
              <a:defRPr>
                <a:gradFill>
                  <a:gsLst>
                    <a:gs pos="0">
                      <a:srgbClr val="FFFFFF"/>
                    </a:gs>
                    <a:gs pos="86000">
                      <a:srgbClr val="FFFFFF"/>
                    </a:gs>
                  </a:gsLst>
                  <a:lin ang="5400000" scaled="0"/>
                </a:gradFill>
              </a:defRPr>
            </a:lvl2pPr>
            <a:lvl3pPr marL="1200150" indent="-344488">
              <a:buClr>
                <a:srgbClr val="FFFFFF"/>
              </a:buClr>
              <a:buSzPct val="70000"/>
              <a:buFont typeface="Segoe" pitchFamily="34" charset="0"/>
              <a:buChar char="-"/>
              <a:defRPr>
                <a:gradFill>
                  <a:gsLst>
                    <a:gs pos="0">
                      <a:srgbClr val="FFFFFF"/>
                    </a:gs>
                    <a:gs pos="86000">
                      <a:srgbClr val="FFFFFF"/>
                    </a:gs>
                  </a:gsLst>
                  <a:lin ang="5400000" scaled="0"/>
                </a:gradFill>
              </a:defRPr>
            </a:lvl3pPr>
            <a:lvl4pPr marL="1604963" indent="-346075">
              <a:buClr>
                <a:srgbClr val="FFFFFF"/>
              </a:buClr>
              <a:buSzPct val="70000"/>
              <a:buFont typeface="Segoe" pitchFamily="34" charset="0"/>
              <a:buChar char="-"/>
              <a:defRPr>
                <a:gradFill>
                  <a:gsLst>
                    <a:gs pos="0">
                      <a:srgbClr val="FFFFFF"/>
                    </a:gs>
                    <a:gs pos="86000">
                      <a:srgbClr val="FFFFFF"/>
                    </a:gs>
                  </a:gsLst>
                  <a:lin ang="5400000" scaled="0"/>
                </a:gradFill>
              </a:defRPr>
            </a:lvl4pPr>
            <a:lvl5pPr marL="1941513" indent="-336550">
              <a:buClr>
                <a:srgbClr val="FFFFFF"/>
              </a:buClr>
              <a:buSzPct val="70000"/>
              <a:buFont typeface="Segoe" pitchFamily="34" charset="0"/>
              <a:buChar char="-"/>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404909070"/>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17_Title and Content">
    <p:spTree>
      <p:nvGrpSpPr>
        <p:cNvPr id="1" name=""/>
        <p:cNvGrpSpPr/>
        <p:nvPr/>
      </p:nvGrpSpPr>
      <p:grpSpPr>
        <a:xfrm>
          <a:off x="0" y="0"/>
          <a:ext cx="0" cy="0"/>
          <a:chOff x="0" y="0"/>
          <a:chExt cx="0" cy="0"/>
        </a:xfrm>
      </p:grpSpPr>
      <p:sp>
        <p:nvSpPr>
          <p:cNvPr id="2" name="Round Single Corner Rectangle 1"/>
          <p:cNvSpPr/>
          <p:nvPr/>
        </p:nvSpPr>
        <p:spPr>
          <a:xfrm flipH="1">
            <a:off x="228600" y="228600"/>
            <a:ext cx="8686800" cy="6400800"/>
          </a:xfrm>
          <a:prstGeom prst="round1Rect">
            <a:avLst>
              <a:gd name="adj" fmla="val 2351"/>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sp>
        <p:nvSpPr>
          <p:cNvPr id="3" name="Rectangle 2"/>
          <p:cNvSpPr/>
          <p:nvPr/>
        </p:nvSpPr>
        <p:spPr>
          <a:xfrm>
            <a:off x="7477125" y="6629400"/>
            <a:ext cx="1666875" cy="228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sp>
        <p:nvSpPr>
          <p:cNvPr id="4" name="Rectangle 3"/>
          <p:cNvSpPr/>
          <p:nvPr/>
        </p:nvSpPr>
        <p:spPr>
          <a:xfrm>
            <a:off x="8928100" y="5351463"/>
            <a:ext cx="215900" cy="14620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18011087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0"/>
            <a:ext cx="8363938" cy="609398"/>
          </a:xfrm>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00"/>
            <a:ext cx="8363938"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88725616"/>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solidFill>
                  <a:srgbClr val="F9B030"/>
                </a:solidFill>
              </a:defRPr>
            </a:lvl1pPr>
          </a:lstStyle>
          <a:p>
            <a:pPr lvl="0"/>
            <a:r>
              <a:rPr lang="en-US" dirty="0" smtClean="0"/>
              <a:t>Click to edit Master text styles</a:t>
            </a:r>
          </a:p>
        </p:txBody>
      </p:sp>
      <p:sp>
        <p:nvSpPr>
          <p:cNvPr id="8" name="Text Placeholder 7"/>
          <p:cNvSpPr>
            <a:spLocks noGrp="1"/>
          </p:cNvSpPr>
          <p:nvPr>
            <p:ph type="body" sz="quarter" idx="13"/>
          </p:nvPr>
        </p:nvSpPr>
        <p:spPr>
          <a:xfrm>
            <a:off x="981960" y="1641840"/>
            <a:ext cx="7781040" cy="4530360"/>
          </a:xfrm>
        </p:spPr>
        <p:txBody>
          <a:bodyPr/>
          <a:lstStyle>
            <a:lvl1pPr marL="285750" indent="-285750">
              <a:spcAft>
                <a:spcPts val="0"/>
              </a:spcAft>
              <a:buClr>
                <a:srgbClr val="F9B030"/>
              </a:buClr>
              <a:buSzPct val="110000"/>
              <a:buFont typeface="Arial"/>
              <a:buChar char="•"/>
              <a:defRPr sz="1800">
                <a:solidFill>
                  <a:srgbClr val="525353"/>
                </a:solidFill>
                <a:effectLst/>
              </a:defRPr>
            </a:lvl1pPr>
            <a:lvl2pPr marL="569913" indent="-284163">
              <a:buFont typeface="Lucida Grande"/>
              <a:buChar char="-"/>
              <a:defRPr sz="1600">
                <a:solidFill>
                  <a:srgbClr val="525353"/>
                </a:solidFill>
              </a:defRPr>
            </a:lvl2pPr>
            <a:lvl3pPr marL="855663" indent="-285750">
              <a:defRPr sz="1600">
                <a:solidFill>
                  <a:srgbClr val="525353"/>
                </a:solidFill>
              </a:defRPr>
            </a:lvl3pPr>
            <a:lvl4pPr marL="1139825" indent="-284163">
              <a:defRPr sz="1600">
                <a:solidFill>
                  <a:srgbClr val="525353"/>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sz="1600" dirty="0" smtClean="0">
                <a:solidFill>
                  <a:srgbClr val="525353"/>
                </a:solidFill>
              </a:rPr>
              <a:t>Fourth level</a:t>
            </a:r>
            <a:endParaRPr lang="en-US" dirty="0" smtClean="0"/>
          </a:p>
        </p:txBody>
      </p:sp>
    </p:spTree>
    <p:extLst>
      <p:ext uri="{BB962C8B-B14F-4D97-AF65-F5344CB8AC3E}">
        <p14:creationId xmlns:p14="http://schemas.microsoft.com/office/powerpoint/2010/main" val="28691843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Animated Title Slide- Background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6188256"/>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456128" y="1143000"/>
            <a:ext cx="8231744" cy="2000548"/>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17126276"/>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Content Placeholder 3"/>
          <p:cNvSpPr>
            <a:spLocks noGrp="1"/>
          </p:cNvSpPr>
          <p:nvPr>
            <p:ph sz="quarter" idx="10"/>
          </p:nvPr>
        </p:nvSpPr>
        <p:spPr>
          <a:xfrm>
            <a:off x="456128" y="1143000"/>
            <a:ext cx="8231744" cy="2000548"/>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54040042"/>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6128" y="1143000"/>
            <a:ext cx="4049179" cy="2139148"/>
          </a:xfrm>
          <a:prstGeom prst="rect">
            <a:avLst/>
          </a:prstGeom>
        </p:spPr>
        <p:txBody>
          <a:bodyPr/>
          <a:lstStyle>
            <a:lvl1pPr marL="228600" indent="-228600">
              <a:lnSpc>
                <a:spcPct val="90000"/>
              </a:lnSpc>
              <a:defRPr sz="2800"/>
            </a:lvl1pPr>
            <a:lvl2pPr marL="457200" indent="-228600">
              <a:lnSpc>
                <a:spcPct val="90000"/>
              </a:lnSpc>
              <a:defRPr sz="2400"/>
            </a:lvl2pPr>
            <a:lvl3pPr marL="685800" indent="-228600">
              <a:lnSpc>
                <a:spcPct val="90000"/>
              </a:lnSpc>
              <a:defRPr sz="2000"/>
            </a:lvl3pPr>
            <a:lvl4pPr marL="914400" indent="-228600">
              <a:lnSpc>
                <a:spcPct val="90000"/>
              </a:lnSpc>
              <a:defRPr sz="1800"/>
            </a:lvl4pPr>
            <a:lvl5pPr marL="1092200" indent="-177800">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7502" y="1143000"/>
            <a:ext cx="4050370" cy="2139148"/>
          </a:xfrm>
          <a:prstGeom prst="rect">
            <a:avLst/>
          </a:prstGeom>
        </p:spPr>
        <p:txBody>
          <a:bodyPr/>
          <a:lstStyle>
            <a:lvl1pPr marL="228600" indent="-228600">
              <a:lnSpc>
                <a:spcPct val="90000"/>
              </a:lnSpc>
              <a:defRPr sz="2800"/>
            </a:lvl1pPr>
            <a:lvl2pPr marL="457200" indent="-228600">
              <a:lnSpc>
                <a:spcPct val="90000"/>
              </a:lnSpc>
              <a:defRPr sz="2400"/>
            </a:lvl2pPr>
            <a:lvl3pPr marL="685800" indent="-228600">
              <a:lnSpc>
                <a:spcPct val="90000"/>
              </a:lnSpc>
              <a:defRPr sz="2000"/>
            </a:lvl3pPr>
            <a:lvl4pPr marL="914400" indent="-228600">
              <a:lnSpc>
                <a:spcPct val="90000"/>
              </a:lnSpc>
              <a:defRPr sz="1800"/>
            </a:lvl4pPr>
            <a:lvl5pPr marL="1092200" indent="-177800">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35159675"/>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0075" y="229616"/>
            <a:ext cx="8157797" cy="609398"/>
          </a:xfrm>
        </p:spPr>
        <p:txBody>
          <a:bodyPr/>
          <a:lstStyle>
            <a:lvl1pPr>
              <a:defRPr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3651578256"/>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2650917"/>
      </p:ext>
    </p:extLst>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Green">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9026495"/>
      </p:ext>
    </p:extLst>
  </p:cSld>
  <p:clrMapOvr>
    <a:masterClrMapping/>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lue">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3246550"/>
      </p:ext>
    </p:extLst>
  </p:cSld>
  <p:clrMapOvr>
    <a:masterClrMapping/>
  </p:clrMapOvr>
  <p:transition>
    <p:fad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Cloud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hidden="1"/>
          <p:cNvPicPr>
            <a:picLocks noChangeAspect="1"/>
          </p:cNvPicPr>
          <p:nvPr/>
        </p:nvPicPr>
        <p:blipFill rotWithShape="1">
          <a:blip r:embed="rId3" cstate="screen">
            <a:extLst>
              <a:ext uri="{28A0092B-C50C-407E-A947-70E740481C1C}">
                <a14:useLocalDpi xmlns:a14="http://schemas.microsoft.com/office/drawing/2010/main"/>
              </a:ext>
            </a:extLst>
          </a:blip>
          <a:srcRect b="-164"/>
          <a:stretch/>
        </p:blipFill>
        <p:spPr>
          <a:xfrm>
            <a:off x="0" y="0"/>
            <a:ext cx="9144095" cy="6858000"/>
          </a:xfrm>
          <a:prstGeom prst="rect">
            <a:avLst/>
          </a:prstGeom>
        </p:spPr>
      </p:pic>
    </p:spTree>
    <p:extLst>
      <p:ext uri="{BB962C8B-B14F-4D97-AF65-F5344CB8AC3E}">
        <p14:creationId xmlns:p14="http://schemas.microsoft.com/office/powerpoint/2010/main" val="3901224036"/>
      </p:ext>
    </p:extLst>
  </p:cSld>
  <p:clrMapOvr>
    <a:masterClrMapping/>
  </p:clrMapOvr>
  <p:transition>
    <p:fad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89436" y="229616"/>
            <a:ext cx="8298436" cy="609398"/>
          </a:xfrm>
        </p:spPr>
        <p:txBody>
          <a:bodyPr/>
          <a:lstStyle>
            <a:lvl1pPr>
              <a:defRPr b="0">
                <a:gradFill flip="none" rotWithShape="1">
                  <a:gsLst>
                    <a:gs pos="1250">
                      <a:srgbClr val="FFFFFF"/>
                    </a:gs>
                    <a:gs pos="100000">
                      <a:srgbClr val="FFFFFF"/>
                    </a:gs>
                  </a:gsLst>
                  <a:lin ang="5400000" scaled="0"/>
                  <a:tileRect/>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129135"/>
            <a:ext cx="8363938" cy="2000548"/>
          </a:xfrm>
          <a:prstGeom prst="rect">
            <a:avLst/>
          </a:prstGeom>
        </p:spPr>
        <p:txBody>
          <a:bodyPr/>
          <a:lstStyle>
            <a:lvl1pPr marL="290513" indent="-290513">
              <a:buClr>
                <a:srgbClr val="FFFFFF"/>
              </a:buClr>
              <a:buSzPct val="7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588963" indent="-284163">
              <a:buClr>
                <a:srgbClr val="FFFFFF"/>
              </a:buClr>
              <a:buSzPct val="7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884238" indent="-284163">
              <a:buClr>
                <a:srgbClr val="FFFFFF"/>
              </a:buClr>
              <a:buSzPct val="7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1147763" indent="-293688">
              <a:buClr>
                <a:srgbClr val="FFFFFF"/>
              </a:buClr>
              <a:buSzPct val="7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371600" indent="-223838">
              <a:buClr>
                <a:srgbClr val="FFFFFF"/>
              </a:buClr>
              <a:buSzPct val="7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89414351"/>
      </p:ext>
    </p:extLst>
  </p:cSld>
  <p:clrMapOvr>
    <a:masterClrMapping/>
  </p:clrMapOvr>
  <p:transition>
    <p:fade/>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389436" y="229616"/>
            <a:ext cx="8298436" cy="609398"/>
          </a:xfrm>
        </p:spPr>
        <p:txBody>
          <a:bodyPr/>
          <a:lstStyle>
            <a:lvl1pPr>
              <a:defRPr b="0">
                <a:gradFill>
                  <a:gsLst>
                    <a:gs pos="125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6" y="1073715"/>
            <a:ext cx="8363938" cy="2000548"/>
          </a:xfrm>
          <a:prstGeom prst="rect">
            <a:avLst/>
          </a:prstGeom>
        </p:spPr>
        <p:txBody>
          <a:bodyPr/>
          <a:lstStyle>
            <a:lvl1pPr marL="290513" indent="-290513">
              <a:buClr>
                <a:srgbClr val="FFFFFF"/>
              </a:buClr>
              <a:buSzPct val="7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588963" indent="-284163">
              <a:buClr>
                <a:srgbClr val="FFFFFF"/>
              </a:buClr>
              <a:buSzPct val="7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884238" indent="-284163">
              <a:buClr>
                <a:srgbClr val="FFFFFF"/>
              </a:buClr>
              <a:buSzPct val="7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1147763" indent="-293688">
              <a:buClr>
                <a:srgbClr val="FFFFFF"/>
              </a:buClr>
              <a:buSzPct val="7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371600" indent="-223838">
              <a:buClr>
                <a:srgbClr val="FFFFFF"/>
              </a:buClr>
              <a:buSzPct val="7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7"/>
            <a:ext cx="9144001" cy="619125"/>
          </a:xfrm>
          <a:prstGeom prst="rect">
            <a:avLst/>
          </a:prstGeo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708551121"/>
      </p:ext>
    </p:extLst>
  </p:cSld>
  <p:clrMapOvr>
    <a:masterClrMapping/>
  </p:clrMapOvr>
  <p:transition>
    <p:fade/>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2_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98230" y="1954475"/>
            <a:ext cx="5769473" cy="968834"/>
          </a:xfrm>
        </p:spPr>
        <p:txBody>
          <a:bodyPr anchor="b">
            <a:noAutofit/>
          </a:bodyPr>
          <a:lstStyle>
            <a:lvl1pPr>
              <a:lnSpc>
                <a:spcPct val="90000"/>
              </a:lnSpc>
              <a:defRPr sz="36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3098042" y="2978727"/>
            <a:ext cx="5769661" cy="463255"/>
          </a:xfrm>
        </p:spPr>
        <p:txBody>
          <a:bodyPr anchor="ctr">
            <a:noAutofit/>
          </a:bodyPr>
          <a:lstStyle>
            <a:lvl1pPr marL="0" indent="0" algn="l">
              <a:lnSpc>
                <a:spcPct val="90000"/>
              </a:lnSpc>
              <a:spcBef>
                <a:spcPts val="0"/>
              </a:spcBef>
              <a:buNone/>
              <a:defRPr sz="2000">
                <a:solidFill>
                  <a:schemeClr val="tx2">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cxnSp>
        <p:nvCxnSpPr>
          <p:cNvPr id="7" name="Straight Connector 6"/>
          <p:cNvCxnSpPr/>
          <p:nvPr userDrawn="1"/>
        </p:nvCxnSpPr>
        <p:spPr>
          <a:xfrm>
            <a:off x="2789401" y="2022763"/>
            <a:ext cx="0" cy="1648692"/>
          </a:xfrm>
          <a:prstGeom prst="line">
            <a:avLst/>
          </a:prstGeom>
          <a:ln w="28575" cap="rnd">
            <a:solidFill>
              <a:srgbClr val="EE7816"/>
            </a:solidFill>
            <a:prstDash val="sysDot"/>
          </a:ln>
        </p:spPr>
        <p:style>
          <a:lnRef idx="1">
            <a:schemeClr val="accent1"/>
          </a:lnRef>
          <a:fillRef idx="0">
            <a:schemeClr val="accent1"/>
          </a:fillRef>
          <a:effectRef idx="0">
            <a:schemeClr val="accent1"/>
          </a:effectRef>
          <a:fontRef idx="minor">
            <a:schemeClr val="tx1"/>
          </a:fontRef>
        </p:style>
      </p:cxnSp>
      <p:grpSp>
        <p:nvGrpSpPr>
          <p:cNvPr id="18" name="Group 17"/>
          <p:cNvGrpSpPr/>
          <p:nvPr userDrawn="1"/>
        </p:nvGrpSpPr>
        <p:grpSpPr>
          <a:xfrm>
            <a:off x="7785171" y="429492"/>
            <a:ext cx="1082604" cy="179122"/>
            <a:chOff x="3602038" y="1063626"/>
            <a:chExt cx="4365626" cy="722312"/>
          </a:xfrm>
        </p:grpSpPr>
        <p:sp>
          <p:nvSpPr>
            <p:cNvPr id="19" name="Freeform 18"/>
            <p:cNvSpPr>
              <a:spLocks/>
            </p:cNvSpPr>
            <p:nvPr/>
          </p:nvSpPr>
          <p:spPr bwMode="auto">
            <a:xfrm>
              <a:off x="3602038" y="1074738"/>
              <a:ext cx="884238" cy="679450"/>
            </a:xfrm>
            <a:custGeom>
              <a:avLst/>
              <a:gdLst>
                <a:gd name="T0" fmla="*/ 0 w 557"/>
                <a:gd name="T1" fmla="*/ 428 h 428"/>
                <a:gd name="T2" fmla="*/ 93 w 557"/>
                <a:gd name="T3" fmla="*/ 0 h 428"/>
                <a:gd name="T4" fmla="*/ 265 w 557"/>
                <a:gd name="T5" fmla="*/ 0 h 428"/>
                <a:gd name="T6" fmla="*/ 273 w 557"/>
                <a:gd name="T7" fmla="*/ 238 h 428"/>
                <a:gd name="T8" fmla="*/ 385 w 557"/>
                <a:gd name="T9" fmla="*/ 0 h 428"/>
                <a:gd name="T10" fmla="*/ 557 w 557"/>
                <a:gd name="T11" fmla="*/ 0 h 428"/>
                <a:gd name="T12" fmla="*/ 459 w 557"/>
                <a:gd name="T13" fmla="*/ 428 h 428"/>
                <a:gd name="T14" fmla="*/ 339 w 557"/>
                <a:gd name="T15" fmla="*/ 428 h 428"/>
                <a:gd name="T16" fmla="*/ 389 w 557"/>
                <a:gd name="T17" fmla="*/ 199 h 428"/>
                <a:gd name="T18" fmla="*/ 273 w 557"/>
                <a:gd name="T19" fmla="*/ 428 h 428"/>
                <a:gd name="T20" fmla="*/ 187 w 557"/>
                <a:gd name="T21" fmla="*/ 428 h 428"/>
                <a:gd name="T22" fmla="*/ 179 w 557"/>
                <a:gd name="T23" fmla="*/ 199 h 428"/>
                <a:gd name="T24" fmla="*/ 125 w 557"/>
                <a:gd name="T25" fmla="*/ 428 h 428"/>
                <a:gd name="T26" fmla="*/ 0 w 557"/>
                <a:gd name="T27" fmla="*/ 428 h 428"/>
                <a:gd name="T28" fmla="*/ 0 w 557"/>
                <a:gd name="T29"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7" h="428">
                  <a:moveTo>
                    <a:pt x="0" y="428"/>
                  </a:moveTo>
                  <a:lnTo>
                    <a:pt x="93" y="0"/>
                  </a:lnTo>
                  <a:lnTo>
                    <a:pt x="265" y="0"/>
                  </a:lnTo>
                  <a:lnTo>
                    <a:pt x="273" y="238"/>
                  </a:lnTo>
                  <a:lnTo>
                    <a:pt x="385" y="0"/>
                  </a:lnTo>
                  <a:lnTo>
                    <a:pt x="557" y="0"/>
                  </a:lnTo>
                  <a:lnTo>
                    <a:pt x="459" y="428"/>
                  </a:lnTo>
                  <a:lnTo>
                    <a:pt x="339" y="428"/>
                  </a:lnTo>
                  <a:lnTo>
                    <a:pt x="389" y="199"/>
                  </a:lnTo>
                  <a:lnTo>
                    <a:pt x="273" y="428"/>
                  </a:lnTo>
                  <a:lnTo>
                    <a:pt x="187" y="428"/>
                  </a:lnTo>
                  <a:lnTo>
                    <a:pt x="179" y="199"/>
                  </a:lnTo>
                  <a:lnTo>
                    <a:pt x="125" y="428"/>
                  </a:lnTo>
                  <a:lnTo>
                    <a:pt x="0" y="428"/>
                  </a:lnTo>
                  <a:lnTo>
                    <a:pt x="0" y="428"/>
                  </a:ln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914363"/>
              <a:endParaRPr lang="en-US" dirty="0">
                <a:solidFill>
                  <a:prstClr val="black"/>
                </a:solidFill>
              </a:endParaRPr>
            </a:p>
          </p:txBody>
        </p:sp>
        <p:sp>
          <p:nvSpPr>
            <p:cNvPr id="20" name="Freeform 19"/>
            <p:cNvSpPr>
              <a:spLocks/>
            </p:cNvSpPr>
            <p:nvPr/>
          </p:nvSpPr>
          <p:spPr bwMode="auto">
            <a:xfrm>
              <a:off x="4510088" y="1074738"/>
              <a:ext cx="204788" cy="111125"/>
            </a:xfrm>
            <a:custGeom>
              <a:avLst/>
              <a:gdLst>
                <a:gd name="T0" fmla="*/ 0 w 129"/>
                <a:gd name="T1" fmla="*/ 70 h 70"/>
                <a:gd name="T2" fmla="*/ 113 w 129"/>
                <a:gd name="T3" fmla="*/ 70 h 70"/>
                <a:gd name="T4" fmla="*/ 129 w 129"/>
                <a:gd name="T5" fmla="*/ 0 h 70"/>
                <a:gd name="T6" fmla="*/ 16 w 129"/>
                <a:gd name="T7" fmla="*/ 0 h 70"/>
                <a:gd name="T8" fmla="*/ 0 w 129"/>
                <a:gd name="T9" fmla="*/ 70 h 70"/>
                <a:gd name="T10" fmla="*/ 0 w 129"/>
                <a:gd name="T11" fmla="*/ 70 h 70"/>
              </a:gdLst>
              <a:ahLst/>
              <a:cxnLst>
                <a:cxn ang="0">
                  <a:pos x="T0" y="T1"/>
                </a:cxn>
                <a:cxn ang="0">
                  <a:pos x="T2" y="T3"/>
                </a:cxn>
                <a:cxn ang="0">
                  <a:pos x="T4" y="T5"/>
                </a:cxn>
                <a:cxn ang="0">
                  <a:pos x="T6" y="T7"/>
                </a:cxn>
                <a:cxn ang="0">
                  <a:pos x="T8" y="T9"/>
                </a:cxn>
                <a:cxn ang="0">
                  <a:pos x="T10" y="T11"/>
                </a:cxn>
              </a:cxnLst>
              <a:rect l="0" t="0" r="r" b="b"/>
              <a:pathLst>
                <a:path w="129" h="70">
                  <a:moveTo>
                    <a:pt x="0" y="70"/>
                  </a:moveTo>
                  <a:lnTo>
                    <a:pt x="113" y="70"/>
                  </a:lnTo>
                  <a:lnTo>
                    <a:pt x="129" y="0"/>
                  </a:lnTo>
                  <a:lnTo>
                    <a:pt x="16" y="0"/>
                  </a:lnTo>
                  <a:lnTo>
                    <a:pt x="0" y="70"/>
                  </a:lnTo>
                  <a:lnTo>
                    <a:pt x="0" y="70"/>
                  </a:ln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914363"/>
              <a:endParaRPr lang="en-US" dirty="0">
                <a:solidFill>
                  <a:prstClr val="black"/>
                </a:solidFill>
              </a:endParaRPr>
            </a:p>
          </p:txBody>
        </p:sp>
        <p:sp>
          <p:nvSpPr>
            <p:cNvPr id="21" name="Freeform 20"/>
            <p:cNvSpPr>
              <a:spLocks/>
            </p:cNvSpPr>
            <p:nvPr/>
          </p:nvSpPr>
          <p:spPr bwMode="auto">
            <a:xfrm>
              <a:off x="4381501" y="1247776"/>
              <a:ext cx="296863" cy="506413"/>
            </a:xfrm>
            <a:custGeom>
              <a:avLst/>
              <a:gdLst>
                <a:gd name="T0" fmla="*/ 116 w 187"/>
                <a:gd name="T1" fmla="*/ 319 h 319"/>
                <a:gd name="T2" fmla="*/ 0 w 187"/>
                <a:gd name="T3" fmla="*/ 319 h 319"/>
                <a:gd name="T4" fmla="*/ 70 w 187"/>
                <a:gd name="T5" fmla="*/ 0 h 319"/>
                <a:gd name="T6" fmla="*/ 187 w 187"/>
                <a:gd name="T7" fmla="*/ 0 h 319"/>
                <a:gd name="T8" fmla="*/ 116 w 187"/>
                <a:gd name="T9" fmla="*/ 319 h 319"/>
                <a:gd name="T10" fmla="*/ 116 w 187"/>
                <a:gd name="T11" fmla="*/ 319 h 319"/>
              </a:gdLst>
              <a:ahLst/>
              <a:cxnLst>
                <a:cxn ang="0">
                  <a:pos x="T0" y="T1"/>
                </a:cxn>
                <a:cxn ang="0">
                  <a:pos x="T2" y="T3"/>
                </a:cxn>
                <a:cxn ang="0">
                  <a:pos x="T4" y="T5"/>
                </a:cxn>
                <a:cxn ang="0">
                  <a:pos x="T6" y="T7"/>
                </a:cxn>
                <a:cxn ang="0">
                  <a:pos x="T8" y="T9"/>
                </a:cxn>
                <a:cxn ang="0">
                  <a:pos x="T10" y="T11"/>
                </a:cxn>
              </a:cxnLst>
              <a:rect l="0" t="0" r="r" b="b"/>
              <a:pathLst>
                <a:path w="187" h="319">
                  <a:moveTo>
                    <a:pt x="116" y="319"/>
                  </a:moveTo>
                  <a:lnTo>
                    <a:pt x="0" y="319"/>
                  </a:lnTo>
                  <a:lnTo>
                    <a:pt x="70" y="0"/>
                  </a:lnTo>
                  <a:lnTo>
                    <a:pt x="187" y="0"/>
                  </a:lnTo>
                  <a:lnTo>
                    <a:pt x="116" y="319"/>
                  </a:lnTo>
                  <a:lnTo>
                    <a:pt x="116" y="319"/>
                  </a:ln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914363"/>
              <a:endParaRPr lang="en-US" dirty="0">
                <a:solidFill>
                  <a:prstClr val="black"/>
                </a:solidFill>
              </a:endParaRPr>
            </a:p>
          </p:txBody>
        </p:sp>
        <p:sp>
          <p:nvSpPr>
            <p:cNvPr id="22" name="Freeform 21"/>
            <p:cNvSpPr>
              <a:spLocks/>
            </p:cNvSpPr>
            <p:nvPr/>
          </p:nvSpPr>
          <p:spPr bwMode="auto">
            <a:xfrm>
              <a:off x="5148263" y="1241426"/>
              <a:ext cx="431800" cy="512763"/>
            </a:xfrm>
            <a:custGeom>
              <a:avLst/>
              <a:gdLst>
                <a:gd name="T0" fmla="*/ 19 w 70"/>
                <a:gd name="T1" fmla="*/ 1 h 83"/>
                <a:gd name="T2" fmla="*/ 45 w 70"/>
                <a:gd name="T3" fmla="*/ 1 h 83"/>
                <a:gd name="T4" fmla="*/ 43 w 70"/>
                <a:gd name="T5" fmla="*/ 12 h 83"/>
                <a:gd name="T6" fmla="*/ 56 w 70"/>
                <a:gd name="T7" fmla="*/ 2 h 83"/>
                <a:gd name="T8" fmla="*/ 70 w 70"/>
                <a:gd name="T9" fmla="*/ 0 h 83"/>
                <a:gd name="T10" fmla="*/ 64 w 70"/>
                <a:gd name="T11" fmla="*/ 27 h 83"/>
                <a:gd name="T12" fmla="*/ 35 w 70"/>
                <a:gd name="T13" fmla="*/ 54 h 83"/>
                <a:gd name="T14" fmla="*/ 28 w 70"/>
                <a:gd name="T15" fmla="*/ 83 h 83"/>
                <a:gd name="T16" fmla="*/ 0 w 70"/>
                <a:gd name="T17" fmla="*/ 83 h 83"/>
                <a:gd name="T18" fmla="*/ 19 w 70"/>
                <a:gd name="T19"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83">
                  <a:moveTo>
                    <a:pt x="19" y="1"/>
                  </a:moveTo>
                  <a:cubicBezTo>
                    <a:pt x="45" y="1"/>
                    <a:pt x="45" y="1"/>
                    <a:pt x="45" y="1"/>
                  </a:cubicBezTo>
                  <a:cubicBezTo>
                    <a:pt x="43" y="12"/>
                    <a:pt x="43" y="12"/>
                    <a:pt x="43" y="12"/>
                  </a:cubicBezTo>
                  <a:cubicBezTo>
                    <a:pt x="46" y="7"/>
                    <a:pt x="51" y="4"/>
                    <a:pt x="56" y="2"/>
                  </a:cubicBezTo>
                  <a:cubicBezTo>
                    <a:pt x="61" y="1"/>
                    <a:pt x="65" y="0"/>
                    <a:pt x="70" y="0"/>
                  </a:cubicBezTo>
                  <a:cubicBezTo>
                    <a:pt x="64" y="27"/>
                    <a:pt x="64" y="27"/>
                    <a:pt x="64" y="27"/>
                  </a:cubicBezTo>
                  <a:cubicBezTo>
                    <a:pt x="62" y="27"/>
                    <a:pt x="41" y="23"/>
                    <a:pt x="35" y="54"/>
                  </a:cubicBezTo>
                  <a:cubicBezTo>
                    <a:pt x="28" y="83"/>
                    <a:pt x="28" y="83"/>
                    <a:pt x="28" y="83"/>
                  </a:cubicBezTo>
                  <a:cubicBezTo>
                    <a:pt x="0" y="83"/>
                    <a:pt x="0" y="83"/>
                    <a:pt x="0" y="83"/>
                  </a:cubicBezTo>
                  <a:cubicBezTo>
                    <a:pt x="19" y="1"/>
                    <a:pt x="19" y="1"/>
                    <a:pt x="19" y="1"/>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914363"/>
              <a:endParaRPr lang="en-US" dirty="0">
                <a:solidFill>
                  <a:prstClr val="black"/>
                </a:solidFill>
              </a:endParaRPr>
            </a:p>
          </p:txBody>
        </p:sp>
        <p:sp>
          <p:nvSpPr>
            <p:cNvPr id="23" name="Freeform 22"/>
            <p:cNvSpPr>
              <a:spLocks/>
            </p:cNvSpPr>
            <p:nvPr/>
          </p:nvSpPr>
          <p:spPr bwMode="auto">
            <a:xfrm>
              <a:off x="4510088" y="1217613"/>
              <a:ext cx="700088" cy="555625"/>
            </a:xfrm>
            <a:custGeom>
              <a:avLst/>
              <a:gdLst>
                <a:gd name="T0" fmla="*/ 106 w 113"/>
                <a:gd name="T1" fmla="*/ 57 h 90"/>
                <a:gd name="T2" fmla="*/ 56 w 113"/>
                <a:gd name="T3" fmla="*/ 90 h 90"/>
                <a:gd name="T4" fmla="*/ 77 w 113"/>
                <a:gd name="T5" fmla="*/ 3 h 90"/>
                <a:gd name="T6" fmla="*/ 111 w 113"/>
                <a:gd name="T7" fmla="*/ 36 h 90"/>
                <a:gd name="T8" fmla="*/ 80 w 113"/>
                <a:gd name="T9" fmla="*/ 36 h 90"/>
                <a:gd name="T10" fmla="*/ 72 w 113"/>
                <a:gd name="T11" fmla="*/ 23 h 90"/>
                <a:gd name="T12" fmla="*/ 61 w 113"/>
                <a:gd name="T13" fmla="*/ 69 h 90"/>
                <a:gd name="T14" fmla="*/ 75 w 113"/>
                <a:gd name="T15" fmla="*/ 57 h 90"/>
                <a:gd name="T16" fmla="*/ 106 w 113"/>
                <a:gd name="T17" fmla="*/ 5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90">
                  <a:moveTo>
                    <a:pt x="106" y="57"/>
                  </a:moveTo>
                  <a:cubicBezTo>
                    <a:pt x="106" y="58"/>
                    <a:pt x="97" y="90"/>
                    <a:pt x="56" y="90"/>
                  </a:cubicBezTo>
                  <a:cubicBezTo>
                    <a:pt x="0" y="88"/>
                    <a:pt x="15" y="0"/>
                    <a:pt x="77" y="3"/>
                  </a:cubicBezTo>
                  <a:cubicBezTo>
                    <a:pt x="113" y="5"/>
                    <a:pt x="111" y="35"/>
                    <a:pt x="111" y="36"/>
                  </a:cubicBezTo>
                  <a:cubicBezTo>
                    <a:pt x="80" y="36"/>
                    <a:pt x="80" y="36"/>
                    <a:pt x="80" y="36"/>
                  </a:cubicBezTo>
                  <a:cubicBezTo>
                    <a:pt x="80" y="35"/>
                    <a:pt x="81" y="22"/>
                    <a:pt x="72" y="23"/>
                  </a:cubicBezTo>
                  <a:cubicBezTo>
                    <a:pt x="54" y="23"/>
                    <a:pt x="41" y="68"/>
                    <a:pt x="61" y="69"/>
                  </a:cubicBezTo>
                  <a:cubicBezTo>
                    <a:pt x="70" y="69"/>
                    <a:pt x="74" y="58"/>
                    <a:pt x="75" y="57"/>
                  </a:cubicBezTo>
                  <a:cubicBezTo>
                    <a:pt x="106" y="57"/>
                    <a:pt x="106" y="57"/>
                    <a:pt x="106" y="57"/>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914363"/>
              <a:endParaRPr lang="en-US" dirty="0">
                <a:solidFill>
                  <a:prstClr val="black"/>
                </a:solidFill>
              </a:endParaRPr>
            </a:p>
          </p:txBody>
        </p:sp>
        <p:sp>
          <p:nvSpPr>
            <p:cNvPr id="24" name="Freeform 23"/>
            <p:cNvSpPr>
              <a:spLocks noEditPoints="1"/>
            </p:cNvSpPr>
            <p:nvPr/>
          </p:nvSpPr>
          <p:spPr bwMode="auto">
            <a:xfrm>
              <a:off x="6427788" y="1211263"/>
              <a:ext cx="846138" cy="574675"/>
            </a:xfrm>
            <a:custGeom>
              <a:avLst/>
              <a:gdLst>
                <a:gd name="T0" fmla="*/ 60 w 137"/>
                <a:gd name="T1" fmla="*/ 91 h 93"/>
                <a:gd name="T2" fmla="*/ 79 w 137"/>
                <a:gd name="T3" fmla="*/ 3 h 93"/>
                <a:gd name="T4" fmla="*/ 60 w 137"/>
                <a:gd name="T5" fmla="*/ 91 h 93"/>
                <a:gd name="T6" fmla="*/ 77 w 137"/>
                <a:gd name="T7" fmla="*/ 22 h 93"/>
                <a:gd name="T8" fmla="*/ 61 w 137"/>
                <a:gd name="T9" fmla="*/ 70 h 93"/>
                <a:gd name="T10" fmla="*/ 77 w 137"/>
                <a:gd name="T11" fmla="*/ 22 h 93"/>
              </a:gdLst>
              <a:ahLst/>
              <a:cxnLst>
                <a:cxn ang="0">
                  <a:pos x="T0" y="T1"/>
                </a:cxn>
                <a:cxn ang="0">
                  <a:pos x="T2" y="T3"/>
                </a:cxn>
                <a:cxn ang="0">
                  <a:pos x="T4" y="T5"/>
                </a:cxn>
                <a:cxn ang="0">
                  <a:pos x="T6" y="T7"/>
                </a:cxn>
                <a:cxn ang="0">
                  <a:pos x="T8" y="T9"/>
                </a:cxn>
                <a:cxn ang="0">
                  <a:pos x="T10" y="T11"/>
                </a:cxn>
              </a:cxnLst>
              <a:rect l="0" t="0" r="r" b="b"/>
              <a:pathLst>
                <a:path w="137" h="93">
                  <a:moveTo>
                    <a:pt x="60" y="91"/>
                  </a:moveTo>
                  <a:cubicBezTo>
                    <a:pt x="0" y="88"/>
                    <a:pt x="18" y="0"/>
                    <a:pt x="79" y="3"/>
                  </a:cubicBezTo>
                  <a:cubicBezTo>
                    <a:pt x="137" y="6"/>
                    <a:pt x="120" y="93"/>
                    <a:pt x="60" y="91"/>
                  </a:cubicBezTo>
                  <a:close/>
                  <a:moveTo>
                    <a:pt x="77" y="22"/>
                  </a:moveTo>
                  <a:cubicBezTo>
                    <a:pt x="57" y="18"/>
                    <a:pt x="43" y="66"/>
                    <a:pt x="61" y="70"/>
                  </a:cubicBezTo>
                  <a:cubicBezTo>
                    <a:pt x="82" y="74"/>
                    <a:pt x="97" y="26"/>
                    <a:pt x="77" y="22"/>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914363"/>
              <a:endParaRPr lang="en-US" dirty="0">
                <a:solidFill>
                  <a:prstClr val="black"/>
                </a:solidFill>
              </a:endParaRPr>
            </a:p>
          </p:txBody>
        </p:sp>
        <p:sp>
          <p:nvSpPr>
            <p:cNvPr id="25" name="Freeform 24"/>
            <p:cNvSpPr>
              <a:spLocks/>
            </p:cNvSpPr>
            <p:nvPr/>
          </p:nvSpPr>
          <p:spPr bwMode="auto">
            <a:xfrm>
              <a:off x="7126288" y="1063626"/>
              <a:ext cx="655638" cy="703263"/>
            </a:xfrm>
            <a:custGeom>
              <a:avLst/>
              <a:gdLst>
                <a:gd name="T0" fmla="*/ 59 w 106"/>
                <a:gd name="T1" fmla="*/ 18 h 114"/>
                <a:gd name="T2" fmla="*/ 48 w 106"/>
                <a:gd name="T3" fmla="*/ 28 h 114"/>
                <a:gd name="T4" fmla="*/ 47 w 106"/>
                <a:gd name="T5" fmla="*/ 30 h 114"/>
                <a:gd name="T6" fmla="*/ 64 w 106"/>
                <a:gd name="T7" fmla="*/ 30 h 114"/>
                <a:gd name="T8" fmla="*/ 69 w 106"/>
                <a:gd name="T9" fmla="*/ 11 h 114"/>
                <a:gd name="T10" fmla="*/ 96 w 106"/>
                <a:gd name="T11" fmla="*/ 11 h 114"/>
                <a:gd name="T12" fmla="*/ 92 w 106"/>
                <a:gd name="T13" fmla="*/ 30 h 114"/>
                <a:gd name="T14" fmla="*/ 106 w 106"/>
                <a:gd name="T15" fmla="*/ 30 h 114"/>
                <a:gd name="T16" fmla="*/ 101 w 106"/>
                <a:gd name="T17" fmla="*/ 49 h 114"/>
                <a:gd name="T18" fmla="*/ 87 w 106"/>
                <a:gd name="T19" fmla="*/ 49 h 114"/>
                <a:gd name="T20" fmla="*/ 80 w 106"/>
                <a:gd name="T21" fmla="*/ 85 h 114"/>
                <a:gd name="T22" fmla="*/ 79 w 106"/>
                <a:gd name="T23" fmla="*/ 91 h 114"/>
                <a:gd name="T24" fmla="*/ 92 w 106"/>
                <a:gd name="T25" fmla="*/ 93 h 114"/>
                <a:gd name="T26" fmla="*/ 88 w 106"/>
                <a:gd name="T27" fmla="*/ 112 h 114"/>
                <a:gd name="T28" fmla="*/ 56 w 106"/>
                <a:gd name="T29" fmla="*/ 109 h 114"/>
                <a:gd name="T30" fmla="*/ 51 w 106"/>
                <a:gd name="T31" fmla="*/ 91 h 114"/>
                <a:gd name="T32" fmla="*/ 60 w 106"/>
                <a:gd name="T33" fmla="*/ 49 h 114"/>
                <a:gd name="T34" fmla="*/ 44 w 106"/>
                <a:gd name="T35" fmla="*/ 49 h 114"/>
                <a:gd name="T36" fmla="*/ 30 w 106"/>
                <a:gd name="T37" fmla="*/ 112 h 114"/>
                <a:gd name="T38" fmla="*/ 1 w 106"/>
                <a:gd name="T39" fmla="*/ 112 h 114"/>
                <a:gd name="T40" fmla="*/ 15 w 106"/>
                <a:gd name="T41" fmla="*/ 49 h 114"/>
                <a:gd name="T42" fmla="*/ 0 w 106"/>
                <a:gd name="T43" fmla="*/ 49 h 114"/>
                <a:gd name="T44" fmla="*/ 4 w 106"/>
                <a:gd name="T45" fmla="*/ 30 h 114"/>
                <a:gd name="T46" fmla="*/ 18 w 106"/>
                <a:gd name="T47" fmla="*/ 30 h 114"/>
                <a:gd name="T48" fmla="*/ 30 w 106"/>
                <a:gd name="T49" fmla="*/ 7 h 114"/>
                <a:gd name="T50" fmla="*/ 62 w 106"/>
                <a:gd name="T51" fmla="*/ 3 h 114"/>
                <a:gd name="T52" fmla="*/ 59 w 106"/>
                <a:gd name="T53" fmla="*/ 1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6" h="114">
                  <a:moveTo>
                    <a:pt x="59" y="18"/>
                  </a:moveTo>
                  <a:cubicBezTo>
                    <a:pt x="50" y="18"/>
                    <a:pt x="49" y="22"/>
                    <a:pt x="48" y="28"/>
                  </a:cubicBezTo>
                  <a:cubicBezTo>
                    <a:pt x="47" y="30"/>
                    <a:pt x="47" y="30"/>
                    <a:pt x="47" y="30"/>
                  </a:cubicBezTo>
                  <a:cubicBezTo>
                    <a:pt x="64" y="30"/>
                    <a:pt x="64" y="30"/>
                    <a:pt x="64" y="30"/>
                  </a:cubicBezTo>
                  <a:cubicBezTo>
                    <a:pt x="69" y="11"/>
                    <a:pt x="69" y="11"/>
                    <a:pt x="69" y="11"/>
                  </a:cubicBezTo>
                  <a:cubicBezTo>
                    <a:pt x="96" y="11"/>
                    <a:pt x="96" y="11"/>
                    <a:pt x="96" y="11"/>
                  </a:cubicBezTo>
                  <a:cubicBezTo>
                    <a:pt x="92" y="30"/>
                    <a:pt x="92" y="30"/>
                    <a:pt x="92" y="30"/>
                  </a:cubicBezTo>
                  <a:cubicBezTo>
                    <a:pt x="106" y="30"/>
                    <a:pt x="106" y="30"/>
                    <a:pt x="106" y="30"/>
                  </a:cubicBezTo>
                  <a:cubicBezTo>
                    <a:pt x="101" y="49"/>
                    <a:pt x="101" y="49"/>
                    <a:pt x="101" y="49"/>
                  </a:cubicBezTo>
                  <a:cubicBezTo>
                    <a:pt x="87" y="49"/>
                    <a:pt x="87" y="49"/>
                    <a:pt x="87" y="49"/>
                  </a:cubicBezTo>
                  <a:cubicBezTo>
                    <a:pt x="80" y="85"/>
                    <a:pt x="80" y="85"/>
                    <a:pt x="80" y="85"/>
                  </a:cubicBezTo>
                  <a:cubicBezTo>
                    <a:pt x="79" y="87"/>
                    <a:pt x="79" y="89"/>
                    <a:pt x="79" y="91"/>
                  </a:cubicBezTo>
                  <a:cubicBezTo>
                    <a:pt x="81" y="94"/>
                    <a:pt x="92" y="93"/>
                    <a:pt x="92" y="93"/>
                  </a:cubicBezTo>
                  <a:cubicBezTo>
                    <a:pt x="88" y="112"/>
                    <a:pt x="88" y="112"/>
                    <a:pt x="88" y="112"/>
                  </a:cubicBezTo>
                  <a:cubicBezTo>
                    <a:pt x="88" y="112"/>
                    <a:pt x="64" y="114"/>
                    <a:pt x="56" y="109"/>
                  </a:cubicBezTo>
                  <a:cubicBezTo>
                    <a:pt x="52" y="106"/>
                    <a:pt x="49" y="101"/>
                    <a:pt x="51" y="91"/>
                  </a:cubicBezTo>
                  <a:cubicBezTo>
                    <a:pt x="60" y="49"/>
                    <a:pt x="60" y="49"/>
                    <a:pt x="60" y="49"/>
                  </a:cubicBezTo>
                  <a:cubicBezTo>
                    <a:pt x="44" y="49"/>
                    <a:pt x="44" y="49"/>
                    <a:pt x="44" y="49"/>
                  </a:cubicBezTo>
                  <a:cubicBezTo>
                    <a:pt x="30" y="112"/>
                    <a:pt x="30" y="112"/>
                    <a:pt x="30" y="112"/>
                  </a:cubicBezTo>
                  <a:cubicBezTo>
                    <a:pt x="1" y="112"/>
                    <a:pt x="1" y="112"/>
                    <a:pt x="1" y="112"/>
                  </a:cubicBezTo>
                  <a:cubicBezTo>
                    <a:pt x="15" y="49"/>
                    <a:pt x="15" y="49"/>
                    <a:pt x="15" y="49"/>
                  </a:cubicBezTo>
                  <a:cubicBezTo>
                    <a:pt x="0" y="49"/>
                    <a:pt x="0" y="49"/>
                    <a:pt x="0" y="49"/>
                  </a:cubicBezTo>
                  <a:cubicBezTo>
                    <a:pt x="4" y="30"/>
                    <a:pt x="4" y="30"/>
                    <a:pt x="4" y="30"/>
                  </a:cubicBezTo>
                  <a:cubicBezTo>
                    <a:pt x="18" y="30"/>
                    <a:pt x="18" y="30"/>
                    <a:pt x="18" y="30"/>
                  </a:cubicBezTo>
                  <a:cubicBezTo>
                    <a:pt x="21" y="20"/>
                    <a:pt x="23" y="13"/>
                    <a:pt x="30" y="7"/>
                  </a:cubicBezTo>
                  <a:cubicBezTo>
                    <a:pt x="39" y="0"/>
                    <a:pt x="62" y="3"/>
                    <a:pt x="62" y="3"/>
                  </a:cubicBezTo>
                  <a:cubicBezTo>
                    <a:pt x="59" y="18"/>
                    <a:pt x="59" y="18"/>
                    <a:pt x="59" y="18"/>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914363"/>
              <a:endParaRPr lang="en-US" dirty="0">
                <a:solidFill>
                  <a:prstClr val="black"/>
                </a:solidFill>
              </a:endParaRPr>
            </a:p>
          </p:txBody>
        </p:sp>
        <p:sp>
          <p:nvSpPr>
            <p:cNvPr id="26" name="Freeform 25"/>
            <p:cNvSpPr>
              <a:spLocks noEditPoints="1"/>
            </p:cNvSpPr>
            <p:nvPr/>
          </p:nvSpPr>
          <p:spPr bwMode="auto">
            <a:xfrm>
              <a:off x="5338763" y="1211263"/>
              <a:ext cx="1274763" cy="568325"/>
            </a:xfrm>
            <a:custGeom>
              <a:avLst/>
              <a:gdLst>
                <a:gd name="T0" fmla="*/ 85 w 206"/>
                <a:gd name="T1" fmla="*/ 60 h 92"/>
                <a:gd name="T2" fmla="*/ 141 w 206"/>
                <a:gd name="T3" fmla="*/ 60 h 92"/>
                <a:gd name="T4" fmla="*/ 154 w 206"/>
                <a:gd name="T5" fmla="*/ 72 h 92"/>
                <a:gd name="T6" fmla="*/ 154 w 206"/>
                <a:gd name="T7" fmla="*/ 56 h 92"/>
                <a:gd name="T8" fmla="*/ 121 w 206"/>
                <a:gd name="T9" fmla="*/ 27 h 92"/>
                <a:gd name="T10" fmla="*/ 164 w 206"/>
                <a:gd name="T11" fmla="*/ 3 h 92"/>
                <a:gd name="T12" fmla="*/ 199 w 206"/>
                <a:gd name="T13" fmla="*/ 30 h 92"/>
                <a:gd name="T14" fmla="*/ 170 w 206"/>
                <a:gd name="T15" fmla="*/ 30 h 92"/>
                <a:gd name="T16" fmla="*/ 161 w 206"/>
                <a:gd name="T17" fmla="*/ 20 h 92"/>
                <a:gd name="T18" fmla="*/ 159 w 206"/>
                <a:gd name="T19" fmla="*/ 33 h 92"/>
                <a:gd name="T20" fmla="*/ 196 w 206"/>
                <a:gd name="T21" fmla="*/ 59 h 92"/>
                <a:gd name="T22" fmla="*/ 150 w 206"/>
                <a:gd name="T23" fmla="*/ 91 h 92"/>
                <a:gd name="T24" fmla="*/ 109 w 206"/>
                <a:gd name="T25" fmla="*/ 63 h 92"/>
                <a:gd name="T26" fmla="*/ 60 w 206"/>
                <a:gd name="T27" fmla="*/ 91 h 92"/>
                <a:gd name="T28" fmla="*/ 79 w 206"/>
                <a:gd name="T29" fmla="*/ 3 h 92"/>
                <a:gd name="T30" fmla="*/ 115 w 206"/>
                <a:gd name="T31" fmla="*/ 47 h 92"/>
                <a:gd name="T32" fmla="*/ 113 w 206"/>
                <a:gd name="T33" fmla="*/ 51 h 92"/>
                <a:gd name="T34" fmla="*/ 85 w 206"/>
                <a:gd name="T35" fmla="*/ 60 h 92"/>
                <a:gd name="T36" fmla="*/ 77 w 206"/>
                <a:gd name="T37" fmla="*/ 22 h 92"/>
                <a:gd name="T38" fmla="*/ 62 w 206"/>
                <a:gd name="T39" fmla="*/ 70 h 92"/>
                <a:gd name="T40" fmla="*/ 77 w 206"/>
                <a:gd name="T41" fmla="*/ 2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6" h="92">
                  <a:moveTo>
                    <a:pt x="85" y="60"/>
                  </a:moveTo>
                  <a:cubicBezTo>
                    <a:pt x="141" y="60"/>
                    <a:pt x="141" y="60"/>
                    <a:pt x="141" y="60"/>
                  </a:cubicBezTo>
                  <a:cubicBezTo>
                    <a:pt x="141" y="60"/>
                    <a:pt x="136" y="72"/>
                    <a:pt x="154" y="72"/>
                  </a:cubicBezTo>
                  <a:cubicBezTo>
                    <a:pt x="166" y="72"/>
                    <a:pt x="170" y="59"/>
                    <a:pt x="154" y="56"/>
                  </a:cubicBezTo>
                  <a:cubicBezTo>
                    <a:pt x="147" y="54"/>
                    <a:pt x="118" y="50"/>
                    <a:pt x="121" y="27"/>
                  </a:cubicBezTo>
                  <a:cubicBezTo>
                    <a:pt x="124" y="9"/>
                    <a:pt x="143" y="3"/>
                    <a:pt x="164" y="3"/>
                  </a:cubicBezTo>
                  <a:cubicBezTo>
                    <a:pt x="206" y="4"/>
                    <a:pt x="198" y="29"/>
                    <a:pt x="199" y="30"/>
                  </a:cubicBezTo>
                  <a:cubicBezTo>
                    <a:pt x="170" y="30"/>
                    <a:pt x="170" y="30"/>
                    <a:pt x="170" y="30"/>
                  </a:cubicBezTo>
                  <a:cubicBezTo>
                    <a:pt x="170" y="30"/>
                    <a:pt x="173" y="20"/>
                    <a:pt x="161" y="20"/>
                  </a:cubicBezTo>
                  <a:cubicBezTo>
                    <a:pt x="149" y="20"/>
                    <a:pt x="146" y="30"/>
                    <a:pt x="159" y="33"/>
                  </a:cubicBezTo>
                  <a:cubicBezTo>
                    <a:pt x="176" y="37"/>
                    <a:pt x="195" y="37"/>
                    <a:pt x="196" y="59"/>
                  </a:cubicBezTo>
                  <a:cubicBezTo>
                    <a:pt x="196" y="64"/>
                    <a:pt x="193" y="92"/>
                    <a:pt x="150" y="91"/>
                  </a:cubicBezTo>
                  <a:cubicBezTo>
                    <a:pt x="110" y="90"/>
                    <a:pt x="108" y="72"/>
                    <a:pt x="109" y="63"/>
                  </a:cubicBezTo>
                  <a:cubicBezTo>
                    <a:pt x="102" y="78"/>
                    <a:pt x="84" y="92"/>
                    <a:pt x="60" y="91"/>
                  </a:cubicBezTo>
                  <a:cubicBezTo>
                    <a:pt x="0" y="89"/>
                    <a:pt x="18" y="0"/>
                    <a:pt x="79" y="3"/>
                  </a:cubicBezTo>
                  <a:cubicBezTo>
                    <a:pt x="107" y="5"/>
                    <a:pt x="118" y="26"/>
                    <a:pt x="115" y="47"/>
                  </a:cubicBezTo>
                  <a:cubicBezTo>
                    <a:pt x="114" y="50"/>
                    <a:pt x="114" y="51"/>
                    <a:pt x="113" y="51"/>
                  </a:cubicBezTo>
                  <a:cubicBezTo>
                    <a:pt x="85" y="60"/>
                    <a:pt x="85" y="60"/>
                    <a:pt x="85" y="60"/>
                  </a:cubicBezTo>
                  <a:close/>
                  <a:moveTo>
                    <a:pt x="77" y="22"/>
                  </a:moveTo>
                  <a:cubicBezTo>
                    <a:pt x="58" y="18"/>
                    <a:pt x="43" y="66"/>
                    <a:pt x="62" y="70"/>
                  </a:cubicBezTo>
                  <a:cubicBezTo>
                    <a:pt x="83" y="74"/>
                    <a:pt x="97" y="26"/>
                    <a:pt x="77" y="22"/>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914363"/>
              <a:endParaRPr lang="en-US" dirty="0">
                <a:solidFill>
                  <a:prstClr val="black"/>
                </a:solidFill>
              </a:endParaRPr>
            </a:p>
          </p:txBody>
        </p:sp>
        <p:sp>
          <p:nvSpPr>
            <p:cNvPr id="27" name="Freeform 26"/>
            <p:cNvSpPr>
              <a:spLocks noEditPoints="1"/>
            </p:cNvSpPr>
            <p:nvPr/>
          </p:nvSpPr>
          <p:spPr bwMode="auto">
            <a:xfrm>
              <a:off x="7794626" y="1247776"/>
              <a:ext cx="173038" cy="130175"/>
            </a:xfrm>
            <a:custGeom>
              <a:avLst/>
              <a:gdLst>
                <a:gd name="T0" fmla="*/ 14 w 28"/>
                <a:gd name="T1" fmla="*/ 0 h 21"/>
                <a:gd name="T2" fmla="*/ 14 w 28"/>
                <a:gd name="T3" fmla="*/ 21 h 21"/>
                <a:gd name="T4" fmla="*/ 14 w 28"/>
                <a:gd name="T5" fmla="*/ 0 h 21"/>
                <a:gd name="T6" fmla="*/ 14 w 28"/>
                <a:gd name="T7" fmla="*/ 2 h 21"/>
                <a:gd name="T8" fmla="*/ 14 w 28"/>
                <a:gd name="T9" fmla="*/ 19 h 21"/>
                <a:gd name="T10" fmla="*/ 14 w 28"/>
                <a:gd name="T11" fmla="*/ 2 h 21"/>
                <a:gd name="T12" fmla="*/ 16 w 28"/>
                <a:gd name="T13" fmla="*/ 12 h 21"/>
                <a:gd name="T14" fmla="*/ 18 w 28"/>
                <a:gd name="T15" fmla="*/ 16 h 21"/>
                <a:gd name="T16" fmla="*/ 15 w 28"/>
                <a:gd name="T17" fmla="*/ 16 h 21"/>
                <a:gd name="T18" fmla="*/ 14 w 28"/>
                <a:gd name="T19" fmla="*/ 12 h 21"/>
                <a:gd name="T20" fmla="*/ 12 w 28"/>
                <a:gd name="T21" fmla="*/ 12 h 21"/>
                <a:gd name="T22" fmla="*/ 12 w 28"/>
                <a:gd name="T23" fmla="*/ 17 h 21"/>
                <a:gd name="T24" fmla="*/ 9 w 28"/>
                <a:gd name="T25" fmla="*/ 17 h 21"/>
                <a:gd name="T26" fmla="*/ 11 w 28"/>
                <a:gd name="T27" fmla="*/ 5 h 21"/>
                <a:gd name="T28" fmla="*/ 16 w 28"/>
                <a:gd name="T29" fmla="*/ 5 h 21"/>
                <a:gd name="T30" fmla="*/ 19 w 28"/>
                <a:gd name="T31" fmla="*/ 9 h 21"/>
                <a:gd name="T32" fmla="*/ 16 w 28"/>
                <a:gd name="T33" fmla="*/ 12 h 21"/>
                <a:gd name="T34" fmla="*/ 15 w 28"/>
                <a:gd name="T35" fmla="*/ 7 h 21"/>
                <a:gd name="T36" fmla="*/ 13 w 28"/>
                <a:gd name="T37" fmla="*/ 7 h 21"/>
                <a:gd name="T38" fmla="*/ 13 w 28"/>
                <a:gd name="T39" fmla="*/ 11 h 21"/>
                <a:gd name="T40" fmla="*/ 15 w 28"/>
                <a:gd name="T41" fmla="*/ 11 h 21"/>
                <a:gd name="T42" fmla="*/ 17 w 28"/>
                <a:gd name="T43" fmla="*/ 9 h 21"/>
                <a:gd name="T44" fmla="*/ 15 w 28"/>
                <a:gd name="T45"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21">
                  <a:moveTo>
                    <a:pt x="14" y="0"/>
                  </a:moveTo>
                  <a:cubicBezTo>
                    <a:pt x="28" y="0"/>
                    <a:pt x="28" y="21"/>
                    <a:pt x="14" y="21"/>
                  </a:cubicBezTo>
                  <a:cubicBezTo>
                    <a:pt x="0" y="21"/>
                    <a:pt x="0" y="0"/>
                    <a:pt x="14" y="0"/>
                  </a:cubicBezTo>
                  <a:close/>
                  <a:moveTo>
                    <a:pt x="14" y="2"/>
                  </a:moveTo>
                  <a:cubicBezTo>
                    <a:pt x="2" y="2"/>
                    <a:pt x="2" y="19"/>
                    <a:pt x="14" y="19"/>
                  </a:cubicBezTo>
                  <a:cubicBezTo>
                    <a:pt x="26" y="19"/>
                    <a:pt x="26" y="2"/>
                    <a:pt x="14" y="2"/>
                  </a:cubicBezTo>
                  <a:close/>
                  <a:moveTo>
                    <a:pt x="16" y="12"/>
                  </a:moveTo>
                  <a:cubicBezTo>
                    <a:pt x="18" y="16"/>
                    <a:pt x="18" y="16"/>
                    <a:pt x="18" y="16"/>
                  </a:cubicBezTo>
                  <a:cubicBezTo>
                    <a:pt x="15" y="16"/>
                    <a:pt x="15" y="16"/>
                    <a:pt x="15" y="16"/>
                  </a:cubicBezTo>
                  <a:cubicBezTo>
                    <a:pt x="14" y="12"/>
                    <a:pt x="14" y="12"/>
                    <a:pt x="14" y="12"/>
                  </a:cubicBezTo>
                  <a:cubicBezTo>
                    <a:pt x="12" y="12"/>
                    <a:pt x="12" y="12"/>
                    <a:pt x="12" y="12"/>
                  </a:cubicBezTo>
                  <a:cubicBezTo>
                    <a:pt x="12" y="17"/>
                    <a:pt x="12" y="17"/>
                    <a:pt x="12" y="17"/>
                  </a:cubicBezTo>
                  <a:cubicBezTo>
                    <a:pt x="9" y="17"/>
                    <a:pt x="9" y="17"/>
                    <a:pt x="9" y="17"/>
                  </a:cubicBezTo>
                  <a:cubicBezTo>
                    <a:pt x="11" y="5"/>
                    <a:pt x="11" y="5"/>
                    <a:pt x="11" y="5"/>
                  </a:cubicBezTo>
                  <a:cubicBezTo>
                    <a:pt x="16" y="5"/>
                    <a:pt x="16" y="5"/>
                    <a:pt x="16" y="5"/>
                  </a:cubicBezTo>
                  <a:cubicBezTo>
                    <a:pt x="16" y="5"/>
                    <a:pt x="19" y="6"/>
                    <a:pt x="19" y="9"/>
                  </a:cubicBezTo>
                  <a:cubicBezTo>
                    <a:pt x="19" y="12"/>
                    <a:pt x="16" y="12"/>
                    <a:pt x="16" y="12"/>
                  </a:cubicBezTo>
                  <a:close/>
                  <a:moveTo>
                    <a:pt x="15" y="7"/>
                  </a:moveTo>
                  <a:cubicBezTo>
                    <a:pt x="13" y="7"/>
                    <a:pt x="13" y="7"/>
                    <a:pt x="13" y="7"/>
                  </a:cubicBezTo>
                  <a:cubicBezTo>
                    <a:pt x="13" y="11"/>
                    <a:pt x="13" y="11"/>
                    <a:pt x="13" y="11"/>
                  </a:cubicBezTo>
                  <a:cubicBezTo>
                    <a:pt x="15" y="11"/>
                    <a:pt x="15" y="11"/>
                    <a:pt x="15" y="11"/>
                  </a:cubicBezTo>
                  <a:cubicBezTo>
                    <a:pt x="15" y="11"/>
                    <a:pt x="17" y="11"/>
                    <a:pt x="17" y="9"/>
                  </a:cubicBezTo>
                  <a:cubicBezTo>
                    <a:pt x="17" y="7"/>
                    <a:pt x="15" y="7"/>
                    <a:pt x="15" y="7"/>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914363"/>
              <a:endParaRPr lang="en-US" dirty="0">
                <a:solidFill>
                  <a:prstClr val="black"/>
                </a:solidFill>
              </a:endParaRPr>
            </a:p>
          </p:txBody>
        </p:sp>
      </p:grpSp>
    </p:spTree>
    <p:extLst>
      <p:ext uri="{BB962C8B-B14F-4D97-AF65-F5344CB8AC3E}">
        <p14:creationId xmlns:p14="http://schemas.microsoft.com/office/powerpoint/2010/main" val="1453071465"/>
      </p:ext>
    </p:extLst>
  </p:cSld>
  <p:clrMapOvr>
    <a:masterClrMapping/>
  </p:clrMapOvr>
  <p:transition>
    <p:fade/>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3_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1105469" y="4177145"/>
            <a:ext cx="7762235" cy="387798"/>
          </a:xfrm>
        </p:spPr>
        <p:txBody>
          <a:bodyPr wrap="square">
            <a:spAutoFit/>
          </a:bodyPr>
          <a:lstStyle>
            <a:lvl1pPr algn="r">
              <a:defRPr sz="2800">
                <a:solidFill>
                  <a:schemeClr val="accent1">
                    <a:alpha val="99000"/>
                  </a:schemeClr>
                </a:solidFill>
              </a:defRPr>
            </a:lvl1pPr>
          </a:lstStyle>
          <a:p>
            <a:r>
              <a:rPr lang="en-US" dirty="0" smtClean="0"/>
              <a:t>Click to edit Master title style</a:t>
            </a:r>
            <a:endParaRPr lang="en-US" dirty="0"/>
          </a:p>
        </p:txBody>
      </p:sp>
      <p:sp>
        <p:nvSpPr>
          <p:cNvPr id="10" name="Subtitle 2"/>
          <p:cNvSpPr>
            <a:spLocks noGrp="1"/>
          </p:cNvSpPr>
          <p:nvPr>
            <p:ph type="subTitle" idx="1"/>
          </p:nvPr>
        </p:nvSpPr>
        <p:spPr>
          <a:xfrm>
            <a:off x="1119617" y="4615012"/>
            <a:ext cx="7748086" cy="249299"/>
          </a:xfrm>
        </p:spPr>
        <p:txBody>
          <a:bodyPr wrap="square" anchor="t">
            <a:spAutoFit/>
          </a:bodyPr>
          <a:lstStyle>
            <a:lvl1pPr marL="0" indent="0" algn="r">
              <a:lnSpc>
                <a:spcPct val="90000"/>
              </a:lnSpc>
              <a:spcBef>
                <a:spcPts val="0"/>
              </a:spcBef>
              <a:buNone/>
              <a:defRPr sz="1800">
                <a:solidFill>
                  <a:schemeClr val="tx2">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3" name="Text Placeholder 2"/>
          <p:cNvSpPr>
            <a:spLocks noGrp="1"/>
          </p:cNvSpPr>
          <p:nvPr>
            <p:ph type="body" sz="quarter" idx="10" hasCustomPrompt="1"/>
          </p:nvPr>
        </p:nvSpPr>
        <p:spPr>
          <a:xfrm>
            <a:off x="1109021" y="3051677"/>
            <a:ext cx="7748289" cy="914096"/>
          </a:xfrm>
        </p:spPr>
        <p:txBody>
          <a:bodyPr anchor="ctr">
            <a:spAutoFit/>
          </a:bodyPr>
          <a:lstStyle>
            <a:lvl1pPr marL="0" indent="0" algn="r">
              <a:buFontTx/>
              <a:buNone/>
              <a:defRPr lang="en-US" sz="6600" kern="1200" dirty="0" smtClean="0">
                <a:solidFill>
                  <a:schemeClr val="accent2">
                    <a:alpha val="99000"/>
                  </a:schemeClr>
                </a:solidFill>
                <a:latin typeface="+mn-lt"/>
                <a:ea typeface="+mn-ea"/>
                <a:cs typeface="+mn-cs"/>
              </a:defRPr>
            </a:lvl1pPr>
            <a:lvl2pPr marL="460375" indent="0">
              <a:buFontTx/>
              <a:buNone/>
              <a:defRPr lang="en-US" sz="11500" kern="1200" dirty="0" smtClean="0">
                <a:solidFill>
                  <a:schemeClr val="accent2">
                    <a:alpha val="99000"/>
                  </a:schemeClr>
                </a:solidFill>
                <a:latin typeface="+mn-lt"/>
                <a:ea typeface="+mn-ea"/>
                <a:cs typeface="+mn-cs"/>
              </a:defRPr>
            </a:lvl2pPr>
            <a:lvl3pPr marL="855663" indent="0">
              <a:buFontTx/>
              <a:buNone/>
              <a:defRPr lang="en-US" sz="11500" kern="1200" dirty="0" smtClean="0">
                <a:solidFill>
                  <a:schemeClr val="accent2">
                    <a:alpha val="99000"/>
                  </a:schemeClr>
                </a:solidFill>
                <a:latin typeface="+mn-lt"/>
                <a:ea typeface="+mn-ea"/>
                <a:cs typeface="+mn-cs"/>
              </a:defRPr>
            </a:lvl3pPr>
            <a:lvl4pPr marL="1258888" indent="0">
              <a:buFontTx/>
              <a:buNone/>
              <a:defRPr lang="en-US" sz="11500" kern="1200" dirty="0" smtClean="0">
                <a:solidFill>
                  <a:schemeClr val="accent2">
                    <a:alpha val="99000"/>
                  </a:schemeClr>
                </a:solidFill>
                <a:latin typeface="+mn-lt"/>
                <a:ea typeface="+mn-ea"/>
                <a:cs typeface="+mn-cs"/>
              </a:defRPr>
            </a:lvl4pPr>
            <a:lvl5pPr marL="1604963" indent="0">
              <a:buFontTx/>
              <a:buNone/>
              <a:defRPr lang="en-US" sz="11500" kern="1200" dirty="0">
                <a:solidFill>
                  <a:schemeClr val="accent2">
                    <a:alpha val="99000"/>
                  </a:schemeClr>
                </a:solidFill>
                <a:latin typeface="+mn-lt"/>
                <a:ea typeface="+mn-ea"/>
                <a:cs typeface="+mn-cs"/>
              </a:defRPr>
            </a:lvl5pPr>
          </a:lstStyle>
          <a:p>
            <a:pPr lvl="0"/>
            <a:r>
              <a:rPr lang="en-US" dirty="0" smtClean="0"/>
              <a:t>EDIT</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2908" y="5987349"/>
            <a:ext cx="1491398" cy="475012"/>
          </a:xfrm>
          <a:prstGeom prst="rect">
            <a:avLst/>
          </a:prstGeom>
        </p:spPr>
      </p:pic>
    </p:spTree>
    <p:extLst>
      <p:ext uri="{BB962C8B-B14F-4D97-AF65-F5344CB8AC3E}">
        <p14:creationId xmlns:p14="http://schemas.microsoft.com/office/powerpoint/2010/main" val="1827229705"/>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1013" y="436564"/>
            <a:ext cx="8223250" cy="444500"/>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481013" y="1198564"/>
            <a:ext cx="8223250" cy="132651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379543" y="6267308"/>
            <a:ext cx="425172" cy="365125"/>
          </a:xfrm>
          <a:prstGeom prst="rect">
            <a:avLst/>
          </a:prstGeom>
        </p:spPr>
        <p:txBody>
          <a:bodyPr lIns="0" rIns="0" anchor="ctr"/>
          <a:lstStyle>
            <a:lvl1pPr algn="ctr">
              <a:defRPr lang="en-US" sz="1000" smtClean="0">
                <a:solidFill>
                  <a:schemeClr val="tx2">
                    <a:alpha val="99000"/>
                  </a:schemeClr>
                </a:solidFill>
              </a:defRPr>
            </a:lvl1pPr>
          </a:lstStyle>
          <a:p>
            <a:fld id="{B60359E2-F1E6-40F3-81C3-5A646FA87138}" type="slidenum">
              <a:rPr>
                <a:solidFill>
                  <a:srgbClr val="595959">
                    <a:alpha val="99000"/>
                  </a:srgbClr>
                </a:solidFill>
              </a:rPr>
              <a:pPr/>
              <a:t>‹#›</a:t>
            </a:fld>
            <a:endParaRPr dirty="0">
              <a:solidFill>
                <a:srgbClr val="595959">
                  <a:alpha val="99000"/>
                </a:srgbClr>
              </a:solidFill>
            </a:endParaRPr>
          </a:p>
        </p:txBody>
      </p:sp>
    </p:spTree>
    <p:extLst>
      <p:ext uri="{BB962C8B-B14F-4D97-AF65-F5344CB8AC3E}">
        <p14:creationId xmlns:p14="http://schemas.microsoft.com/office/powerpoint/2010/main" val="4153166082"/>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481013" y="1198564"/>
            <a:ext cx="8386690" cy="1326517"/>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379543" y="6267308"/>
            <a:ext cx="425172" cy="365125"/>
          </a:xfrm>
          <a:prstGeom prst="rect">
            <a:avLst/>
          </a:prstGeom>
        </p:spPr>
        <p:txBody>
          <a:bodyPr lIns="0" rIns="0" anchor="ctr"/>
          <a:lstStyle>
            <a:lvl1pPr algn="ctr">
              <a:defRPr lang="en-US" sz="1000" smtClean="0">
                <a:solidFill>
                  <a:schemeClr val="tx2">
                    <a:alpha val="99000"/>
                  </a:schemeClr>
                </a:solidFill>
              </a:defRPr>
            </a:lvl1pPr>
          </a:lstStyle>
          <a:p>
            <a:fld id="{B60359E2-F1E6-40F3-81C3-5A646FA87138}" type="slidenum">
              <a:rPr>
                <a:solidFill>
                  <a:srgbClr val="595959">
                    <a:alpha val="99000"/>
                  </a:srgbClr>
                </a:solidFill>
              </a:rPr>
              <a:pPr/>
              <a:t>‹#›</a:t>
            </a:fld>
            <a:endParaRPr dirty="0">
              <a:solidFill>
                <a:srgbClr val="595959">
                  <a:alpha val="99000"/>
                </a:srgbClr>
              </a:solidFill>
            </a:endParaRPr>
          </a:p>
        </p:txBody>
      </p:sp>
    </p:spTree>
    <p:extLst>
      <p:ext uri="{BB962C8B-B14F-4D97-AF65-F5344CB8AC3E}">
        <p14:creationId xmlns:p14="http://schemas.microsoft.com/office/powerpoint/2010/main" val="1696915566"/>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81013" y="1198564"/>
            <a:ext cx="4024295" cy="1326517"/>
          </a:xfrm>
        </p:spPr>
        <p:txBody>
          <a:bodyPr/>
          <a:lstStyle>
            <a:lvl1pPr marL="339976" indent="-339976">
              <a:lnSpc>
                <a:spcPct val="90000"/>
              </a:lnSpc>
              <a:defRPr sz="2000"/>
            </a:lvl1pPr>
            <a:lvl2pPr marL="673338" indent="-325424">
              <a:lnSpc>
                <a:spcPct val="90000"/>
              </a:lnSpc>
              <a:defRPr sz="1800"/>
            </a:lvl2pPr>
            <a:lvl3pPr marL="953785" indent="-288384">
              <a:lnSpc>
                <a:spcPct val="90000"/>
              </a:lnSpc>
              <a:defRPr sz="1600"/>
            </a:lvl3pPr>
            <a:lvl4pPr marL="1227618" indent="-273833">
              <a:lnSpc>
                <a:spcPct val="90000"/>
              </a:lnSpc>
              <a:defRPr sz="1400"/>
            </a:lvl4pPr>
            <a:lvl5pPr marL="1516002" indent="-280447">
              <a:lnSpc>
                <a:spcPct val="90000"/>
              </a:lnSpc>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37501" y="1198564"/>
            <a:ext cx="4066762" cy="1326517"/>
          </a:xfrm>
        </p:spPr>
        <p:txBody>
          <a:bodyPr/>
          <a:lstStyle>
            <a:lvl1pPr marL="347914" indent="-347914">
              <a:lnSpc>
                <a:spcPct val="90000"/>
              </a:lnSpc>
              <a:defRPr sz="2000"/>
            </a:lvl1pPr>
            <a:lvl2pPr marL="673338" indent="-339976">
              <a:lnSpc>
                <a:spcPct val="90000"/>
              </a:lnSpc>
              <a:defRPr sz="1800"/>
            </a:lvl2pPr>
            <a:lvl3pPr marL="961722" indent="-302936">
              <a:lnSpc>
                <a:spcPct val="90000"/>
              </a:lnSpc>
              <a:defRPr sz="1600"/>
            </a:lvl3pPr>
            <a:lvl4pPr marL="1227618" indent="-265896">
              <a:lnSpc>
                <a:spcPct val="90000"/>
              </a:lnSpc>
              <a:defRPr sz="1400"/>
            </a:lvl4pPr>
            <a:lvl5pPr marL="1516002" indent="-273833">
              <a:lnSpc>
                <a:spcPct val="90000"/>
              </a:lnSpc>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379543" y="6267308"/>
            <a:ext cx="425172" cy="365125"/>
          </a:xfrm>
          <a:prstGeom prst="rect">
            <a:avLst/>
          </a:prstGeom>
        </p:spPr>
        <p:txBody>
          <a:bodyPr lIns="0" rIns="0" anchor="ctr"/>
          <a:lstStyle>
            <a:lvl1pPr algn="ctr">
              <a:defRPr lang="en-US" sz="1000" smtClean="0">
                <a:solidFill>
                  <a:schemeClr val="tx2">
                    <a:alpha val="99000"/>
                  </a:schemeClr>
                </a:solidFill>
              </a:defRPr>
            </a:lvl1pPr>
          </a:lstStyle>
          <a:p>
            <a:fld id="{B60359E2-F1E6-40F3-81C3-5A646FA87138}" type="slidenum">
              <a:rPr>
                <a:solidFill>
                  <a:srgbClr val="595959">
                    <a:alpha val="99000"/>
                  </a:srgbClr>
                </a:solidFill>
              </a:rPr>
              <a:pPr/>
              <a:t>‹#›</a:t>
            </a:fld>
            <a:endParaRPr dirty="0">
              <a:solidFill>
                <a:srgbClr val="595959">
                  <a:alpha val="99000"/>
                </a:srgbClr>
              </a:solidFill>
            </a:endParaRPr>
          </a:p>
        </p:txBody>
      </p:sp>
    </p:spTree>
    <p:extLst>
      <p:ext uri="{BB962C8B-B14F-4D97-AF65-F5344CB8AC3E}">
        <p14:creationId xmlns:p14="http://schemas.microsoft.com/office/powerpoint/2010/main" val="2891479937"/>
      </p:ext>
    </p:extLst>
  </p:cSld>
  <p:clrMapOvr>
    <a:masterClrMapping/>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81013" y="1224587"/>
            <a:ext cx="4014788" cy="276999"/>
          </a:xfrm>
        </p:spPr>
        <p:txBody>
          <a:bodyPr anchor="b"/>
          <a:lstStyle>
            <a:lvl1pPr marL="0" indent="0">
              <a:lnSpc>
                <a:spcPct val="90000"/>
              </a:lnSpc>
              <a:spcBef>
                <a:spcPts val="0"/>
              </a:spcBef>
              <a:buNone/>
              <a:defRPr sz="2000" b="0">
                <a:latin typeface="Segoe UI Semibold"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72926" y="1585912"/>
            <a:ext cx="4022874" cy="1713316"/>
          </a:xfrm>
        </p:spPr>
        <p:txBody>
          <a:bodyPr/>
          <a:lstStyle>
            <a:lvl1pPr marL="281770" indent="-281770">
              <a:defRPr sz="2000"/>
            </a:lvl1pPr>
            <a:lvl2pPr marL="562218" indent="-265896">
              <a:defRPr sz="1800"/>
            </a:lvl2pPr>
            <a:lvl3pPr marL="813562" indent="-243407">
              <a:defRPr sz="1600"/>
            </a:lvl3pPr>
            <a:lvl4pPr marL="1050354" indent="-228856">
              <a:defRPr sz="1600"/>
            </a:lvl4pPr>
            <a:lvl5pPr marL="1279210" indent="-206367">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7501" y="1224587"/>
            <a:ext cx="4230202" cy="276999"/>
          </a:xfrm>
        </p:spPr>
        <p:txBody>
          <a:bodyPr anchor="b"/>
          <a:lstStyle>
            <a:lvl1pPr marL="0" indent="0">
              <a:lnSpc>
                <a:spcPct val="90000"/>
              </a:lnSpc>
              <a:spcBef>
                <a:spcPts val="0"/>
              </a:spcBef>
              <a:buNone/>
              <a:defRPr sz="2000" b="1">
                <a:latin typeface="Segoe UI Semibold" pitchFamily="34" charset="0"/>
              </a:defRPr>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37501" y="1585913"/>
            <a:ext cx="4207465" cy="1713316"/>
          </a:xfrm>
        </p:spPr>
        <p:txBody>
          <a:bodyPr/>
          <a:lstStyle>
            <a:lvl1pPr marL="296321" indent="-296321">
              <a:defRPr sz="2000"/>
            </a:lvl1pPr>
            <a:lvl2pPr marL="570155" indent="-273833">
              <a:defRPr sz="1800"/>
            </a:lvl2pPr>
            <a:lvl3pPr marL="821499" indent="-244730">
              <a:defRPr sz="1600"/>
            </a:lvl3pPr>
            <a:lvl4pPr marL="1050354" indent="-236793">
              <a:defRPr sz="1600"/>
            </a:lvl4pPr>
            <a:lvl5pPr marL="1279210" indent="-220919">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4"/>
          <p:cNvSpPr>
            <a:spLocks noGrp="1"/>
          </p:cNvSpPr>
          <p:nvPr>
            <p:ph type="sldNum" sz="quarter" idx="10"/>
          </p:nvPr>
        </p:nvSpPr>
        <p:spPr>
          <a:xfrm>
            <a:off x="379543" y="6267308"/>
            <a:ext cx="425172" cy="365125"/>
          </a:xfrm>
          <a:prstGeom prst="rect">
            <a:avLst/>
          </a:prstGeom>
        </p:spPr>
        <p:txBody>
          <a:bodyPr lIns="0" rIns="0" anchor="ctr"/>
          <a:lstStyle>
            <a:lvl1pPr algn="ctr">
              <a:defRPr lang="en-US" sz="1000" smtClean="0">
                <a:solidFill>
                  <a:schemeClr val="tx2">
                    <a:alpha val="99000"/>
                  </a:schemeClr>
                </a:solidFill>
              </a:defRPr>
            </a:lvl1pPr>
          </a:lstStyle>
          <a:p>
            <a:fld id="{B60359E2-F1E6-40F3-81C3-5A646FA87138}" type="slidenum">
              <a:rPr>
                <a:solidFill>
                  <a:srgbClr val="595959">
                    <a:alpha val="99000"/>
                  </a:srgbClr>
                </a:solidFill>
              </a:rPr>
              <a:pPr/>
              <a:t>‹#›</a:t>
            </a:fld>
            <a:endParaRPr dirty="0">
              <a:solidFill>
                <a:srgbClr val="595959">
                  <a:alpha val="99000"/>
                </a:srgbClr>
              </a:solidFill>
            </a:endParaRPr>
          </a:p>
        </p:txBody>
      </p:sp>
    </p:spTree>
    <p:extLst>
      <p:ext uri="{BB962C8B-B14F-4D97-AF65-F5344CB8AC3E}">
        <p14:creationId xmlns:p14="http://schemas.microsoft.com/office/powerpoint/2010/main" val="808797890"/>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4"/>
          <p:cNvSpPr>
            <a:spLocks noGrp="1"/>
          </p:cNvSpPr>
          <p:nvPr>
            <p:ph type="sldNum" sz="quarter" idx="4"/>
          </p:nvPr>
        </p:nvSpPr>
        <p:spPr>
          <a:xfrm>
            <a:off x="379543" y="6267308"/>
            <a:ext cx="425172" cy="365125"/>
          </a:xfrm>
          <a:prstGeom prst="rect">
            <a:avLst/>
          </a:prstGeom>
        </p:spPr>
        <p:txBody>
          <a:bodyPr lIns="0" rIns="0" anchor="ctr"/>
          <a:lstStyle>
            <a:lvl1pPr algn="ctr">
              <a:defRPr lang="en-US" sz="1000" smtClean="0">
                <a:solidFill>
                  <a:schemeClr val="tx2">
                    <a:alpha val="99000"/>
                  </a:schemeClr>
                </a:solidFill>
              </a:defRPr>
            </a:lvl1pPr>
          </a:lstStyle>
          <a:p>
            <a:fld id="{B60359E2-F1E6-40F3-81C3-5A646FA87138}" type="slidenum">
              <a:rPr>
                <a:solidFill>
                  <a:srgbClr val="595959">
                    <a:alpha val="99000"/>
                  </a:srgbClr>
                </a:solidFill>
              </a:rPr>
              <a:pPr/>
              <a:t>‹#›</a:t>
            </a:fld>
            <a:endParaRPr dirty="0">
              <a:solidFill>
                <a:srgbClr val="595959">
                  <a:alpha val="99000"/>
                </a:srgbClr>
              </a:solidFill>
            </a:endParaRPr>
          </a:p>
        </p:txBody>
      </p:sp>
    </p:spTree>
    <p:extLst>
      <p:ext uri="{BB962C8B-B14F-4D97-AF65-F5344CB8AC3E}">
        <p14:creationId xmlns:p14="http://schemas.microsoft.com/office/powerpoint/2010/main" val="2493817665"/>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379543" y="6267308"/>
            <a:ext cx="425172" cy="365125"/>
          </a:xfrm>
          <a:prstGeom prst="rect">
            <a:avLst/>
          </a:prstGeom>
        </p:spPr>
        <p:txBody>
          <a:bodyPr lIns="0" rIns="0" anchor="ctr"/>
          <a:lstStyle>
            <a:lvl1pPr algn="ctr">
              <a:defRPr lang="en-US" sz="1000" smtClean="0">
                <a:solidFill>
                  <a:schemeClr val="tx2">
                    <a:alpha val="99000"/>
                  </a:schemeClr>
                </a:solidFill>
              </a:defRPr>
            </a:lvl1pPr>
          </a:lstStyle>
          <a:p>
            <a:fld id="{B60359E2-F1E6-40F3-81C3-5A646FA87138}" type="slidenum">
              <a:rPr>
                <a:solidFill>
                  <a:srgbClr val="595959">
                    <a:alpha val="99000"/>
                  </a:srgbClr>
                </a:solidFill>
              </a:rPr>
              <a:pPr/>
              <a:t>‹#›</a:t>
            </a:fld>
            <a:endParaRPr dirty="0">
              <a:solidFill>
                <a:srgbClr val="595959">
                  <a:alpha val="99000"/>
                </a:srgbClr>
              </a:solidFill>
            </a:endParaRPr>
          </a:p>
        </p:txBody>
      </p:sp>
    </p:spTree>
    <p:extLst>
      <p:ext uri="{BB962C8B-B14F-4D97-AF65-F5344CB8AC3E}">
        <p14:creationId xmlns:p14="http://schemas.microsoft.com/office/powerpoint/2010/main" val="3236821390"/>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itle_Ma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1181" y="1369668"/>
            <a:ext cx="7720981" cy="1407521"/>
          </a:xfrm>
        </p:spPr>
        <p:txBody>
          <a:bodyPr anchor="b" anchorCtr="0">
            <a:noAutofit/>
          </a:bodyPr>
          <a:lstStyle>
            <a:lvl1pPr>
              <a:lnSpc>
                <a:spcPct val="90000"/>
              </a:lnSpc>
              <a:defRPr sz="4800">
                <a:solidFill>
                  <a:schemeClr val="tx1"/>
                </a:solidFill>
                <a:latin typeface="Segoe UI Light"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91181" y="2924526"/>
            <a:ext cx="7720981" cy="678273"/>
          </a:xfrm>
        </p:spPr>
        <p:txBody>
          <a:bodyPr lIns="45720">
            <a:noAutofit/>
          </a:bodyPr>
          <a:lstStyle>
            <a:lvl1pPr marL="0" indent="0" algn="l">
              <a:lnSpc>
                <a:spcPct val="90000"/>
              </a:lnSpc>
              <a:spcBef>
                <a:spcPts val="0"/>
              </a:spcBef>
              <a:buNone/>
              <a:defRPr sz="2000">
                <a:gradFill>
                  <a:gsLst>
                    <a:gs pos="0">
                      <a:schemeClr val="tx1"/>
                    </a:gs>
                    <a:gs pos="86000">
                      <a:schemeClr val="tx1"/>
                    </a:gs>
                  </a:gsLst>
                  <a:lin ang="5400000" scaled="0"/>
                </a:gradFill>
                <a:latin typeface="Segoe UI Light" pitchFamily="34" charset="0"/>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pic>
        <p:nvPicPr>
          <p:cNvPr id="1027" name="Picture 3" descr="X:\Documents\01_Freelance_Design\INTERBRAND\Microsoft Union\Office365\exports\wht_MS_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82753" y="6172190"/>
            <a:ext cx="786384" cy="12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527107"/>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4.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4.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image" Target="../media/image17.jpeg"/><Relationship Id="rId5" Type="http://schemas.openxmlformats.org/officeDocument/2006/relationships/slideLayout" Target="../slideLayouts/slideLayout71.xml"/><Relationship Id="rId10" Type="http://schemas.openxmlformats.org/officeDocument/2006/relationships/theme" Target="../theme/theme5.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228600"/>
            <a:ext cx="8363938" cy="609398"/>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9436" y="1447800"/>
            <a:ext cx="8363937"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9654010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iming>
    <p:tnLst>
      <p:par>
        <p:cTn id="1" dur="indefinite" restart="never" nodeType="tmRoot"/>
      </p:par>
    </p:tnLst>
  </p:timing>
  <p:hf sldNum="0" hdr="0" ftr="0" dt="0"/>
  <p:txStyles>
    <p:titleStyle>
      <a:lvl1pPr algn="l" defTabSz="914363" rtl="0" eaLnBrk="1" latinLnBrk="0" hangingPunct="1">
        <a:lnSpc>
          <a:spcPct val="90000"/>
        </a:lnSpc>
        <a:spcBef>
          <a:spcPct val="0"/>
        </a:spcBef>
        <a:buNone/>
        <a:defRPr lang="en-US" sz="4400" b="0" kern="1200" cap="all" spc="-100" baseline="0" dirty="0" smtClean="0">
          <a:ln w="3175">
            <a:noFill/>
          </a:ln>
          <a:gradFill flip="none" rotWithShape="1">
            <a:gsLst>
              <a:gs pos="0">
                <a:schemeClr val="tx1"/>
              </a:gs>
              <a:gs pos="86000">
                <a:schemeClr val="tx1"/>
              </a:gs>
            </a:gsLst>
            <a:lin ang="5400000" scaled="0"/>
            <a:tileRect/>
          </a:gradFill>
          <a:effectLst/>
          <a:latin typeface="Segoe Light" pitchFamily="34" charset="0"/>
          <a:ea typeface="+mn-ea"/>
          <a:cs typeface="Arial" charset="0"/>
        </a:defRPr>
      </a:lvl1pPr>
    </p:titleStyle>
    <p:bodyStyle>
      <a:lvl1pPr marL="400050" indent="-400050" algn="l" defTabSz="914363" rtl="0" eaLnBrk="1" latinLnBrk="0" hangingPunct="1">
        <a:lnSpc>
          <a:spcPct val="90000"/>
        </a:lnSpc>
        <a:spcBef>
          <a:spcPct val="20000"/>
        </a:spcBef>
        <a:buClr>
          <a:srgbClr val="FFFFFF"/>
        </a:buClr>
        <a:buSzPct val="85000"/>
        <a:buFont typeface="Wingdings" pitchFamily="2" charset="2"/>
        <a:buChar char="§"/>
        <a:defRPr sz="3200" kern="1200">
          <a:gradFill>
            <a:gsLst>
              <a:gs pos="0">
                <a:schemeClr val="tx1"/>
              </a:gs>
              <a:gs pos="86000">
                <a:schemeClr val="tx1"/>
              </a:gs>
            </a:gsLst>
            <a:lin ang="5400000" scaled="0"/>
          </a:gradFill>
          <a:latin typeface="Segoe" pitchFamily="34" charset="0"/>
          <a:ea typeface="+mn-ea"/>
          <a:cs typeface="+mn-cs"/>
        </a:defRPr>
      </a:lvl1pPr>
      <a:lvl2pPr marL="684213" indent="-284163" algn="l" defTabSz="914363" rtl="0" eaLnBrk="1" latinLnBrk="0" hangingPunct="1">
        <a:lnSpc>
          <a:spcPct val="90000"/>
        </a:lnSpc>
        <a:spcBef>
          <a:spcPct val="20000"/>
        </a:spcBef>
        <a:buClr>
          <a:srgbClr val="FFFFFF"/>
        </a:buClr>
        <a:buSzPct val="55000"/>
        <a:buFont typeface="Wingdings" pitchFamily="2" charset="2"/>
        <a:buChar char="§"/>
        <a:defRPr sz="2800" kern="1200">
          <a:gradFill>
            <a:gsLst>
              <a:gs pos="0">
                <a:schemeClr val="tx1"/>
              </a:gs>
              <a:gs pos="86000">
                <a:schemeClr val="tx1"/>
              </a:gs>
            </a:gsLst>
            <a:lin ang="5400000" scaled="0"/>
          </a:gradFill>
          <a:latin typeface="Segoe" pitchFamily="34" charset="0"/>
          <a:ea typeface="+mn-ea"/>
          <a:cs typeface="+mn-cs"/>
        </a:defRPr>
      </a:lvl2pPr>
      <a:lvl3pPr marL="968375" indent="-284163" algn="l" defTabSz="914363" rtl="0" eaLnBrk="1" latinLnBrk="0" hangingPunct="1">
        <a:lnSpc>
          <a:spcPct val="90000"/>
        </a:lnSpc>
        <a:spcBef>
          <a:spcPct val="20000"/>
        </a:spcBef>
        <a:buClr>
          <a:srgbClr val="FFFFFF"/>
        </a:buClr>
        <a:buSzPct val="55000"/>
        <a:buFont typeface="Wingdings" pitchFamily="2" charset="2"/>
        <a:buChar char="§"/>
        <a:defRPr sz="2400" kern="1200">
          <a:gradFill>
            <a:gsLst>
              <a:gs pos="0">
                <a:schemeClr val="tx1"/>
              </a:gs>
              <a:gs pos="86000">
                <a:schemeClr val="tx1"/>
              </a:gs>
            </a:gsLst>
            <a:lin ang="5400000" scaled="0"/>
          </a:gradFill>
          <a:latin typeface="Segoe" pitchFamily="34" charset="0"/>
          <a:ea typeface="+mn-ea"/>
          <a:cs typeface="+mn-cs"/>
        </a:defRPr>
      </a:lvl3pPr>
      <a:lvl4pPr marL="1260475" indent="-292100" algn="l" defTabSz="914363" rtl="0" eaLnBrk="1" latinLnBrk="0" hangingPunct="1">
        <a:lnSpc>
          <a:spcPct val="90000"/>
        </a:lnSpc>
        <a:spcBef>
          <a:spcPct val="20000"/>
        </a:spcBef>
        <a:buClr>
          <a:srgbClr val="FFFFFF"/>
        </a:buClr>
        <a:buSzPct val="55000"/>
        <a:buFont typeface="Wingdings" pitchFamily="2" charset="2"/>
        <a:buChar char="§"/>
        <a:defRPr sz="2000" kern="1200">
          <a:gradFill>
            <a:gsLst>
              <a:gs pos="0">
                <a:schemeClr val="tx1"/>
              </a:gs>
              <a:gs pos="86000">
                <a:schemeClr val="tx1"/>
              </a:gs>
            </a:gsLst>
            <a:lin ang="5400000" scaled="0"/>
          </a:gradFill>
          <a:latin typeface="Segoe" pitchFamily="34" charset="0"/>
          <a:ea typeface="+mn-ea"/>
          <a:cs typeface="+mn-cs"/>
        </a:defRPr>
      </a:lvl4pPr>
      <a:lvl5pPr marL="1544638" indent="-284163" algn="l" defTabSz="914363" rtl="0" eaLnBrk="1" latinLnBrk="0" hangingPunct="1">
        <a:lnSpc>
          <a:spcPct val="90000"/>
        </a:lnSpc>
        <a:spcBef>
          <a:spcPct val="20000"/>
        </a:spcBef>
        <a:buClr>
          <a:srgbClr val="FFFFFF"/>
        </a:buClr>
        <a:buSzPct val="55000"/>
        <a:buFont typeface="Wingdings" pitchFamily="2" charset="2"/>
        <a:buChar char="§"/>
        <a:defRPr sz="2000" kern="1200">
          <a:gradFill>
            <a:gsLst>
              <a:gs pos="0">
                <a:schemeClr val="tx1"/>
              </a:gs>
              <a:gs pos="86000">
                <a:schemeClr val="tx1"/>
              </a:gs>
            </a:gsLst>
            <a:lin ang="5400000" scaled="0"/>
          </a:gradFill>
          <a:latin typeface="Segoe"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2000" cy="4985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47800"/>
            <a:ext cx="8382000" cy="1609671"/>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574829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727" r:id="rId21"/>
    <p:sldLayoutId id="2147483728" r:id="rId22"/>
    <p:sldLayoutId id="2147483729" r:id="rId23"/>
  </p:sldLayoutIdLst>
  <p:transition>
    <p:fade/>
  </p:transition>
  <p:timing>
    <p:tnLst>
      <p:par>
        <p:cTn id="1" dur="indefinite" restart="never" nodeType="tmRoot"/>
      </p:par>
    </p:tnLst>
  </p:timing>
  <p:hf sldNum="0" hdr="0" ftr="0" dt="0"/>
  <p:txStyles>
    <p:titleStyle>
      <a:lvl1pPr algn="l" defTabSz="914363" rtl="0" eaLnBrk="1" latinLnBrk="0" hangingPunct="1">
        <a:lnSpc>
          <a:spcPct val="90000"/>
        </a:lnSpc>
        <a:spcBef>
          <a:spcPct val="0"/>
        </a:spcBef>
        <a:buNone/>
        <a:defRPr lang="en-US" sz="3600" b="0" kern="1200" cap="none" spc="-150" dirty="0" smtClean="0">
          <a:ln w="3175">
            <a:noFill/>
          </a:ln>
          <a:solidFill>
            <a:schemeClr val="tx2"/>
          </a:solidFill>
          <a:effectLst/>
          <a:latin typeface="+mj-lt"/>
          <a:ea typeface="+mn-ea"/>
          <a:cs typeface="Arial" charset="0"/>
        </a:defRPr>
      </a:lvl1pPr>
    </p:titleStyle>
    <p:bodyStyle>
      <a:lvl1pPr marL="341313" indent="-341313" algn="l" defTabSz="914363" rtl="0" eaLnBrk="1" latinLnBrk="0" hangingPunct="1">
        <a:lnSpc>
          <a:spcPct val="90000"/>
        </a:lnSpc>
        <a:spcBef>
          <a:spcPts val="600"/>
        </a:spcBef>
        <a:buClr>
          <a:schemeClr val="accent1"/>
        </a:buClr>
        <a:buFont typeface="Arial" pitchFamily="34" charset="0"/>
        <a:buChar char="•"/>
        <a:defRPr sz="2400" kern="1200">
          <a:solidFill>
            <a:schemeClr val="tx2"/>
          </a:solidFill>
          <a:latin typeface="+mn-lt"/>
          <a:ea typeface="+mn-ea"/>
          <a:cs typeface="+mn-cs"/>
        </a:defRPr>
      </a:lvl1pPr>
      <a:lvl2pPr marL="804863" indent="-344488" algn="l" defTabSz="914363" rtl="0" eaLnBrk="1" latinLnBrk="0" hangingPunct="1">
        <a:lnSpc>
          <a:spcPct val="90000"/>
        </a:lnSpc>
        <a:spcBef>
          <a:spcPts val="600"/>
        </a:spcBef>
        <a:buClr>
          <a:schemeClr val="accent1"/>
        </a:buClr>
        <a:buFont typeface="Segoe" pitchFamily="34" charset="0"/>
        <a:buChar char="-"/>
        <a:defRPr sz="2000" kern="1200">
          <a:solidFill>
            <a:schemeClr val="tx2"/>
          </a:solidFill>
          <a:latin typeface="+mn-lt"/>
          <a:ea typeface="+mn-ea"/>
          <a:cs typeface="+mn-cs"/>
        </a:defRPr>
      </a:lvl2pPr>
      <a:lvl3pPr marL="1200150" indent="-344488" algn="l" defTabSz="914363" rtl="0" eaLnBrk="1" latinLnBrk="0" hangingPunct="1">
        <a:lnSpc>
          <a:spcPct val="90000"/>
        </a:lnSpc>
        <a:spcBef>
          <a:spcPts val="600"/>
        </a:spcBef>
        <a:buClr>
          <a:schemeClr val="accent1"/>
        </a:buClr>
        <a:buFont typeface="Segoe" pitchFamily="34" charset="0"/>
        <a:buChar char="-"/>
        <a:defRPr sz="1800" kern="1200">
          <a:solidFill>
            <a:schemeClr val="tx2"/>
          </a:solidFill>
          <a:latin typeface="+mn-lt"/>
          <a:ea typeface="+mn-ea"/>
          <a:cs typeface="+mn-cs"/>
        </a:defRPr>
      </a:lvl3pPr>
      <a:lvl4pPr marL="1604963" indent="-346075" algn="l" defTabSz="914363" rtl="0" eaLnBrk="1" latinLnBrk="0" hangingPunct="1">
        <a:lnSpc>
          <a:spcPct val="90000"/>
        </a:lnSpc>
        <a:spcBef>
          <a:spcPts val="600"/>
        </a:spcBef>
        <a:buClr>
          <a:schemeClr val="accent1"/>
        </a:buClr>
        <a:buFont typeface="Segoe" pitchFamily="34" charset="0"/>
        <a:buChar char="-"/>
        <a:defRPr sz="1600" kern="1200">
          <a:solidFill>
            <a:schemeClr val="tx2"/>
          </a:solidFill>
          <a:latin typeface="+mn-lt"/>
          <a:ea typeface="+mn-ea"/>
          <a:cs typeface="+mn-cs"/>
        </a:defRPr>
      </a:lvl4pPr>
      <a:lvl5pPr marL="1941513" indent="-336550" algn="l" defTabSz="914363" rtl="0" eaLnBrk="1" latinLnBrk="0" hangingPunct="1">
        <a:lnSpc>
          <a:spcPct val="90000"/>
        </a:lnSpc>
        <a:spcBef>
          <a:spcPts val="600"/>
        </a:spcBef>
        <a:buClr>
          <a:schemeClr val="accent1"/>
        </a:buClr>
        <a:buFont typeface="Segoe" pitchFamily="34" charset="0"/>
        <a:buChar char="-"/>
        <a:defRPr sz="1600" kern="1200">
          <a:solidFill>
            <a:schemeClr val="tx2"/>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28600"/>
            <a:ext cx="8382000" cy="4985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47800"/>
            <a:ext cx="8382000" cy="1609671"/>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3479089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Lst>
  <p:transition>
    <p:fade/>
  </p:transition>
  <p:timing>
    <p:tnLst>
      <p:par>
        <p:cTn id="1" dur="indefinite" restart="never" nodeType="tmRoot"/>
      </p:par>
    </p:tnLst>
  </p:timing>
  <p:hf sldNum="0" hdr="0" ftr="0" dt="0"/>
  <p:txStyles>
    <p:titleStyle>
      <a:lvl1pPr algn="l" defTabSz="914363" rtl="0" eaLnBrk="1" latinLnBrk="0" hangingPunct="1">
        <a:lnSpc>
          <a:spcPct val="90000"/>
        </a:lnSpc>
        <a:spcBef>
          <a:spcPct val="0"/>
        </a:spcBef>
        <a:buNone/>
        <a:defRPr lang="en-US" sz="3600" b="0" kern="1200" cap="none" spc="-150" dirty="0" smtClean="0">
          <a:ln w="3175">
            <a:noFill/>
          </a:ln>
          <a:solidFill>
            <a:schemeClr val="tx2"/>
          </a:solidFill>
          <a:effectLst/>
          <a:latin typeface="+mj-lt"/>
          <a:ea typeface="+mn-ea"/>
          <a:cs typeface="Arial" charset="0"/>
        </a:defRPr>
      </a:lvl1pPr>
    </p:titleStyle>
    <p:bodyStyle>
      <a:lvl1pPr marL="341313" indent="-341313" algn="l" defTabSz="914363" rtl="0" eaLnBrk="1" latinLnBrk="0" hangingPunct="1">
        <a:lnSpc>
          <a:spcPct val="90000"/>
        </a:lnSpc>
        <a:spcBef>
          <a:spcPts val="600"/>
        </a:spcBef>
        <a:buClr>
          <a:schemeClr val="accent1"/>
        </a:buClr>
        <a:buFont typeface="Arial" pitchFamily="34" charset="0"/>
        <a:buChar char="•"/>
        <a:defRPr sz="2400" kern="1200">
          <a:solidFill>
            <a:schemeClr val="tx2"/>
          </a:solidFill>
          <a:latin typeface="+mn-lt"/>
          <a:ea typeface="+mn-ea"/>
          <a:cs typeface="+mn-cs"/>
        </a:defRPr>
      </a:lvl1pPr>
      <a:lvl2pPr marL="804863" indent="-344488" algn="l" defTabSz="914363" rtl="0" eaLnBrk="1" latinLnBrk="0" hangingPunct="1">
        <a:lnSpc>
          <a:spcPct val="90000"/>
        </a:lnSpc>
        <a:spcBef>
          <a:spcPts val="600"/>
        </a:spcBef>
        <a:buClr>
          <a:schemeClr val="accent1"/>
        </a:buClr>
        <a:buFont typeface="Segoe" pitchFamily="34" charset="0"/>
        <a:buChar char="-"/>
        <a:defRPr sz="2000" kern="1200">
          <a:solidFill>
            <a:schemeClr val="tx2"/>
          </a:solidFill>
          <a:latin typeface="+mn-lt"/>
          <a:ea typeface="+mn-ea"/>
          <a:cs typeface="+mn-cs"/>
        </a:defRPr>
      </a:lvl2pPr>
      <a:lvl3pPr marL="1200150" indent="-344488" algn="l" defTabSz="914363" rtl="0" eaLnBrk="1" latinLnBrk="0" hangingPunct="1">
        <a:lnSpc>
          <a:spcPct val="90000"/>
        </a:lnSpc>
        <a:spcBef>
          <a:spcPts val="600"/>
        </a:spcBef>
        <a:buClr>
          <a:schemeClr val="accent1"/>
        </a:buClr>
        <a:buFont typeface="Segoe" pitchFamily="34" charset="0"/>
        <a:buChar char="-"/>
        <a:defRPr sz="1800" kern="1200">
          <a:solidFill>
            <a:schemeClr val="tx2"/>
          </a:solidFill>
          <a:latin typeface="+mn-lt"/>
          <a:ea typeface="+mn-ea"/>
          <a:cs typeface="+mn-cs"/>
        </a:defRPr>
      </a:lvl3pPr>
      <a:lvl4pPr marL="1604963" indent="-346075" algn="l" defTabSz="914363" rtl="0" eaLnBrk="1" latinLnBrk="0" hangingPunct="1">
        <a:lnSpc>
          <a:spcPct val="90000"/>
        </a:lnSpc>
        <a:spcBef>
          <a:spcPts val="600"/>
        </a:spcBef>
        <a:buClr>
          <a:schemeClr val="accent1"/>
        </a:buClr>
        <a:buFont typeface="Segoe" pitchFamily="34" charset="0"/>
        <a:buChar char="-"/>
        <a:defRPr sz="1600" kern="1200">
          <a:solidFill>
            <a:schemeClr val="tx2"/>
          </a:solidFill>
          <a:latin typeface="+mn-lt"/>
          <a:ea typeface="+mn-ea"/>
          <a:cs typeface="+mn-cs"/>
        </a:defRPr>
      </a:lvl4pPr>
      <a:lvl5pPr marL="1941513" indent="-336550" algn="l" defTabSz="914363" rtl="0" eaLnBrk="1" latinLnBrk="0" hangingPunct="1">
        <a:lnSpc>
          <a:spcPct val="90000"/>
        </a:lnSpc>
        <a:spcBef>
          <a:spcPts val="600"/>
        </a:spcBef>
        <a:buClr>
          <a:schemeClr val="accent1"/>
        </a:buClr>
        <a:buFont typeface="Segoe" pitchFamily="34" charset="0"/>
        <a:buChar char="-"/>
        <a:defRPr sz="1600" kern="1200">
          <a:solidFill>
            <a:schemeClr val="tx2"/>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1118" name=".5&quot; x .5&quot; GRID" hidden="1"/>
          <p:cNvGrpSpPr/>
          <p:nvPr/>
        </p:nvGrpSpPr>
        <p:grpSpPr>
          <a:xfrm>
            <a:off x="-229851" y="-228600"/>
            <a:ext cx="9605195" cy="7315200"/>
            <a:chOff x="-306388" y="-228600"/>
            <a:chExt cx="12803592" cy="7315200"/>
          </a:xfrm>
        </p:grpSpPr>
        <p:grpSp>
          <p:nvGrpSpPr>
            <p:cNvPr id="641" name=".5&quot; x .5&quot; grid"/>
            <p:cNvGrpSpPr/>
            <p:nvPr userDrawn="1"/>
          </p:nvGrpSpPr>
          <p:grpSpPr>
            <a:xfrm>
              <a:off x="-306388" y="-228600"/>
              <a:ext cx="12801600" cy="7315200"/>
              <a:chOff x="-306388" y="-155448"/>
              <a:chExt cx="12801600" cy="7315200"/>
            </a:xfrm>
          </p:grpSpPr>
          <p:sp>
            <p:nvSpPr>
              <p:cNvPr id="642" name="Rectangle 641"/>
              <p:cNvSpPr/>
              <p:nvPr/>
            </p:nvSpPr>
            <p:spPr bwMode="auto">
              <a:xfrm>
                <a:off x="-306388"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43" name="Rectangle 642"/>
              <p:cNvSpPr/>
              <p:nvPr userDrawn="1"/>
            </p:nvSpPr>
            <p:spPr bwMode="auto">
              <a:xfrm>
                <a:off x="150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44" name="Rectangle 643"/>
              <p:cNvSpPr/>
              <p:nvPr userDrawn="1"/>
            </p:nvSpPr>
            <p:spPr bwMode="auto">
              <a:xfrm>
                <a:off x="608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45" name="Rectangle 644"/>
              <p:cNvSpPr/>
              <p:nvPr userDrawn="1"/>
            </p:nvSpPr>
            <p:spPr bwMode="auto">
              <a:xfrm>
                <a:off x="1065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46" name="Rectangle 645"/>
              <p:cNvSpPr/>
              <p:nvPr userDrawn="1"/>
            </p:nvSpPr>
            <p:spPr bwMode="auto">
              <a:xfrm>
                <a:off x="1522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47" name="Rectangle 646"/>
              <p:cNvSpPr/>
              <p:nvPr userDrawn="1"/>
            </p:nvSpPr>
            <p:spPr bwMode="auto">
              <a:xfrm>
                <a:off x="1979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48" name="Rectangle 647"/>
              <p:cNvSpPr/>
              <p:nvPr userDrawn="1"/>
            </p:nvSpPr>
            <p:spPr bwMode="auto">
              <a:xfrm>
                <a:off x="2436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49" name="Rectangle 648"/>
              <p:cNvSpPr/>
              <p:nvPr/>
            </p:nvSpPr>
            <p:spPr bwMode="auto">
              <a:xfrm>
                <a:off x="2894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50" name="Rectangle 649"/>
              <p:cNvSpPr/>
              <p:nvPr userDrawn="1"/>
            </p:nvSpPr>
            <p:spPr bwMode="auto">
              <a:xfrm>
                <a:off x="3351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51" name="Rectangle 650"/>
              <p:cNvSpPr/>
              <p:nvPr userDrawn="1"/>
            </p:nvSpPr>
            <p:spPr bwMode="auto">
              <a:xfrm>
                <a:off x="3808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52" name="Rectangle 651"/>
              <p:cNvSpPr/>
              <p:nvPr userDrawn="1"/>
            </p:nvSpPr>
            <p:spPr bwMode="auto">
              <a:xfrm>
                <a:off x="4265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53" name="Rectangle 652"/>
              <p:cNvSpPr/>
              <p:nvPr userDrawn="1"/>
            </p:nvSpPr>
            <p:spPr bwMode="auto">
              <a:xfrm>
                <a:off x="4722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54" name="Rectangle 653"/>
              <p:cNvSpPr/>
              <p:nvPr userDrawn="1"/>
            </p:nvSpPr>
            <p:spPr bwMode="auto">
              <a:xfrm>
                <a:off x="5180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55" name="Rectangle 654"/>
              <p:cNvSpPr/>
              <p:nvPr userDrawn="1"/>
            </p:nvSpPr>
            <p:spPr bwMode="auto">
              <a:xfrm>
                <a:off x="5637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56" name="Rectangle 655"/>
              <p:cNvSpPr/>
              <p:nvPr/>
            </p:nvSpPr>
            <p:spPr bwMode="auto">
              <a:xfrm>
                <a:off x="6094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57" name="Rectangle 656"/>
              <p:cNvSpPr/>
              <p:nvPr userDrawn="1"/>
            </p:nvSpPr>
            <p:spPr bwMode="auto">
              <a:xfrm>
                <a:off x="6551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58" name="Rectangle 657"/>
              <p:cNvSpPr/>
              <p:nvPr userDrawn="1"/>
            </p:nvSpPr>
            <p:spPr bwMode="auto">
              <a:xfrm>
                <a:off x="7008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59" name="Rectangle 658"/>
              <p:cNvSpPr/>
              <p:nvPr userDrawn="1"/>
            </p:nvSpPr>
            <p:spPr bwMode="auto">
              <a:xfrm>
                <a:off x="7466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60" name="Rectangle 659"/>
              <p:cNvSpPr/>
              <p:nvPr userDrawn="1"/>
            </p:nvSpPr>
            <p:spPr bwMode="auto">
              <a:xfrm>
                <a:off x="7923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61" name="Rectangle 660"/>
              <p:cNvSpPr/>
              <p:nvPr userDrawn="1"/>
            </p:nvSpPr>
            <p:spPr bwMode="auto">
              <a:xfrm>
                <a:off x="8380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62" name="Rectangle 661"/>
              <p:cNvSpPr/>
              <p:nvPr userDrawn="1"/>
            </p:nvSpPr>
            <p:spPr bwMode="auto">
              <a:xfrm>
                <a:off x="8837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63" name="Rectangle 662"/>
              <p:cNvSpPr/>
              <p:nvPr/>
            </p:nvSpPr>
            <p:spPr bwMode="auto">
              <a:xfrm>
                <a:off x="9294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64" name="Rectangle 663"/>
              <p:cNvSpPr/>
              <p:nvPr userDrawn="1"/>
            </p:nvSpPr>
            <p:spPr bwMode="auto">
              <a:xfrm>
                <a:off x="9752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65" name="Rectangle 664"/>
              <p:cNvSpPr/>
              <p:nvPr userDrawn="1"/>
            </p:nvSpPr>
            <p:spPr bwMode="auto">
              <a:xfrm>
                <a:off x="10209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66" name="Rectangle 665"/>
              <p:cNvSpPr/>
              <p:nvPr userDrawn="1"/>
            </p:nvSpPr>
            <p:spPr bwMode="auto">
              <a:xfrm>
                <a:off x="10666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67" name="Rectangle 666"/>
              <p:cNvSpPr/>
              <p:nvPr userDrawn="1"/>
            </p:nvSpPr>
            <p:spPr bwMode="auto">
              <a:xfrm>
                <a:off x="11123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68" name="Rectangle 667"/>
              <p:cNvSpPr/>
              <p:nvPr userDrawn="1"/>
            </p:nvSpPr>
            <p:spPr bwMode="auto">
              <a:xfrm>
                <a:off x="11580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69" name="Rectangle 668"/>
              <p:cNvSpPr/>
              <p:nvPr userDrawn="1"/>
            </p:nvSpPr>
            <p:spPr bwMode="auto">
              <a:xfrm>
                <a:off x="12038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70" name="Rectangle 669"/>
              <p:cNvSpPr/>
              <p:nvPr/>
            </p:nvSpPr>
            <p:spPr bwMode="auto">
              <a:xfrm>
                <a:off x="-306388"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71" name="Rectangle 670"/>
              <p:cNvSpPr/>
              <p:nvPr userDrawn="1"/>
            </p:nvSpPr>
            <p:spPr bwMode="auto">
              <a:xfrm>
                <a:off x="150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72" name="Rectangle 671"/>
              <p:cNvSpPr/>
              <p:nvPr userDrawn="1"/>
            </p:nvSpPr>
            <p:spPr bwMode="auto">
              <a:xfrm>
                <a:off x="608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73" name="Rectangle 672"/>
              <p:cNvSpPr/>
              <p:nvPr userDrawn="1"/>
            </p:nvSpPr>
            <p:spPr bwMode="auto">
              <a:xfrm>
                <a:off x="1065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74" name="Rectangle 673"/>
              <p:cNvSpPr/>
              <p:nvPr userDrawn="1"/>
            </p:nvSpPr>
            <p:spPr bwMode="auto">
              <a:xfrm>
                <a:off x="1522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75" name="Rectangle 674"/>
              <p:cNvSpPr/>
              <p:nvPr userDrawn="1"/>
            </p:nvSpPr>
            <p:spPr bwMode="auto">
              <a:xfrm>
                <a:off x="1979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76" name="Rectangle 675"/>
              <p:cNvSpPr/>
              <p:nvPr userDrawn="1"/>
            </p:nvSpPr>
            <p:spPr bwMode="auto">
              <a:xfrm>
                <a:off x="2436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77" name="Rectangle 676"/>
              <p:cNvSpPr/>
              <p:nvPr/>
            </p:nvSpPr>
            <p:spPr bwMode="auto">
              <a:xfrm>
                <a:off x="2894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78" name="Rectangle 677"/>
              <p:cNvSpPr/>
              <p:nvPr userDrawn="1"/>
            </p:nvSpPr>
            <p:spPr bwMode="auto">
              <a:xfrm>
                <a:off x="3351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79" name="Rectangle 678"/>
              <p:cNvSpPr/>
              <p:nvPr userDrawn="1"/>
            </p:nvSpPr>
            <p:spPr bwMode="auto">
              <a:xfrm>
                <a:off x="3808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80" name="Rectangle 679"/>
              <p:cNvSpPr/>
              <p:nvPr userDrawn="1"/>
            </p:nvSpPr>
            <p:spPr bwMode="auto">
              <a:xfrm>
                <a:off x="4265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81" name="Rectangle 680"/>
              <p:cNvSpPr/>
              <p:nvPr userDrawn="1"/>
            </p:nvSpPr>
            <p:spPr bwMode="auto">
              <a:xfrm>
                <a:off x="4722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82" name="Rectangle 681"/>
              <p:cNvSpPr/>
              <p:nvPr userDrawn="1"/>
            </p:nvSpPr>
            <p:spPr bwMode="auto">
              <a:xfrm>
                <a:off x="5180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83" name="Rectangle 682"/>
              <p:cNvSpPr/>
              <p:nvPr userDrawn="1"/>
            </p:nvSpPr>
            <p:spPr bwMode="auto">
              <a:xfrm>
                <a:off x="5637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84" name="Rectangle 683"/>
              <p:cNvSpPr/>
              <p:nvPr/>
            </p:nvSpPr>
            <p:spPr bwMode="auto">
              <a:xfrm>
                <a:off x="6094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85" name="Rectangle 684"/>
              <p:cNvSpPr/>
              <p:nvPr userDrawn="1"/>
            </p:nvSpPr>
            <p:spPr bwMode="auto">
              <a:xfrm>
                <a:off x="6551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86" name="Rectangle 685"/>
              <p:cNvSpPr/>
              <p:nvPr userDrawn="1"/>
            </p:nvSpPr>
            <p:spPr bwMode="auto">
              <a:xfrm>
                <a:off x="7008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87" name="Rectangle 686"/>
              <p:cNvSpPr/>
              <p:nvPr userDrawn="1"/>
            </p:nvSpPr>
            <p:spPr bwMode="auto">
              <a:xfrm>
                <a:off x="7466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88" name="Rectangle 687"/>
              <p:cNvSpPr/>
              <p:nvPr userDrawn="1"/>
            </p:nvSpPr>
            <p:spPr bwMode="auto">
              <a:xfrm>
                <a:off x="7923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89" name="Rectangle 688"/>
              <p:cNvSpPr/>
              <p:nvPr userDrawn="1"/>
            </p:nvSpPr>
            <p:spPr bwMode="auto">
              <a:xfrm>
                <a:off x="8380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90" name="Rectangle 689"/>
              <p:cNvSpPr/>
              <p:nvPr userDrawn="1"/>
            </p:nvSpPr>
            <p:spPr bwMode="auto">
              <a:xfrm>
                <a:off x="8837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91" name="Rectangle 690"/>
              <p:cNvSpPr/>
              <p:nvPr/>
            </p:nvSpPr>
            <p:spPr bwMode="auto">
              <a:xfrm>
                <a:off x="9294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92" name="Rectangle 691"/>
              <p:cNvSpPr/>
              <p:nvPr userDrawn="1"/>
            </p:nvSpPr>
            <p:spPr bwMode="auto">
              <a:xfrm>
                <a:off x="9752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93" name="Rectangle 692"/>
              <p:cNvSpPr/>
              <p:nvPr userDrawn="1"/>
            </p:nvSpPr>
            <p:spPr bwMode="auto">
              <a:xfrm>
                <a:off x="10209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94" name="Rectangle 693"/>
              <p:cNvSpPr/>
              <p:nvPr userDrawn="1"/>
            </p:nvSpPr>
            <p:spPr bwMode="auto">
              <a:xfrm>
                <a:off x="10666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95" name="Rectangle 694"/>
              <p:cNvSpPr/>
              <p:nvPr userDrawn="1"/>
            </p:nvSpPr>
            <p:spPr bwMode="auto">
              <a:xfrm>
                <a:off x="11123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96" name="Rectangle 695"/>
              <p:cNvSpPr/>
              <p:nvPr userDrawn="1"/>
            </p:nvSpPr>
            <p:spPr bwMode="auto">
              <a:xfrm>
                <a:off x="11580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97" name="Rectangle 696"/>
              <p:cNvSpPr/>
              <p:nvPr userDrawn="1"/>
            </p:nvSpPr>
            <p:spPr bwMode="auto">
              <a:xfrm>
                <a:off x="12038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98" name="Rectangle 697"/>
              <p:cNvSpPr/>
              <p:nvPr/>
            </p:nvSpPr>
            <p:spPr bwMode="auto">
              <a:xfrm>
                <a:off x="-306388"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699" name="Rectangle 698"/>
              <p:cNvSpPr/>
              <p:nvPr userDrawn="1"/>
            </p:nvSpPr>
            <p:spPr bwMode="auto">
              <a:xfrm>
                <a:off x="150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00" name="Rectangle 699"/>
              <p:cNvSpPr/>
              <p:nvPr userDrawn="1"/>
            </p:nvSpPr>
            <p:spPr bwMode="auto">
              <a:xfrm>
                <a:off x="608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01" name="Rectangle 700"/>
              <p:cNvSpPr/>
              <p:nvPr userDrawn="1"/>
            </p:nvSpPr>
            <p:spPr bwMode="auto">
              <a:xfrm>
                <a:off x="1065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02" name="Rectangle 701"/>
              <p:cNvSpPr/>
              <p:nvPr userDrawn="1"/>
            </p:nvSpPr>
            <p:spPr bwMode="auto">
              <a:xfrm>
                <a:off x="1522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03" name="Rectangle 702"/>
              <p:cNvSpPr/>
              <p:nvPr userDrawn="1"/>
            </p:nvSpPr>
            <p:spPr bwMode="auto">
              <a:xfrm>
                <a:off x="1979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04" name="Rectangle 703"/>
              <p:cNvSpPr/>
              <p:nvPr userDrawn="1"/>
            </p:nvSpPr>
            <p:spPr bwMode="auto">
              <a:xfrm>
                <a:off x="2436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05" name="Rectangle 704"/>
              <p:cNvSpPr/>
              <p:nvPr/>
            </p:nvSpPr>
            <p:spPr bwMode="auto">
              <a:xfrm>
                <a:off x="2894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06" name="Rectangle 705"/>
              <p:cNvSpPr/>
              <p:nvPr userDrawn="1"/>
            </p:nvSpPr>
            <p:spPr bwMode="auto">
              <a:xfrm>
                <a:off x="3351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07" name="Rectangle 706"/>
              <p:cNvSpPr/>
              <p:nvPr userDrawn="1"/>
            </p:nvSpPr>
            <p:spPr bwMode="auto">
              <a:xfrm>
                <a:off x="3808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08" name="Rectangle 707"/>
              <p:cNvSpPr/>
              <p:nvPr userDrawn="1"/>
            </p:nvSpPr>
            <p:spPr bwMode="auto">
              <a:xfrm>
                <a:off x="4265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09" name="Rectangle 708"/>
              <p:cNvSpPr/>
              <p:nvPr userDrawn="1"/>
            </p:nvSpPr>
            <p:spPr bwMode="auto">
              <a:xfrm>
                <a:off x="4722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10" name="Rectangle 709"/>
              <p:cNvSpPr/>
              <p:nvPr userDrawn="1"/>
            </p:nvSpPr>
            <p:spPr bwMode="auto">
              <a:xfrm>
                <a:off x="5180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11" name="Rectangle 710"/>
              <p:cNvSpPr/>
              <p:nvPr userDrawn="1"/>
            </p:nvSpPr>
            <p:spPr bwMode="auto">
              <a:xfrm>
                <a:off x="5637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12" name="Rectangle 711"/>
              <p:cNvSpPr/>
              <p:nvPr/>
            </p:nvSpPr>
            <p:spPr bwMode="auto">
              <a:xfrm>
                <a:off x="6094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13" name="Rectangle 712"/>
              <p:cNvSpPr/>
              <p:nvPr userDrawn="1"/>
            </p:nvSpPr>
            <p:spPr bwMode="auto">
              <a:xfrm>
                <a:off x="6551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14" name="Rectangle 713"/>
              <p:cNvSpPr/>
              <p:nvPr userDrawn="1"/>
            </p:nvSpPr>
            <p:spPr bwMode="auto">
              <a:xfrm>
                <a:off x="7008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15" name="Rectangle 714"/>
              <p:cNvSpPr/>
              <p:nvPr userDrawn="1"/>
            </p:nvSpPr>
            <p:spPr bwMode="auto">
              <a:xfrm>
                <a:off x="7466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16" name="Rectangle 715"/>
              <p:cNvSpPr/>
              <p:nvPr userDrawn="1"/>
            </p:nvSpPr>
            <p:spPr bwMode="auto">
              <a:xfrm>
                <a:off x="7923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17" name="Rectangle 716"/>
              <p:cNvSpPr/>
              <p:nvPr userDrawn="1"/>
            </p:nvSpPr>
            <p:spPr bwMode="auto">
              <a:xfrm>
                <a:off x="8380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18" name="Rectangle 717"/>
              <p:cNvSpPr/>
              <p:nvPr userDrawn="1"/>
            </p:nvSpPr>
            <p:spPr bwMode="auto">
              <a:xfrm>
                <a:off x="8837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19" name="Rectangle 718"/>
              <p:cNvSpPr/>
              <p:nvPr/>
            </p:nvSpPr>
            <p:spPr bwMode="auto">
              <a:xfrm>
                <a:off x="9294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20" name="Rectangle 719"/>
              <p:cNvSpPr/>
              <p:nvPr userDrawn="1"/>
            </p:nvSpPr>
            <p:spPr bwMode="auto">
              <a:xfrm>
                <a:off x="9752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21" name="Rectangle 720"/>
              <p:cNvSpPr/>
              <p:nvPr userDrawn="1"/>
            </p:nvSpPr>
            <p:spPr bwMode="auto">
              <a:xfrm>
                <a:off x="10209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22" name="Rectangle 721"/>
              <p:cNvSpPr/>
              <p:nvPr userDrawn="1"/>
            </p:nvSpPr>
            <p:spPr bwMode="auto">
              <a:xfrm>
                <a:off x="10666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23" name="Rectangle 722"/>
              <p:cNvSpPr/>
              <p:nvPr userDrawn="1"/>
            </p:nvSpPr>
            <p:spPr bwMode="auto">
              <a:xfrm>
                <a:off x="11123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24" name="Rectangle 723"/>
              <p:cNvSpPr/>
              <p:nvPr userDrawn="1"/>
            </p:nvSpPr>
            <p:spPr bwMode="auto">
              <a:xfrm>
                <a:off x="11580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25" name="Rectangle 724"/>
              <p:cNvSpPr/>
              <p:nvPr userDrawn="1"/>
            </p:nvSpPr>
            <p:spPr bwMode="auto">
              <a:xfrm>
                <a:off x="12038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26" name="Rectangle 725"/>
              <p:cNvSpPr/>
              <p:nvPr/>
            </p:nvSpPr>
            <p:spPr bwMode="auto">
              <a:xfrm>
                <a:off x="-306388"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27" name="Rectangle 726"/>
              <p:cNvSpPr/>
              <p:nvPr userDrawn="1"/>
            </p:nvSpPr>
            <p:spPr bwMode="auto">
              <a:xfrm>
                <a:off x="150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28" name="Rectangle 727"/>
              <p:cNvSpPr/>
              <p:nvPr userDrawn="1"/>
            </p:nvSpPr>
            <p:spPr bwMode="auto">
              <a:xfrm>
                <a:off x="608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29" name="Rectangle 728"/>
              <p:cNvSpPr/>
              <p:nvPr userDrawn="1"/>
            </p:nvSpPr>
            <p:spPr bwMode="auto">
              <a:xfrm>
                <a:off x="1065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30" name="Rectangle 729"/>
              <p:cNvSpPr/>
              <p:nvPr userDrawn="1"/>
            </p:nvSpPr>
            <p:spPr bwMode="auto">
              <a:xfrm>
                <a:off x="1522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31" name="Rectangle 730"/>
              <p:cNvSpPr/>
              <p:nvPr userDrawn="1"/>
            </p:nvSpPr>
            <p:spPr bwMode="auto">
              <a:xfrm>
                <a:off x="1979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32" name="Rectangle 731"/>
              <p:cNvSpPr/>
              <p:nvPr userDrawn="1"/>
            </p:nvSpPr>
            <p:spPr bwMode="auto">
              <a:xfrm>
                <a:off x="2436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33" name="Rectangle 732"/>
              <p:cNvSpPr/>
              <p:nvPr/>
            </p:nvSpPr>
            <p:spPr bwMode="auto">
              <a:xfrm>
                <a:off x="2894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34" name="Rectangle 733"/>
              <p:cNvSpPr/>
              <p:nvPr userDrawn="1"/>
            </p:nvSpPr>
            <p:spPr bwMode="auto">
              <a:xfrm>
                <a:off x="3351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35" name="Rectangle 734"/>
              <p:cNvSpPr/>
              <p:nvPr userDrawn="1"/>
            </p:nvSpPr>
            <p:spPr bwMode="auto">
              <a:xfrm>
                <a:off x="3808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36" name="Rectangle 735"/>
              <p:cNvSpPr/>
              <p:nvPr userDrawn="1"/>
            </p:nvSpPr>
            <p:spPr bwMode="auto">
              <a:xfrm>
                <a:off x="4265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37" name="Rectangle 736"/>
              <p:cNvSpPr/>
              <p:nvPr userDrawn="1"/>
            </p:nvSpPr>
            <p:spPr bwMode="auto">
              <a:xfrm>
                <a:off x="4722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38" name="Rectangle 737"/>
              <p:cNvSpPr/>
              <p:nvPr userDrawn="1"/>
            </p:nvSpPr>
            <p:spPr bwMode="auto">
              <a:xfrm>
                <a:off x="5180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39" name="Rectangle 738"/>
              <p:cNvSpPr/>
              <p:nvPr userDrawn="1"/>
            </p:nvSpPr>
            <p:spPr bwMode="auto">
              <a:xfrm>
                <a:off x="5637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40" name="Rectangle 739"/>
              <p:cNvSpPr/>
              <p:nvPr/>
            </p:nvSpPr>
            <p:spPr bwMode="auto">
              <a:xfrm>
                <a:off x="6094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41" name="Rectangle 740"/>
              <p:cNvSpPr/>
              <p:nvPr userDrawn="1"/>
            </p:nvSpPr>
            <p:spPr bwMode="auto">
              <a:xfrm>
                <a:off x="6551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42" name="Rectangle 741"/>
              <p:cNvSpPr/>
              <p:nvPr userDrawn="1"/>
            </p:nvSpPr>
            <p:spPr bwMode="auto">
              <a:xfrm>
                <a:off x="7008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43" name="Rectangle 742"/>
              <p:cNvSpPr/>
              <p:nvPr userDrawn="1"/>
            </p:nvSpPr>
            <p:spPr bwMode="auto">
              <a:xfrm>
                <a:off x="7466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44" name="Rectangle 743"/>
              <p:cNvSpPr/>
              <p:nvPr userDrawn="1"/>
            </p:nvSpPr>
            <p:spPr bwMode="auto">
              <a:xfrm>
                <a:off x="7923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45" name="Rectangle 744"/>
              <p:cNvSpPr/>
              <p:nvPr userDrawn="1"/>
            </p:nvSpPr>
            <p:spPr bwMode="auto">
              <a:xfrm>
                <a:off x="8380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46" name="Rectangle 745"/>
              <p:cNvSpPr/>
              <p:nvPr userDrawn="1"/>
            </p:nvSpPr>
            <p:spPr bwMode="auto">
              <a:xfrm>
                <a:off x="8837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47" name="Rectangle 746"/>
              <p:cNvSpPr/>
              <p:nvPr/>
            </p:nvSpPr>
            <p:spPr bwMode="auto">
              <a:xfrm>
                <a:off x="9294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48" name="Rectangle 747"/>
              <p:cNvSpPr/>
              <p:nvPr userDrawn="1"/>
            </p:nvSpPr>
            <p:spPr bwMode="auto">
              <a:xfrm>
                <a:off x="9752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49" name="Rectangle 748"/>
              <p:cNvSpPr/>
              <p:nvPr userDrawn="1"/>
            </p:nvSpPr>
            <p:spPr bwMode="auto">
              <a:xfrm>
                <a:off x="10209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50" name="Rectangle 749"/>
              <p:cNvSpPr/>
              <p:nvPr userDrawn="1"/>
            </p:nvSpPr>
            <p:spPr bwMode="auto">
              <a:xfrm>
                <a:off x="10666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51" name="Rectangle 750"/>
              <p:cNvSpPr/>
              <p:nvPr userDrawn="1"/>
            </p:nvSpPr>
            <p:spPr bwMode="auto">
              <a:xfrm>
                <a:off x="11123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52" name="Rectangle 751"/>
              <p:cNvSpPr/>
              <p:nvPr userDrawn="1"/>
            </p:nvSpPr>
            <p:spPr bwMode="auto">
              <a:xfrm>
                <a:off x="11580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53" name="Rectangle 752"/>
              <p:cNvSpPr/>
              <p:nvPr userDrawn="1"/>
            </p:nvSpPr>
            <p:spPr bwMode="auto">
              <a:xfrm>
                <a:off x="12038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54" name="Rectangle 753"/>
              <p:cNvSpPr/>
              <p:nvPr/>
            </p:nvSpPr>
            <p:spPr bwMode="auto">
              <a:xfrm>
                <a:off x="-306388"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55" name="Rectangle 754"/>
              <p:cNvSpPr/>
              <p:nvPr userDrawn="1"/>
            </p:nvSpPr>
            <p:spPr bwMode="auto">
              <a:xfrm>
                <a:off x="150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56" name="Rectangle 755"/>
              <p:cNvSpPr/>
              <p:nvPr userDrawn="1"/>
            </p:nvSpPr>
            <p:spPr bwMode="auto">
              <a:xfrm>
                <a:off x="608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57" name="Rectangle 756"/>
              <p:cNvSpPr/>
              <p:nvPr userDrawn="1"/>
            </p:nvSpPr>
            <p:spPr bwMode="auto">
              <a:xfrm>
                <a:off x="1065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58" name="Rectangle 757"/>
              <p:cNvSpPr/>
              <p:nvPr userDrawn="1"/>
            </p:nvSpPr>
            <p:spPr bwMode="auto">
              <a:xfrm>
                <a:off x="1522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59" name="Rectangle 758"/>
              <p:cNvSpPr/>
              <p:nvPr userDrawn="1"/>
            </p:nvSpPr>
            <p:spPr bwMode="auto">
              <a:xfrm>
                <a:off x="1979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60" name="Rectangle 759"/>
              <p:cNvSpPr/>
              <p:nvPr userDrawn="1"/>
            </p:nvSpPr>
            <p:spPr bwMode="auto">
              <a:xfrm>
                <a:off x="2436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61" name="Rectangle 760"/>
              <p:cNvSpPr/>
              <p:nvPr/>
            </p:nvSpPr>
            <p:spPr bwMode="auto">
              <a:xfrm>
                <a:off x="2894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62" name="Rectangle 761"/>
              <p:cNvSpPr/>
              <p:nvPr userDrawn="1"/>
            </p:nvSpPr>
            <p:spPr bwMode="auto">
              <a:xfrm>
                <a:off x="3351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63" name="Rectangle 762"/>
              <p:cNvSpPr/>
              <p:nvPr userDrawn="1"/>
            </p:nvSpPr>
            <p:spPr bwMode="auto">
              <a:xfrm>
                <a:off x="3808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64" name="Rectangle 763"/>
              <p:cNvSpPr/>
              <p:nvPr userDrawn="1"/>
            </p:nvSpPr>
            <p:spPr bwMode="auto">
              <a:xfrm>
                <a:off x="4265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65" name="Rectangle 764"/>
              <p:cNvSpPr/>
              <p:nvPr userDrawn="1"/>
            </p:nvSpPr>
            <p:spPr bwMode="auto">
              <a:xfrm>
                <a:off x="4722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66" name="Rectangle 765"/>
              <p:cNvSpPr/>
              <p:nvPr userDrawn="1"/>
            </p:nvSpPr>
            <p:spPr bwMode="auto">
              <a:xfrm>
                <a:off x="5180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67" name="Rectangle 766"/>
              <p:cNvSpPr/>
              <p:nvPr userDrawn="1"/>
            </p:nvSpPr>
            <p:spPr bwMode="auto">
              <a:xfrm>
                <a:off x="5637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68" name="Rectangle 767"/>
              <p:cNvSpPr/>
              <p:nvPr/>
            </p:nvSpPr>
            <p:spPr bwMode="auto">
              <a:xfrm>
                <a:off x="6094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69" name="Rectangle 768"/>
              <p:cNvSpPr/>
              <p:nvPr userDrawn="1"/>
            </p:nvSpPr>
            <p:spPr bwMode="auto">
              <a:xfrm>
                <a:off x="6551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70" name="Rectangle 769"/>
              <p:cNvSpPr/>
              <p:nvPr userDrawn="1"/>
            </p:nvSpPr>
            <p:spPr bwMode="auto">
              <a:xfrm>
                <a:off x="7008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71" name="Rectangle 770"/>
              <p:cNvSpPr/>
              <p:nvPr userDrawn="1"/>
            </p:nvSpPr>
            <p:spPr bwMode="auto">
              <a:xfrm>
                <a:off x="7466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72" name="Rectangle 771"/>
              <p:cNvSpPr/>
              <p:nvPr userDrawn="1"/>
            </p:nvSpPr>
            <p:spPr bwMode="auto">
              <a:xfrm>
                <a:off x="7923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73" name="Rectangle 772"/>
              <p:cNvSpPr/>
              <p:nvPr userDrawn="1"/>
            </p:nvSpPr>
            <p:spPr bwMode="auto">
              <a:xfrm>
                <a:off x="8380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74" name="Rectangle 773"/>
              <p:cNvSpPr/>
              <p:nvPr userDrawn="1"/>
            </p:nvSpPr>
            <p:spPr bwMode="auto">
              <a:xfrm>
                <a:off x="8837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75" name="Rectangle 774"/>
              <p:cNvSpPr/>
              <p:nvPr/>
            </p:nvSpPr>
            <p:spPr bwMode="auto">
              <a:xfrm>
                <a:off x="9294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76" name="Rectangle 775"/>
              <p:cNvSpPr/>
              <p:nvPr userDrawn="1"/>
            </p:nvSpPr>
            <p:spPr bwMode="auto">
              <a:xfrm>
                <a:off x="9752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77" name="Rectangle 776"/>
              <p:cNvSpPr/>
              <p:nvPr userDrawn="1"/>
            </p:nvSpPr>
            <p:spPr bwMode="auto">
              <a:xfrm>
                <a:off x="10209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78" name="Rectangle 777"/>
              <p:cNvSpPr/>
              <p:nvPr userDrawn="1"/>
            </p:nvSpPr>
            <p:spPr bwMode="auto">
              <a:xfrm>
                <a:off x="10666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79" name="Rectangle 778"/>
              <p:cNvSpPr/>
              <p:nvPr userDrawn="1"/>
            </p:nvSpPr>
            <p:spPr bwMode="auto">
              <a:xfrm>
                <a:off x="11123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80" name="Rectangle 779"/>
              <p:cNvSpPr/>
              <p:nvPr userDrawn="1"/>
            </p:nvSpPr>
            <p:spPr bwMode="auto">
              <a:xfrm>
                <a:off x="11580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81" name="Rectangle 780"/>
              <p:cNvSpPr/>
              <p:nvPr userDrawn="1"/>
            </p:nvSpPr>
            <p:spPr bwMode="auto">
              <a:xfrm>
                <a:off x="12038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82" name="Rectangle 781"/>
              <p:cNvSpPr/>
              <p:nvPr/>
            </p:nvSpPr>
            <p:spPr bwMode="auto">
              <a:xfrm>
                <a:off x="-306388"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83" name="Rectangle 782"/>
              <p:cNvSpPr/>
              <p:nvPr userDrawn="1"/>
            </p:nvSpPr>
            <p:spPr bwMode="auto">
              <a:xfrm>
                <a:off x="150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84" name="Rectangle 783"/>
              <p:cNvSpPr/>
              <p:nvPr userDrawn="1"/>
            </p:nvSpPr>
            <p:spPr bwMode="auto">
              <a:xfrm>
                <a:off x="608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85" name="Rectangle 784"/>
              <p:cNvSpPr/>
              <p:nvPr userDrawn="1"/>
            </p:nvSpPr>
            <p:spPr bwMode="auto">
              <a:xfrm>
                <a:off x="1065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86" name="Rectangle 785"/>
              <p:cNvSpPr/>
              <p:nvPr userDrawn="1"/>
            </p:nvSpPr>
            <p:spPr bwMode="auto">
              <a:xfrm>
                <a:off x="1522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87" name="Rectangle 786"/>
              <p:cNvSpPr/>
              <p:nvPr userDrawn="1"/>
            </p:nvSpPr>
            <p:spPr bwMode="auto">
              <a:xfrm>
                <a:off x="1979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88" name="Rectangle 787"/>
              <p:cNvSpPr/>
              <p:nvPr userDrawn="1"/>
            </p:nvSpPr>
            <p:spPr bwMode="auto">
              <a:xfrm>
                <a:off x="2436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89" name="Rectangle 788"/>
              <p:cNvSpPr/>
              <p:nvPr/>
            </p:nvSpPr>
            <p:spPr bwMode="auto">
              <a:xfrm>
                <a:off x="2894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90" name="Rectangle 789"/>
              <p:cNvSpPr/>
              <p:nvPr userDrawn="1"/>
            </p:nvSpPr>
            <p:spPr bwMode="auto">
              <a:xfrm>
                <a:off x="3351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91" name="Rectangle 790"/>
              <p:cNvSpPr/>
              <p:nvPr userDrawn="1"/>
            </p:nvSpPr>
            <p:spPr bwMode="auto">
              <a:xfrm>
                <a:off x="3808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92" name="Rectangle 791"/>
              <p:cNvSpPr/>
              <p:nvPr userDrawn="1"/>
            </p:nvSpPr>
            <p:spPr bwMode="auto">
              <a:xfrm>
                <a:off x="4265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93" name="Rectangle 792"/>
              <p:cNvSpPr/>
              <p:nvPr userDrawn="1"/>
            </p:nvSpPr>
            <p:spPr bwMode="auto">
              <a:xfrm>
                <a:off x="4722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94" name="Rectangle 793"/>
              <p:cNvSpPr/>
              <p:nvPr userDrawn="1"/>
            </p:nvSpPr>
            <p:spPr bwMode="auto">
              <a:xfrm>
                <a:off x="5180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95" name="Rectangle 794"/>
              <p:cNvSpPr/>
              <p:nvPr userDrawn="1"/>
            </p:nvSpPr>
            <p:spPr bwMode="auto">
              <a:xfrm>
                <a:off x="5637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96" name="Rectangle 795"/>
              <p:cNvSpPr/>
              <p:nvPr/>
            </p:nvSpPr>
            <p:spPr bwMode="auto">
              <a:xfrm>
                <a:off x="6094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97" name="Rectangle 796"/>
              <p:cNvSpPr/>
              <p:nvPr userDrawn="1"/>
            </p:nvSpPr>
            <p:spPr bwMode="auto">
              <a:xfrm>
                <a:off x="6551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98" name="Rectangle 797"/>
              <p:cNvSpPr/>
              <p:nvPr userDrawn="1"/>
            </p:nvSpPr>
            <p:spPr bwMode="auto">
              <a:xfrm>
                <a:off x="7008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799" name="Rectangle 798"/>
              <p:cNvSpPr/>
              <p:nvPr userDrawn="1"/>
            </p:nvSpPr>
            <p:spPr bwMode="auto">
              <a:xfrm>
                <a:off x="7466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00" name="Rectangle 799"/>
              <p:cNvSpPr/>
              <p:nvPr userDrawn="1"/>
            </p:nvSpPr>
            <p:spPr bwMode="auto">
              <a:xfrm>
                <a:off x="7923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01" name="Rectangle 800"/>
              <p:cNvSpPr/>
              <p:nvPr userDrawn="1"/>
            </p:nvSpPr>
            <p:spPr bwMode="auto">
              <a:xfrm>
                <a:off x="8380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02" name="Rectangle 801"/>
              <p:cNvSpPr/>
              <p:nvPr userDrawn="1"/>
            </p:nvSpPr>
            <p:spPr bwMode="auto">
              <a:xfrm>
                <a:off x="8837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03" name="Rectangle 802"/>
              <p:cNvSpPr/>
              <p:nvPr/>
            </p:nvSpPr>
            <p:spPr bwMode="auto">
              <a:xfrm>
                <a:off x="9294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04" name="Rectangle 803"/>
              <p:cNvSpPr/>
              <p:nvPr userDrawn="1"/>
            </p:nvSpPr>
            <p:spPr bwMode="auto">
              <a:xfrm>
                <a:off x="9752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05" name="Rectangle 804"/>
              <p:cNvSpPr/>
              <p:nvPr userDrawn="1"/>
            </p:nvSpPr>
            <p:spPr bwMode="auto">
              <a:xfrm>
                <a:off x="10209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06" name="Rectangle 805"/>
              <p:cNvSpPr/>
              <p:nvPr userDrawn="1"/>
            </p:nvSpPr>
            <p:spPr bwMode="auto">
              <a:xfrm>
                <a:off x="10666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07" name="Rectangle 806"/>
              <p:cNvSpPr/>
              <p:nvPr userDrawn="1"/>
            </p:nvSpPr>
            <p:spPr bwMode="auto">
              <a:xfrm>
                <a:off x="11123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08" name="Rectangle 807"/>
              <p:cNvSpPr/>
              <p:nvPr userDrawn="1"/>
            </p:nvSpPr>
            <p:spPr bwMode="auto">
              <a:xfrm>
                <a:off x="11580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09" name="Rectangle 808"/>
              <p:cNvSpPr/>
              <p:nvPr userDrawn="1"/>
            </p:nvSpPr>
            <p:spPr bwMode="auto">
              <a:xfrm>
                <a:off x="12038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10" name="Rectangle 809"/>
              <p:cNvSpPr/>
              <p:nvPr/>
            </p:nvSpPr>
            <p:spPr bwMode="auto">
              <a:xfrm>
                <a:off x="-306388"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11" name="Rectangle 810"/>
              <p:cNvSpPr/>
              <p:nvPr userDrawn="1"/>
            </p:nvSpPr>
            <p:spPr bwMode="auto">
              <a:xfrm>
                <a:off x="150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12" name="Rectangle 811"/>
              <p:cNvSpPr/>
              <p:nvPr userDrawn="1"/>
            </p:nvSpPr>
            <p:spPr bwMode="auto">
              <a:xfrm>
                <a:off x="608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13" name="Rectangle 812"/>
              <p:cNvSpPr/>
              <p:nvPr userDrawn="1"/>
            </p:nvSpPr>
            <p:spPr bwMode="auto">
              <a:xfrm>
                <a:off x="1065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14" name="Rectangle 813"/>
              <p:cNvSpPr/>
              <p:nvPr userDrawn="1"/>
            </p:nvSpPr>
            <p:spPr bwMode="auto">
              <a:xfrm>
                <a:off x="1522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15" name="Rectangle 814"/>
              <p:cNvSpPr/>
              <p:nvPr userDrawn="1"/>
            </p:nvSpPr>
            <p:spPr bwMode="auto">
              <a:xfrm>
                <a:off x="1979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16" name="Rectangle 815"/>
              <p:cNvSpPr/>
              <p:nvPr userDrawn="1"/>
            </p:nvSpPr>
            <p:spPr bwMode="auto">
              <a:xfrm>
                <a:off x="2436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17" name="Rectangle 816"/>
              <p:cNvSpPr/>
              <p:nvPr/>
            </p:nvSpPr>
            <p:spPr bwMode="auto">
              <a:xfrm>
                <a:off x="2894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18" name="Rectangle 817"/>
              <p:cNvSpPr/>
              <p:nvPr userDrawn="1"/>
            </p:nvSpPr>
            <p:spPr bwMode="auto">
              <a:xfrm>
                <a:off x="3351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19" name="Rectangle 818"/>
              <p:cNvSpPr/>
              <p:nvPr userDrawn="1"/>
            </p:nvSpPr>
            <p:spPr bwMode="auto">
              <a:xfrm>
                <a:off x="3808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20" name="Rectangle 819"/>
              <p:cNvSpPr/>
              <p:nvPr userDrawn="1"/>
            </p:nvSpPr>
            <p:spPr bwMode="auto">
              <a:xfrm>
                <a:off x="4265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21" name="Rectangle 820"/>
              <p:cNvSpPr/>
              <p:nvPr userDrawn="1"/>
            </p:nvSpPr>
            <p:spPr bwMode="auto">
              <a:xfrm>
                <a:off x="4722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22" name="Rectangle 821"/>
              <p:cNvSpPr/>
              <p:nvPr userDrawn="1"/>
            </p:nvSpPr>
            <p:spPr bwMode="auto">
              <a:xfrm>
                <a:off x="5180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23" name="Rectangle 822"/>
              <p:cNvSpPr/>
              <p:nvPr userDrawn="1"/>
            </p:nvSpPr>
            <p:spPr bwMode="auto">
              <a:xfrm>
                <a:off x="5637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24" name="Rectangle 823"/>
              <p:cNvSpPr/>
              <p:nvPr/>
            </p:nvSpPr>
            <p:spPr bwMode="auto">
              <a:xfrm>
                <a:off x="6094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25" name="Rectangle 824"/>
              <p:cNvSpPr/>
              <p:nvPr userDrawn="1"/>
            </p:nvSpPr>
            <p:spPr bwMode="auto">
              <a:xfrm>
                <a:off x="6551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26" name="Rectangle 825"/>
              <p:cNvSpPr/>
              <p:nvPr userDrawn="1"/>
            </p:nvSpPr>
            <p:spPr bwMode="auto">
              <a:xfrm>
                <a:off x="7008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27" name="Rectangle 826"/>
              <p:cNvSpPr/>
              <p:nvPr userDrawn="1"/>
            </p:nvSpPr>
            <p:spPr bwMode="auto">
              <a:xfrm>
                <a:off x="7466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28" name="Rectangle 827"/>
              <p:cNvSpPr/>
              <p:nvPr userDrawn="1"/>
            </p:nvSpPr>
            <p:spPr bwMode="auto">
              <a:xfrm>
                <a:off x="7923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29" name="Rectangle 828"/>
              <p:cNvSpPr/>
              <p:nvPr userDrawn="1"/>
            </p:nvSpPr>
            <p:spPr bwMode="auto">
              <a:xfrm>
                <a:off x="8380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30" name="Rectangle 829"/>
              <p:cNvSpPr/>
              <p:nvPr userDrawn="1"/>
            </p:nvSpPr>
            <p:spPr bwMode="auto">
              <a:xfrm>
                <a:off x="8837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31" name="Rectangle 830"/>
              <p:cNvSpPr/>
              <p:nvPr/>
            </p:nvSpPr>
            <p:spPr bwMode="auto">
              <a:xfrm>
                <a:off x="9294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32" name="Rectangle 831"/>
              <p:cNvSpPr/>
              <p:nvPr userDrawn="1"/>
            </p:nvSpPr>
            <p:spPr bwMode="auto">
              <a:xfrm>
                <a:off x="9752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33" name="Rectangle 832"/>
              <p:cNvSpPr/>
              <p:nvPr userDrawn="1"/>
            </p:nvSpPr>
            <p:spPr bwMode="auto">
              <a:xfrm>
                <a:off x="10209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34" name="Rectangle 833"/>
              <p:cNvSpPr/>
              <p:nvPr userDrawn="1"/>
            </p:nvSpPr>
            <p:spPr bwMode="auto">
              <a:xfrm>
                <a:off x="10666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35" name="Rectangle 834"/>
              <p:cNvSpPr/>
              <p:nvPr userDrawn="1"/>
            </p:nvSpPr>
            <p:spPr bwMode="auto">
              <a:xfrm>
                <a:off x="11123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36" name="Rectangle 835"/>
              <p:cNvSpPr/>
              <p:nvPr userDrawn="1"/>
            </p:nvSpPr>
            <p:spPr bwMode="auto">
              <a:xfrm>
                <a:off x="11580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37" name="Rectangle 836"/>
              <p:cNvSpPr/>
              <p:nvPr userDrawn="1"/>
            </p:nvSpPr>
            <p:spPr bwMode="auto">
              <a:xfrm>
                <a:off x="12038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38" name="Rectangle 837"/>
              <p:cNvSpPr/>
              <p:nvPr/>
            </p:nvSpPr>
            <p:spPr bwMode="auto">
              <a:xfrm>
                <a:off x="-306388"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39" name="Rectangle 838"/>
              <p:cNvSpPr/>
              <p:nvPr userDrawn="1"/>
            </p:nvSpPr>
            <p:spPr bwMode="auto">
              <a:xfrm>
                <a:off x="150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40" name="Rectangle 839"/>
              <p:cNvSpPr/>
              <p:nvPr userDrawn="1"/>
            </p:nvSpPr>
            <p:spPr bwMode="auto">
              <a:xfrm>
                <a:off x="608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41" name="Rectangle 840"/>
              <p:cNvSpPr/>
              <p:nvPr userDrawn="1"/>
            </p:nvSpPr>
            <p:spPr bwMode="auto">
              <a:xfrm>
                <a:off x="1065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42" name="Rectangle 841"/>
              <p:cNvSpPr/>
              <p:nvPr userDrawn="1"/>
            </p:nvSpPr>
            <p:spPr bwMode="auto">
              <a:xfrm>
                <a:off x="1522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43" name="Rectangle 842"/>
              <p:cNvSpPr/>
              <p:nvPr userDrawn="1"/>
            </p:nvSpPr>
            <p:spPr bwMode="auto">
              <a:xfrm>
                <a:off x="1979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44" name="Rectangle 843"/>
              <p:cNvSpPr/>
              <p:nvPr userDrawn="1"/>
            </p:nvSpPr>
            <p:spPr bwMode="auto">
              <a:xfrm>
                <a:off x="2436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45" name="Rectangle 844"/>
              <p:cNvSpPr/>
              <p:nvPr/>
            </p:nvSpPr>
            <p:spPr bwMode="auto">
              <a:xfrm>
                <a:off x="2894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46" name="Rectangle 845"/>
              <p:cNvSpPr/>
              <p:nvPr userDrawn="1"/>
            </p:nvSpPr>
            <p:spPr bwMode="auto">
              <a:xfrm>
                <a:off x="3351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47" name="Rectangle 846"/>
              <p:cNvSpPr/>
              <p:nvPr userDrawn="1"/>
            </p:nvSpPr>
            <p:spPr bwMode="auto">
              <a:xfrm>
                <a:off x="3808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48" name="Rectangle 847"/>
              <p:cNvSpPr/>
              <p:nvPr userDrawn="1"/>
            </p:nvSpPr>
            <p:spPr bwMode="auto">
              <a:xfrm>
                <a:off x="4265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49" name="Rectangle 848"/>
              <p:cNvSpPr/>
              <p:nvPr userDrawn="1"/>
            </p:nvSpPr>
            <p:spPr bwMode="auto">
              <a:xfrm>
                <a:off x="4722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50" name="Rectangle 849"/>
              <p:cNvSpPr/>
              <p:nvPr userDrawn="1"/>
            </p:nvSpPr>
            <p:spPr bwMode="auto">
              <a:xfrm>
                <a:off x="5180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51" name="Rectangle 850"/>
              <p:cNvSpPr/>
              <p:nvPr userDrawn="1"/>
            </p:nvSpPr>
            <p:spPr bwMode="auto">
              <a:xfrm>
                <a:off x="5637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52" name="Rectangle 851"/>
              <p:cNvSpPr/>
              <p:nvPr/>
            </p:nvSpPr>
            <p:spPr bwMode="auto">
              <a:xfrm>
                <a:off x="6094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53" name="Rectangle 852"/>
              <p:cNvSpPr/>
              <p:nvPr userDrawn="1"/>
            </p:nvSpPr>
            <p:spPr bwMode="auto">
              <a:xfrm>
                <a:off x="6551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54" name="Rectangle 853"/>
              <p:cNvSpPr/>
              <p:nvPr userDrawn="1"/>
            </p:nvSpPr>
            <p:spPr bwMode="auto">
              <a:xfrm>
                <a:off x="7008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55" name="Rectangle 854"/>
              <p:cNvSpPr/>
              <p:nvPr userDrawn="1"/>
            </p:nvSpPr>
            <p:spPr bwMode="auto">
              <a:xfrm>
                <a:off x="7466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56" name="Rectangle 855"/>
              <p:cNvSpPr/>
              <p:nvPr userDrawn="1"/>
            </p:nvSpPr>
            <p:spPr bwMode="auto">
              <a:xfrm>
                <a:off x="7923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57" name="Rectangle 856"/>
              <p:cNvSpPr/>
              <p:nvPr userDrawn="1"/>
            </p:nvSpPr>
            <p:spPr bwMode="auto">
              <a:xfrm>
                <a:off x="8380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58" name="Rectangle 857"/>
              <p:cNvSpPr/>
              <p:nvPr userDrawn="1"/>
            </p:nvSpPr>
            <p:spPr bwMode="auto">
              <a:xfrm>
                <a:off x="8837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59" name="Rectangle 858"/>
              <p:cNvSpPr/>
              <p:nvPr/>
            </p:nvSpPr>
            <p:spPr bwMode="auto">
              <a:xfrm>
                <a:off x="9294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60" name="Rectangle 859"/>
              <p:cNvSpPr/>
              <p:nvPr userDrawn="1"/>
            </p:nvSpPr>
            <p:spPr bwMode="auto">
              <a:xfrm>
                <a:off x="9752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61" name="Rectangle 860"/>
              <p:cNvSpPr/>
              <p:nvPr userDrawn="1"/>
            </p:nvSpPr>
            <p:spPr bwMode="auto">
              <a:xfrm>
                <a:off x="10209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62" name="Rectangle 861"/>
              <p:cNvSpPr/>
              <p:nvPr userDrawn="1"/>
            </p:nvSpPr>
            <p:spPr bwMode="auto">
              <a:xfrm>
                <a:off x="10666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63" name="Rectangle 862"/>
              <p:cNvSpPr/>
              <p:nvPr userDrawn="1"/>
            </p:nvSpPr>
            <p:spPr bwMode="auto">
              <a:xfrm>
                <a:off x="11123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64" name="Rectangle 863"/>
              <p:cNvSpPr/>
              <p:nvPr userDrawn="1"/>
            </p:nvSpPr>
            <p:spPr bwMode="auto">
              <a:xfrm>
                <a:off x="11580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65" name="Rectangle 864"/>
              <p:cNvSpPr/>
              <p:nvPr userDrawn="1"/>
            </p:nvSpPr>
            <p:spPr bwMode="auto">
              <a:xfrm>
                <a:off x="12038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66" name="Rectangle 865"/>
              <p:cNvSpPr/>
              <p:nvPr/>
            </p:nvSpPr>
            <p:spPr bwMode="auto">
              <a:xfrm>
                <a:off x="-306388"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67" name="Rectangle 866"/>
              <p:cNvSpPr/>
              <p:nvPr userDrawn="1"/>
            </p:nvSpPr>
            <p:spPr bwMode="auto">
              <a:xfrm>
                <a:off x="150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68" name="Rectangle 867"/>
              <p:cNvSpPr/>
              <p:nvPr userDrawn="1"/>
            </p:nvSpPr>
            <p:spPr bwMode="auto">
              <a:xfrm>
                <a:off x="608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69" name="Rectangle 868"/>
              <p:cNvSpPr/>
              <p:nvPr userDrawn="1"/>
            </p:nvSpPr>
            <p:spPr bwMode="auto">
              <a:xfrm>
                <a:off x="1065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70" name="Rectangle 869"/>
              <p:cNvSpPr/>
              <p:nvPr userDrawn="1"/>
            </p:nvSpPr>
            <p:spPr bwMode="auto">
              <a:xfrm>
                <a:off x="1522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71" name="Rectangle 870"/>
              <p:cNvSpPr/>
              <p:nvPr userDrawn="1"/>
            </p:nvSpPr>
            <p:spPr bwMode="auto">
              <a:xfrm>
                <a:off x="1979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72" name="Rectangle 871"/>
              <p:cNvSpPr/>
              <p:nvPr userDrawn="1"/>
            </p:nvSpPr>
            <p:spPr bwMode="auto">
              <a:xfrm>
                <a:off x="2436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73" name="Rectangle 872"/>
              <p:cNvSpPr/>
              <p:nvPr/>
            </p:nvSpPr>
            <p:spPr bwMode="auto">
              <a:xfrm>
                <a:off x="2894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74" name="Rectangle 873"/>
              <p:cNvSpPr/>
              <p:nvPr userDrawn="1"/>
            </p:nvSpPr>
            <p:spPr bwMode="auto">
              <a:xfrm>
                <a:off x="3351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75" name="Rectangle 874"/>
              <p:cNvSpPr/>
              <p:nvPr userDrawn="1"/>
            </p:nvSpPr>
            <p:spPr bwMode="auto">
              <a:xfrm>
                <a:off x="3808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76" name="Rectangle 875"/>
              <p:cNvSpPr/>
              <p:nvPr userDrawn="1"/>
            </p:nvSpPr>
            <p:spPr bwMode="auto">
              <a:xfrm>
                <a:off x="4265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77" name="Rectangle 876"/>
              <p:cNvSpPr/>
              <p:nvPr userDrawn="1"/>
            </p:nvSpPr>
            <p:spPr bwMode="auto">
              <a:xfrm>
                <a:off x="4722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78" name="Rectangle 877"/>
              <p:cNvSpPr/>
              <p:nvPr userDrawn="1"/>
            </p:nvSpPr>
            <p:spPr bwMode="auto">
              <a:xfrm>
                <a:off x="5180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79" name="Rectangle 878"/>
              <p:cNvSpPr/>
              <p:nvPr userDrawn="1"/>
            </p:nvSpPr>
            <p:spPr bwMode="auto">
              <a:xfrm>
                <a:off x="5637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80" name="Rectangle 879"/>
              <p:cNvSpPr/>
              <p:nvPr/>
            </p:nvSpPr>
            <p:spPr bwMode="auto">
              <a:xfrm>
                <a:off x="6094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81" name="Rectangle 880"/>
              <p:cNvSpPr/>
              <p:nvPr userDrawn="1"/>
            </p:nvSpPr>
            <p:spPr bwMode="auto">
              <a:xfrm>
                <a:off x="6551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82" name="Rectangle 881"/>
              <p:cNvSpPr/>
              <p:nvPr userDrawn="1"/>
            </p:nvSpPr>
            <p:spPr bwMode="auto">
              <a:xfrm>
                <a:off x="7008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83" name="Rectangle 882"/>
              <p:cNvSpPr/>
              <p:nvPr userDrawn="1"/>
            </p:nvSpPr>
            <p:spPr bwMode="auto">
              <a:xfrm>
                <a:off x="7466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84" name="Rectangle 883"/>
              <p:cNvSpPr/>
              <p:nvPr userDrawn="1"/>
            </p:nvSpPr>
            <p:spPr bwMode="auto">
              <a:xfrm>
                <a:off x="7923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85" name="Rectangle 884"/>
              <p:cNvSpPr/>
              <p:nvPr userDrawn="1"/>
            </p:nvSpPr>
            <p:spPr bwMode="auto">
              <a:xfrm>
                <a:off x="8380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86" name="Rectangle 885"/>
              <p:cNvSpPr/>
              <p:nvPr userDrawn="1"/>
            </p:nvSpPr>
            <p:spPr bwMode="auto">
              <a:xfrm>
                <a:off x="8837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87" name="Rectangle 886"/>
              <p:cNvSpPr/>
              <p:nvPr/>
            </p:nvSpPr>
            <p:spPr bwMode="auto">
              <a:xfrm>
                <a:off x="9294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88" name="Rectangle 887"/>
              <p:cNvSpPr/>
              <p:nvPr userDrawn="1"/>
            </p:nvSpPr>
            <p:spPr bwMode="auto">
              <a:xfrm>
                <a:off x="9752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89" name="Rectangle 888"/>
              <p:cNvSpPr/>
              <p:nvPr userDrawn="1"/>
            </p:nvSpPr>
            <p:spPr bwMode="auto">
              <a:xfrm>
                <a:off x="10209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90" name="Rectangle 889"/>
              <p:cNvSpPr/>
              <p:nvPr userDrawn="1"/>
            </p:nvSpPr>
            <p:spPr bwMode="auto">
              <a:xfrm>
                <a:off x="10666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91" name="Rectangle 890"/>
              <p:cNvSpPr/>
              <p:nvPr userDrawn="1"/>
            </p:nvSpPr>
            <p:spPr bwMode="auto">
              <a:xfrm>
                <a:off x="11123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92" name="Rectangle 891"/>
              <p:cNvSpPr/>
              <p:nvPr userDrawn="1"/>
            </p:nvSpPr>
            <p:spPr bwMode="auto">
              <a:xfrm>
                <a:off x="11580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93" name="Rectangle 892"/>
              <p:cNvSpPr/>
              <p:nvPr userDrawn="1"/>
            </p:nvSpPr>
            <p:spPr bwMode="auto">
              <a:xfrm>
                <a:off x="12038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94" name="Rectangle 893"/>
              <p:cNvSpPr/>
              <p:nvPr/>
            </p:nvSpPr>
            <p:spPr bwMode="auto">
              <a:xfrm>
                <a:off x="-306388"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95" name="Rectangle 894"/>
              <p:cNvSpPr/>
              <p:nvPr userDrawn="1"/>
            </p:nvSpPr>
            <p:spPr bwMode="auto">
              <a:xfrm>
                <a:off x="150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96" name="Rectangle 895"/>
              <p:cNvSpPr/>
              <p:nvPr userDrawn="1"/>
            </p:nvSpPr>
            <p:spPr bwMode="auto">
              <a:xfrm>
                <a:off x="608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97" name="Rectangle 896"/>
              <p:cNvSpPr/>
              <p:nvPr userDrawn="1"/>
            </p:nvSpPr>
            <p:spPr bwMode="auto">
              <a:xfrm>
                <a:off x="1065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98" name="Rectangle 897"/>
              <p:cNvSpPr/>
              <p:nvPr userDrawn="1"/>
            </p:nvSpPr>
            <p:spPr bwMode="auto">
              <a:xfrm>
                <a:off x="1522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899" name="Rectangle 898"/>
              <p:cNvSpPr/>
              <p:nvPr userDrawn="1"/>
            </p:nvSpPr>
            <p:spPr bwMode="auto">
              <a:xfrm>
                <a:off x="1979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00" name="Rectangle 899"/>
              <p:cNvSpPr/>
              <p:nvPr userDrawn="1"/>
            </p:nvSpPr>
            <p:spPr bwMode="auto">
              <a:xfrm>
                <a:off x="2436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01" name="Rectangle 900"/>
              <p:cNvSpPr/>
              <p:nvPr/>
            </p:nvSpPr>
            <p:spPr bwMode="auto">
              <a:xfrm>
                <a:off x="2894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02" name="Rectangle 901"/>
              <p:cNvSpPr/>
              <p:nvPr userDrawn="1"/>
            </p:nvSpPr>
            <p:spPr bwMode="auto">
              <a:xfrm>
                <a:off x="3351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03" name="Rectangle 902"/>
              <p:cNvSpPr/>
              <p:nvPr userDrawn="1"/>
            </p:nvSpPr>
            <p:spPr bwMode="auto">
              <a:xfrm>
                <a:off x="3808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04" name="Rectangle 903"/>
              <p:cNvSpPr/>
              <p:nvPr userDrawn="1"/>
            </p:nvSpPr>
            <p:spPr bwMode="auto">
              <a:xfrm>
                <a:off x="4265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05" name="Rectangle 904"/>
              <p:cNvSpPr/>
              <p:nvPr userDrawn="1"/>
            </p:nvSpPr>
            <p:spPr bwMode="auto">
              <a:xfrm>
                <a:off x="4722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06" name="Rectangle 905"/>
              <p:cNvSpPr/>
              <p:nvPr userDrawn="1"/>
            </p:nvSpPr>
            <p:spPr bwMode="auto">
              <a:xfrm>
                <a:off x="5180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07" name="Rectangle 906"/>
              <p:cNvSpPr/>
              <p:nvPr userDrawn="1"/>
            </p:nvSpPr>
            <p:spPr bwMode="auto">
              <a:xfrm>
                <a:off x="5637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08" name="Rectangle 907"/>
              <p:cNvSpPr/>
              <p:nvPr/>
            </p:nvSpPr>
            <p:spPr bwMode="auto">
              <a:xfrm>
                <a:off x="6094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09" name="Rectangle 908"/>
              <p:cNvSpPr/>
              <p:nvPr userDrawn="1"/>
            </p:nvSpPr>
            <p:spPr bwMode="auto">
              <a:xfrm>
                <a:off x="6551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10" name="Rectangle 909"/>
              <p:cNvSpPr/>
              <p:nvPr userDrawn="1"/>
            </p:nvSpPr>
            <p:spPr bwMode="auto">
              <a:xfrm>
                <a:off x="7008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11" name="Rectangle 910"/>
              <p:cNvSpPr/>
              <p:nvPr userDrawn="1"/>
            </p:nvSpPr>
            <p:spPr bwMode="auto">
              <a:xfrm>
                <a:off x="7466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12" name="Rectangle 911"/>
              <p:cNvSpPr/>
              <p:nvPr userDrawn="1"/>
            </p:nvSpPr>
            <p:spPr bwMode="auto">
              <a:xfrm>
                <a:off x="7923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13" name="Rectangle 912"/>
              <p:cNvSpPr/>
              <p:nvPr userDrawn="1"/>
            </p:nvSpPr>
            <p:spPr bwMode="auto">
              <a:xfrm>
                <a:off x="8380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14" name="Rectangle 913"/>
              <p:cNvSpPr/>
              <p:nvPr userDrawn="1"/>
            </p:nvSpPr>
            <p:spPr bwMode="auto">
              <a:xfrm>
                <a:off x="8837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15" name="Rectangle 914"/>
              <p:cNvSpPr/>
              <p:nvPr/>
            </p:nvSpPr>
            <p:spPr bwMode="auto">
              <a:xfrm>
                <a:off x="9294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16" name="Rectangle 915"/>
              <p:cNvSpPr/>
              <p:nvPr userDrawn="1"/>
            </p:nvSpPr>
            <p:spPr bwMode="auto">
              <a:xfrm>
                <a:off x="9752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17" name="Rectangle 916"/>
              <p:cNvSpPr/>
              <p:nvPr userDrawn="1"/>
            </p:nvSpPr>
            <p:spPr bwMode="auto">
              <a:xfrm>
                <a:off x="10209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18" name="Rectangle 917"/>
              <p:cNvSpPr/>
              <p:nvPr userDrawn="1"/>
            </p:nvSpPr>
            <p:spPr bwMode="auto">
              <a:xfrm>
                <a:off x="10666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19" name="Rectangle 918"/>
              <p:cNvSpPr/>
              <p:nvPr userDrawn="1"/>
            </p:nvSpPr>
            <p:spPr bwMode="auto">
              <a:xfrm>
                <a:off x="11123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20" name="Rectangle 919"/>
              <p:cNvSpPr/>
              <p:nvPr userDrawn="1"/>
            </p:nvSpPr>
            <p:spPr bwMode="auto">
              <a:xfrm>
                <a:off x="11580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21" name="Rectangle 920"/>
              <p:cNvSpPr/>
              <p:nvPr userDrawn="1"/>
            </p:nvSpPr>
            <p:spPr bwMode="auto">
              <a:xfrm>
                <a:off x="12038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22" name="Rectangle 921"/>
              <p:cNvSpPr/>
              <p:nvPr/>
            </p:nvSpPr>
            <p:spPr bwMode="auto">
              <a:xfrm>
                <a:off x="-306388"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23" name="Rectangle 922"/>
              <p:cNvSpPr/>
              <p:nvPr userDrawn="1"/>
            </p:nvSpPr>
            <p:spPr bwMode="auto">
              <a:xfrm>
                <a:off x="150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24" name="Rectangle 923"/>
              <p:cNvSpPr/>
              <p:nvPr userDrawn="1"/>
            </p:nvSpPr>
            <p:spPr bwMode="auto">
              <a:xfrm>
                <a:off x="608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25" name="Rectangle 924"/>
              <p:cNvSpPr/>
              <p:nvPr userDrawn="1"/>
            </p:nvSpPr>
            <p:spPr bwMode="auto">
              <a:xfrm>
                <a:off x="1065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26" name="Rectangle 925"/>
              <p:cNvSpPr/>
              <p:nvPr userDrawn="1"/>
            </p:nvSpPr>
            <p:spPr bwMode="auto">
              <a:xfrm>
                <a:off x="1522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27" name="Rectangle 926"/>
              <p:cNvSpPr/>
              <p:nvPr userDrawn="1"/>
            </p:nvSpPr>
            <p:spPr bwMode="auto">
              <a:xfrm>
                <a:off x="1979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28" name="Rectangle 927"/>
              <p:cNvSpPr/>
              <p:nvPr userDrawn="1"/>
            </p:nvSpPr>
            <p:spPr bwMode="auto">
              <a:xfrm>
                <a:off x="2436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29" name="Rectangle 928"/>
              <p:cNvSpPr/>
              <p:nvPr/>
            </p:nvSpPr>
            <p:spPr bwMode="auto">
              <a:xfrm>
                <a:off x="2894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30" name="Rectangle 929"/>
              <p:cNvSpPr/>
              <p:nvPr userDrawn="1"/>
            </p:nvSpPr>
            <p:spPr bwMode="auto">
              <a:xfrm>
                <a:off x="3351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31" name="Rectangle 930"/>
              <p:cNvSpPr/>
              <p:nvPr userDrawn="1"/>
            </p:nvSpPr>
            <p:spPr bwMode="auto">
              <a:xfrm>
                <a:off x="3808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32" name="Rectangle 931"/>
              <p:cNvSpPr/>
              <p:nvPr userDrawn="1"/>
            </p:nvSpPr>
            <p:spPr bwMode="auto">
              <a:xfrm>
                <a:off x="4265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33" name="Rectangle 932"/>
              <p:cNvSpPr/>
              <p:nvPr userDrawn="1"/>
            </p:nvSpPr>
            <p:spPr bwMode="auto">
              <a:xfrm>
                <a:off x="4722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34" name="Rectangle 933"/>
              <p:cNvSpPr/>
              <p:nvPr userDrawn="1"/>
            </p:nvSpPr>
            <p:spPr bwMode="auto">
              <a:xfrm>
                <a:off x="5180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35" name="Rectangle 934"/>
              <p:cNvSpPr/>
              <p:nvPr userDrawn="1"/>
            </p:nvSpPr>
            <p:spPr bwMode="auto">
              <a:xfrm>
                <a:off x="5637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36" name="Rectangle 935"/>
              <p:cNvSpPr/>
              <p:nvPr/>
            </p:nvSpPr>
            <p:spPr bwMode="auto">
              <a:xfrm>
                <a:off x="6094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37" name="Rectangle 936"/>
              <p:cNvSpPr/>
              <p:nvPr userDrawn="1"/>
            </p:nvSpPr>
            <p:spPr bwMode="auto">
              <a:xfrm>
                <a:off x="6551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38" name="Rectangle 937"/>
              <p:cNvSpPr/>
              <p:nvPr userDrawn="1"/>
            </p:nvSpPr>
            <p:spPr bwMode="auto">
              <a:xfrm>
                <a:off x="7008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39" name="Rectangle 938"/>
              <p:cNvSpPr/>
              <p:nvPr userDrawn="1"/>
            </p:nvSpPr>
            <p:spPr bwMode="auto">
              <a:xfrm>
                <a:off x="7466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40" name="Rectangle 939"/>
              <p:cNvSpPr/>
              <p:nvPr userDrawn="1"/>
            </p:nvSpPr>
            <p:spPr bwMode="auto">
              <a:xfrm>
                <a:off x="7923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41" name="Rectangle 940"/>
              <p:cNvSpPr/>
              <p:nvPr userDrawn="1"/>
            </p:nvSpPr>
            <p:spPr bwMode="auto">
              <a:xfrm>
                <a:off x="8380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42" name="Rectangle 941"/>
              <p:cNvSpPr/>
              <p:nvPr userDrawn="1"/>
            </p:nvSpPr>
            <p:spPr bwMode="auto">
              <a:xfrm>
                <a:off x="8837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43" name="Rectangle 942"/>
              <p:cNvSpPr/>
              <p:nvPr/>
            </p:nvSpPr>
            <p:spPr bwMode="auto">
              <a:xfrm>
                <a:off x="9294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44" name="Rectangle 943"/>
              <p:cNvSpPr/>
              <p:nvPr userDrawn="1"/>
            </p:nvSpPr>
            <p:spPr bwMode="auto">
              <a:xfrm>
                <a:off x="9752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45" name="Rectangle 944"/>
              <p:cNvSpPr/>
              <p:nvPr userDrawn="1"/>
            </p:nvSpPr>
            <p:spPr bwMode="auto">
              <a:xfrm>
                <a:off x="10209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46" name="Rectangle 945"/>
              <p:cNvSpPr/>
              <p:nvPr userDrawn="1"/>
            </p:nvSpPr>
            <p:spPr bwMode="auto">
              <a:xfrm>
                <a:off x="10666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47" name="Rectangle 946"/>
              <p:cNvSpPr/>
              <p:nvPr userDrawn="1"/>
            </p:nvSpPr>
            <p:spPr bwMode="auto">
              <a:xfrm>
                <a:off x="11123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48" name="Rectangle 947"/>
              <p:cNvSpPr/>
              <p:nvPr userDrawn="1"/>
            </p:nvSpPr>
            <p:spPr bwMode="auto">
              <a:xfrm>
                <a:off x="11580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49" name="Rectangle 948"/>
              <p:cNvSpPr/>
              <p:nvPr userDrawn="1"/>
            </p:nvSpPr>
            <p:spPr bwMode="auto">
              <a:xfrm>
                <a:off x="12038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50" name="Rectangle 949"/>
              <p:cNvSpPr/>
              <p:nvPr/>
            </p:nvSpPr>
            <p:spPr bwMode="auto">
              <a:xfrm>
                <a:off x="-306388"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51" name="Rectangle 950"/>
              <p:cNvSpPr/>
              <p:nvPr userDrawn="1"/>
            </p:nvSpPr>
            <p:spPr bwMode="auto">
              <a:xfrm>
                <a:off x="150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52" name="Rectangle 951"/>
              <p:cNvSpPr/>
              <p:nvPr userDrawn="1"/>
            </p:nvSpPr>
            <p:spPr bwMode="auto">
              <a:xfrm>
                <a:off x="608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53" name="Rectangle 952"/>
              <p:cNvSpPr/>
              <p:nvPr userDrawn="1"/>
            </p:nvSpPr>
            <p:spPr bwMode="auto">
              <a:xfrm>
                <a:off x="1065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54" name="Rectangle 953"/>
              <p:cNvSpPr/>
              <p:nvPr userDrawn="1"/>
            </p:nvSpPr>
            <p:spPr bwMode="auto">
              <a:xfrm>
                <a:off x="1522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55" name="Rectangle 954"/>
              <p:cNvSpPr/>
              <p:nvPr userDrawn="1"/>
            </p:nvSpPr>
            <p:spPr bwMode="auto">
              <a:xfrm>
                <a:off x="1979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56" name="Rectangle 955"/>
              <p:cNvSpPr/>
              <p:nvPr userDrawn="1"/>
            </p:nvSpPr>
            <p:spPr bwMode="auto">
              <a:xfrm>
                <a:off x="2436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57" name="Rectangle 956"/>
              <p:cNvSpPr/>
              <p:nvPr/>
            </p:nvSpPr>
            <p:spPr bwMode="auto">
              <a:xfrm>
                <a:off x="2894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58" name="Rectangle 957"/>
              <p:cNvSpPr/>
              <p:nvPr userDrawn="1"/>
            </p:nvSpPr>
            <p:spPr bwMode="auto">
              <a:xfrm>
                <a:off x="3351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59" name="Rectangle 958"/>
              <p:cNvSpPr/>
              <p:nvPr userDrawn="1"/>
            </p:nvSpPr>
            <p:spPr bwMode="auto">
              <a:xfrm>
                <a:off x="3808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60" name="Rectangle 959"/>
              <p:cNvSpPr/>
              <p:nvPr userDrawn="1"/>
            </p:nvSpPr>
            <p:spPr bwMode="auto">
              <a:xfrm>
                <a:off x="4265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61" name="Rectangle 960"/>
              <p:cNvSpPr/>
              <p:nvPr userDrawn="1"/>
            </p:nvSpPr>
            <p:spPr bwMode="auto">
              <a:xfrm>
                <a:off x="4722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62" name="Rectangle 961"/>
              <p:cNvSpPr/>
              <p:nvPr userDrawn="1"/>
            </p:nvSpPr>
            <p:spPr bwMode="auto">
              <a:xfrm>
                <a:off x="5180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63" name="Rectangle 962"/>
              <p:cNvSpPr/>
              <p:nvPr userDrawn="1"/>
            </p:nvSpPr>
            <p:spPr bwMode="auto">
              <a:xfrm>
                <a:off x="5637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64" name="Rectangle 963"/>
              <p:cNvSpPr/>
              <p:nvPr/>
            </p:nvSpPr>
            <p:spPr bwMode="auto">
              <a:xfrm>
                <a:off x="6094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65" name="Rectangle 964"/>
              <p:cNvSpPr/>
              <p:nvPr userDrawn="1"/>
            </p:nvSpPr>
            <p:spPr bwMode="auto">
              <a:xfrm>
                <a:off x="6551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66" name="Rectangle 965"/>
              <p:cNvSpPr/>
              <p:nvPr userDrawn="1"/>
            </p:nvSpPr>
            <p:spPr bwMode="auto">
              <a:xfrm>
                <a:off x="7008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67" name="Rectangle 966"/>
              <p:cNvSpPr/>
              <p:nvPr userDrawn="1"/>
            </p:nvSpPr>
            <p:spPr bwMode="auto">
              <a:xfrm>
                <a:off x="7466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68" name="Rectangle 967"/>
              <p:cNvSpPr/>
              <p:nvPr userDrawn="1"/>
            </p:nvSpPr>
            <p:spPr bwMode="auto">
              <a:xfrm>
                <a:off x="7923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69" name="Rectangle 968"/>
              <p:cNvSpPr/>
              <p:nvPr userDrawn="1"/>
            </p:nvSpPr>
            <p:spPr bwMode="auto">
              <a:xfrm>
                <a:off x="8380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70" name="Rectangle 969"/>
              <p:cNvSpPr/>
              <p:nvPr userDrawn="1"/>
            </p:nvSpPr>
            <p:spPr bwMode="auto">
              <a:xfrm>
                <a:off x="8837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71" name="Rectangle 970"/>
              <p:cNvSpPr/>
              <p:nvPr/>
            </p:nvSpPr>
            <p:spPr bwMode="auto">
              <a:xfrm>
                <a:off x="9294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72" name="Rectangle 971"/>
              <p:cNvSpPr/>
              <p:nvPr userDrawn="1"/>
            </p:nvSpPr>
            <p:spPr bwMode="auto">
              <a:xfrm>
                <a:off x="9752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73" name="Rectangle 972"/>
              <p:cNvSpPr/>
              <p:nvPr userDrawn="1"/>
            </p:nvSpPr>
            <p:spPr bwMode="auto">
              <a:xfrm>
                <a:off x="10209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74" name="Rectangle 973"/>
              <p:cNvSpPr/>
              <p:nvPr userDrawn="1"/>
            </p:nvSpPr>
            <p:spPr bwMode="auto">
              <a:xfrm>
                <a:off x="10666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75" name="Rectangle 974"/>
              <p:cNvSpPr/>
              <p:nvPr userDrawn="1"/>
            </p:nvSpPr>
            <p:spPr bwMode="auto">
              <a:xfrm>
                <a:off x="11123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76" name="Rectangle 975"/>
              <p:cNvSpPr/>
              <p:nvPr userDrawn="1"/>
            </p:nvSpPr>
            <p:spPr bwMode="auto">
              <a:xfrm>
                <a:off x="11580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77" name="Rectangle 976"/>
              <p:cNvSpPr/>
              <p:nvPr userDrawn="1"/>
            </p:nvSpPr>
            <p:spPr bwMode="auto">
              <a:xfrm>
                <a:off x="12038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78" name="Rectangle 977"/>
              <p:cNvSpPr/>
              <p:nvPr/>
            </p:nvSpPr>
            <p:spPr bwMode="auto">
              <a:xfrm>
                <a:off x="-306388"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79" name="Rectangle 978"/>
              <p:cNvSpPr/>
              <p:nvPr userDrawn="1"/>
            </p:nvSpPr>
            <p:spPr bwMode="auto">
              <a:xfrm>
                <a:off x="150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80" name="Rectangle 979"/>
              <p:cNvSpPr/>
              <p:nvPr userDrawn="1"/>
            </p:nvSpPr>
            <p:spPr bwMode="auto">
              <a:xfrm>
                <a:off x="608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81" name="Rectangle 980"/>
              <p:cNvSpPr/>
              <p:nvPr userDrawn="1"/>
            </p:nvSpPr>
            <p:spPr bwMode="auto">
              <a:xfrm>
                <a:off x="1065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82" name="Rectangle 981"/>
              <p:cNvSpPr/>
              <p:nvPr userDrawn="1"/>
            </p:nvSpPr>
            <p:spPr bwMode="auto">
              <a:xfrm>
                <a:off x="1522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83" name="Rectangle 982"/>
              <p:cNvSpPr/>
              <p:nvPr userDrawn="1"/>
            </p:nvSpPr>
            <p:spPr bwMode="auto">
              <a:xfrm>
                <a:off x="1979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84" name="Rectangle 983"/>
              <p:cNvSpPr/>
              <p:nvPr userDrawn="1"/>
            </p:nvSpPr>
            <p:spPr bwMode="auto">
              <a:xfrm>
                <a:off x="2436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85" name="Rectangle 984"/>
              <p:cNvSpPr/>
              <p:nvPr/>
            </p:nvSpPr>
            <p:spPr bwMode="auto">
              <a:xfrm>
                <a:off x="2894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86" name="Rectangle 985"/>
              <p:cNvSpPr/>
              <p:nvPr userDrawn="1"/>
            </p:nvSpPr>
            <p:spPr bwMode="auto">
              <a:xfrm>
                <a:off x="3351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87" name="Rectangle 986"/>
              <p:cNvSpPr/>
              <p:nvPr userDrawn="1"/>
            </p:nvSpPr>
            <p:spPr bwMode="auto">
              <a:xfrm>
                <a:off x="3808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88" name="Rectangle 987"/>
              <p:cNvSpPr/>
              <p:nvPr userDrawn="1"/>
            </p:nvSpPr>
            <p:spPr bwMode="auto">
              <a:xfrm>
                <a:off x="4265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89" name="Rectangle 988"/>
              <p:cNvSpPr/>
              <p:nvPr userDrawn="1"/>
            </p:nvSpPr>
            <p:spPr bwMode="auto">
              <a:xfrm>
                <a:off x="4722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90" name="Rectangle 989"/>
              <p:cNvSpPr/>
              <p:nvPr userDrawn="1"/>
            </p:nvSpPr>
            <p:spPr bwMode="auto">
              <a:xfrm>
                <a:off x="5180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91" name="Rectangle 990"/>
              <p:cNvSpPr/>
              <p:nvPr userDrawn="1"/>
            </p:nvSpPr>
            <p:spPr bwMode="auto">
              <a:xfrm>
                <a:off x="5637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92" name="Rectangle 991"/>
              <p:cNvSpPr/>
              <p:nvPr/>
            </p:nvSpPr>
            <p:spPr bwMode="auto">
              <a:xfrm>
                <a:off x="6094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93" name="Rectangle 992"/>
              <p:cNvSpPr/>
              <p:nvPr userDrawn="1"/>
            </p:nvSpPr>
            <p:spPr bwMode="auto">
              <a:xfrm>
                <a:off x="6551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94" name="Rectangle 993"/>
              <p:cNvSpPr/>
              <p:nvPr userDrawn="1"/>
            </p:nvSpPr>
            <p:spPr bwMode="auto">
              <a:xfrm>
                <a:off x="7008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95" name="Rectangle 994"/>
              <p:cNvSpPr/>
              <p:nvPr userDrawn="1"/>
            </p:nvSpPr>
            <p:spPr bwMode="auto">
              <a:xfrm>
                <a:off x="7466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96" name="Rectangle 995"/>
              <p:cNvSpPr/>
              <p:nvPr userDrawn="1"/>
            </p:nvSpPr>
            <p:spPr bwMode="auto">
              <a:xfrm>
                <a:off x="7923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97" name="Rectangle 996"/>
              <p:cNvSpPr/>
              <p:nvPr userDrawn="1"/>
            </p:nvSpPr>
            <p:spPr bwMode="auto">
              <a:xfrm>
                <a:off x="8380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98" name="Rectangle 997"/>
              <p:cNvSpPr/>
              <p:nvPr userDrawn="1"/>
            </p:nvSpPr>
            <p:spPr bwMode="auto">
              <a:xfrm>
                <a:off x="8837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999" name="Rectangle 998"/>
              <p:cNvSpPr/>
              <p:nvPr/>
            </p:nvSpPr>
            <p:spPr bwMode="auto">
              <a:xfrm>
                <a:off x="9294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00" name="Rectangle 999"/>
              <p:cNvSpPr/>
              <p:nvPr userDrawn="1"/>
            </p:nvSpPr>
            <p:spPr bwMode="auto">
              <a:xfrm>
                <a:off x="9752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01" name="Rectangle 1000"/>
              <p:cNvSpPr/>
              <p:nvPr userDrawn="1"/>
            </p:nvSpPr>
            <p:spPr bwMode="auto">
              <a:xfrm>
                <a:off x="10209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02" name="Rectangle 1001"/>
              <p:cNvSpPr/>
              <p:nvPr userDrawn="1"/>
            </p:nvSpPr>
            <p:spPr bwMode="auto">
              <a:xfrm>
                <a:off x="10666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03" name="Rectangle 1002"/>
              <p:cNvSpPr/>
              <p:nvPr userDrawn="1"/>
            </p:nvSpPr>
            <p:spPr bwMode="auto">
              <a:xfrm>
                <a:off x="11123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04" name="Rectangle 1003"/>
              <p:cNvSpPr/>
              <p:nvPr userDrawn="1"/>
            </p:nvSpPr>
            <p:spPr bwMode="auto">
              <a:xfrm>
                <a:off x="11580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05" name="Rectangle 1004"/>
              <p:cNvSpPr/>
              <p:nvPr userDrawn="1"/>
            </p:nvSpPr>
            <p:spPr bwMode="auto">
              <a:xfrm>
                <a:off x="12038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06" name="Rectangle 1005"/>
              <p:cNvSpPr/>
              <p:nvPr/>
            </p:nvSpPr>
            <p:spPr bwMode="auto">
              <a:xfrm>
                <a:off x="-306388"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07" name="Rectangle 1006"/>
              <p:cNvSpPr/>
              <p:nvPr userDrawn="1"/>
            </p:nvSpPr>
            <p:spPr bwMode="auto">
              <a:xfrm>
                <a:off x="150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08" name="Rectangle 1007"/>
              <p:cNvSpPr/>
              <p:nvPr userDrawn="1"/>
            </p:nvSpPr>
            <p:spPr bwMode="auto">
              <a:xfrm>
                <a:off x="608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09" name="Rectangle 1008"/>
              <p:cNvSpPr/>
              <p:nvPr userDrawn="1"/>
            </p:nvSpPr>
            <p:spPr bwMode="auto">
              <a:xfrm>
                <a:off x="1065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10" name="Rectangle 1009"/>
              <p:cNvSpPr/>
              <p:nvPr userDrawn="1"/>
            </p:nvSpPr>
            <p:spPr bwMode="auto">
              <a:xfrm>
                <a:off x="1522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11" name="Rectangle 1010"/>
              <p:cNvSpPr/>
              <p:nvPr userDrawn="1"/>
            </p:nvSpPr>
            <p:spPr bwMode="auto">
              <a:xfrm>
                <a:off x="1979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12" name="Rectangle 1011"/>
              <p:cNvSpPr/>
              <p:nvPr userDrawn="1"/>
            </p:nvSpPr>
            <p:spPr bwMode="auto">
              <a:xfrm>
                <a:off x="2436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13" name="Rectangle 1012"/>
              <p:cNvSpPr/>
              <p:nvPr/>
            </p:nvSpPr>
            <p:spPr bwMode="auto">
              <a:xfrm>
                <a:off x="2894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14" name="Rectangle 1013"/>
              <p:cNvSpPr/>
              <p:nvPr userDrawn="1"/>
            </p:nvSpPr>
            <p:spPr bwMode="auto">
              <a:xfrm>
                <a:off x="3351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15" name="Rectangle 1014"/>
              <p:cNvSpPr/>
              <p:nvPr userDrawn="1"/>
            </p:nvSpPr>
            <p:spPr bwMode="auto">
              <a:xfrm>
                <a:off x="3808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16" name="Rectangle 1015"/>
              <p:cNvSpPr/>
              <p:nvPr userDrawn="1"/>
            </p:nvSpPr>
            <p:spPr bwMode="auto">
              <a:xfrm>
                <a:off x="4265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17" name="Rectangle 1016"/>
              <p:cNvSpPr/>
              <p:nvPr userDrawn="1"/>
            </p:nvSpPr>
            <p:spPr bwMode="auto">
              <a:xfrm>
                <a:off x="4722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18" name="Rectangle 1017"/>
              <p:cNvSpPr/>
              <p:nvPr userDrawn="1"/>
            </p:nvSpPr>
            <p:spPr bwMode="auto">
              <a:xfrm>
                <a:off x="5180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19" name="Rectangle 1018"/>
              <p:cNvSpPr/>
              <p:nvPr userDrawn="1"/>
            </p:nvSpPr>
            <p:spPr bwMode="auto">
              <a:xfrm>
                <a:off x="5637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20" name="Rectangle 1019"/>
              <p:cNvSpPr/>
              <p:nvPr/>
            </p:nvSpPr>
            <p:spPr bwMode="auto">
              <a:xfrm>
                <a:off x="6094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21" name="Rectangle 1020"/>
              <p:cNvSpPr/>
              <p:nvPr userDrawn="1"/>
            </p:nvSpPr>
            <p:spPr bwMode="auto">
              <a:xfrm>
                <a:off x="6551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22" name="Rectangle 1021"/>
              <p:cNvSpPr/>
              <p:nvPr userDrawn="1"/>
            </p:nvSpPr>
            <p:spPr bwMode="auto">
              <a:xfrm>
                <a:off x="7008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23" name="Rectangle 1022"/>
              <p:cNvSpPr/>
              <p:nvPr userDrawn="1"/>
            </p:nvSpPr>
            <p:spPr bwMode="auto">
              <a:xfrm>
                <a:off x="7466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24" name="Rectangle 1023"/>
              <p:cNvSpPr/>
              <p:nvPr userDrawn="1"/>
            </p:nvSpPr>
            <p:spPr bwMode="auto">
              <a:xfrm>
                <a:off x="7923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25" name="Rectangle 1024"/>
              <p:cNvSpPr/>
              <p:nvPr userDrawn="1"/>
            </p:nvSpPr>
            <p:spPr bwMode="auto">
              <a:xfrm>
                <a:off x="8380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26" name="Rectangle 1025"/>
              <p:cNvSpPr/>
              <p:nvPr userDrawn="1"/>
            </p:nvSpPr>
            <p:spPr bwMode="auto">
              <a:xfrm>
                <a:off x="8837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27" name="Rectangle 1026"/>
              <p:cNvSpPr/>
              <p:nvPr/>
            </p:nvSpPr>
            <p:spPr bwMode="auto">
              <a:xfrm>
                <a:off x="9294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28" name="Rectangle 1027"/>
              <p:cNvSpPr/>
              <p:nvPr userDrawn="1"/>
            </p:nvSpPr>
            <p:spPr bwMode="auto">
              <a:xfrm>
                <a:off x="9752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29" name="Rectangle 1028"/>
              <p:cNvSpPr/>
              <p:nvPr userDrawn="1"/>
            </p:nvSpPr>
            <p:spPr bwMode="auto">
              <a:xfrm>
                <a:off x="10209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30" name="Rectangle 1029"/>
              <p:cNvSpPr/>
              <p:nvPr userDrawn="1"/>
            </p:nvSpPr>
            <p:spPr bwMode="auto">
              <a:xfrm>
                <a:off x="10666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31" name="Rectangle 1030"/>
              <p:cNvSpPr/>
              <p:nvPr userDrawn="1"/>
            </p:nvSpPr>
            <p:spPr bwMode="auto">
              <a:xfrm>
                <a:off x="11123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32" name="Rectangle 1031"/>
              <p:cNvSpPr/>
              <p:nvPr userDrawn="1"/>
            </p:nvSpPr>
            <p:spPr bwMode="auto">
              <a:xfrm>
                <a:off x="11580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33" name="Rectangle 1032"/>
              <p:cNvSpPr/>
              <p:nvPr userDrawn="1"/>
            </p:nvSpPr>
            <p:spPr bwMode="auto">
              <a:xfrm>
                <a:off x="12038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34" name="Rectangle 1033"/>
              <p:cNvSpPr/>
              <p:nvPr/>
            </p:nvSpPr>
            <p:spPr bwMode="auto">
              <a:xfrm>
                <a:off x="-306388"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35" name="Rectangle 1034"/>
              <p:cNvSpPr/>
              <p:nvPr userDrawn="1"/>
            </p:nvSpPr>
            <p:spPr bwMode="auto">
              <a:xfrm>
                <a:off x="150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36" name="Rectangle 1035"/>
              <p:cNvSpPr/>
              <p:nvPr userDrawn="1"/>
            </p:nvSpPr>
            <p:spPr bwMode="auto">
              <a:xfrm>
                <a:off x="608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37" name="Rectangle 1036"/>
              <p:cNvSpPr/>
              <p:nvPr userDrawn="1"/>
            </p:nvSpPr>
            <p:spPr bwMode="auto">
              <a:xfrm>
                <a:off x="1065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38" name="Rectangle 1037"/>
              <p:cNvSpPr/>
              <p:nvPr userDrawn="1"/>
            </p:nvSpPr>
            <p:spPr bwMode="auto">
              <a:xfrm>
                <a:off x="1522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39" name="Rectangle 1038"/>
              <p:cNvSpPr/>
              <p:nvPr userDrawn="1"/>
            </p:nvSpPr>
            <p:spPr bwMode="auto">
              <a:xfrm>
                <a:off x="1979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40" name="Rectangle 1039"/>
              <p:cNvSpPr/>
              <p:nvPr userDrawn="1"/>
            </p:nvSpPr>
            <p:spPr bwMode="auto">
              <a:xfrm>
                <a:off x="2436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41" name="Rectangle 1040"/>
              <p:cNvSpPr/>
              <p:nvPr/>
            </p:nvSpPr>
            <p:spPr bwMode="auto">
              <a:xfrm>
                <a:off x="2894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42" name="Rectangle 1041"/>
              <p:cNvSpPr/>
              <p:nvPr userDrawn="1"/>
            </p:nvSpPr>
            <p:spPr bwMode="auto">
              <a:xfrm>
                <a:off x="3351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43" name="Rectangle 1042"/>
              <p:cNvSpPr/>
              <p:nvPr userDrawn="1"/>
            </p:nvSpPr>
            <p:spPr bwMode="auto">
              <a:xfrm>
                <a:off x="3808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44" name="Rectangle 1043"/>
              <p:cNvSpPr/>
              <p:nvPr userDrawn="1"/>
            </p:nvSpPr>
            <p:spPr bwMode="auto">
              <a:xfrm>
                <a:off x="4265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45" name="Rectangle 1044"/>
              <p:cNvSpPr/>
              <p:nvPr userDrawn="1"/>
            </p:nvSpPr>
            <p:spPr bwMode="auto">
              <a:xfrm>
                <a:off x="4722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46" name="Rectangle 1045"/>
              <p:cNvSpPr/>
              <p:nvPr userDrawn="1"/>
            </p:nvSpPr>
            <p:spPr bwMode="auto">
              <a:xfrm>
                <a:off x="5180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47" name="Rectangle 1046"/>
              <p:cNvSpPr/>
              <p:nvPr userDrawn="1"/>
            </p:nvSpPr>
            <p:spPr bwMode="auto">
              <a:xfrm>
                <a:off x="5637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48" name="Rectangle 1047"/>
              <p:cNvSpPr/>
              <p:nvPr/>
            </p:nvSpPr>
            <p:spPr bwMode="auto">
              <a:xfrm>
                <a:off x="6094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49" name="Rectangle 1048"/>
              <p:cNvSpPr/>
              <p:nvPr userDrawn="1"/>
            </p:nvSpPr>
            <p:spPr bwMode="auto">
              <a:xfrm>
                <a:off x="6551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50" name="Rectangle 1049"/>
              <p:cNvSpPr/>
              <p:nvPr userDrawn="1"/>
            </p:nvSpPr>
            <p:spPr bwMode="auto">
              <a:xfrm>
                <a:off x="7008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51" name="Rectangle 1050"/>
              <p:cNvSpPr/>
              <p:nvPr userDrawn="1"/>
            </p:nvSpPr>
            <p:spPr bwMode="auto">
              <a:xfrm>
                <a:off x="7466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52" name="Rectangle 1051"/>
              <p:cNvSpPr/>
              <p:nvPr userDrawn="1"/>
            </p:nvSpPr>
            <p:spPr bwMode="auto">
              <a:xfrm>
                <a:off x="7923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53" name="Rectangle 1052"/>
              <p:cNvSpPr/>
              <p:nvPr userDrawn="1"/>
            </p:nvSpPr>
            <p:spPr bwMode="auto">
              <a:xfrm>
                <a:off x="8380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54" name="Rectangle 1053"/>
              <p:cNvSpPr/>
              <p:nvPr userDrawn="1"/>
            </p:nvSpPr>
            <p:spPr bwMode="auto">
              <a:xfrm>
                <a:off x="8837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55" name="Rectangle 1054"/>
              <p:cNvSpPr/>
              <p:nvPr/>
            </p:nvSpPr>
            <p:spPr bwMode="auto">
              <a:xfrm>
                <a:off x="9294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56" name="Rectangle 1055"/>
              <p:cNvSpPr/>
              <p:nvPr userDrawn="1"/>
            </p:nvSpPr>
            <p:spPr bwMode="auto">
              <a:xfrm>
                <a:off x="9752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57" name="Rectangle 1056"/>
              <p:cNvSpPr/>
              <p:nvPr userDrawn="1"/>
            </p:nvSpPr>
            <p:spPr bwMode="auto">
              <a:xfrm>
                <a:off x="10209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58" name="Rectangle 1057"/>
              <p:cNvSpPr/>
              <p:nvPr userDrawn="1"/>
            </p:nvSpPr>
            <p:spPr bwMode="auto">
              <a:xfrm>
                <a:off x="10666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59" name="Rectangle 1058"/>
              <p:cNvSpPr/>
              <p:nvPr userDrawn="1"/>
            </p:nvSpPr>
            <p:spPr bwMode="auto">
              <a:xfrm>
                <a:off x="11123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60" name="Rectangle 1059"/>
              <p:cNvSpPr/>
              <p:nvPr userDrawn="1"/>
            </p:nvSpPr>
            <p:spPr bwMode="auto">
              <a:xfrm>
                <a:off x="11580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61" name="Rectangle 1060"/>
              <p:cNvSpPr/>
              <p:nvPr userDrawn="1"/>
            </p:nvSpPr>
            <p:spPr bwMode="auto">
              <a:xfrm>
                <a:off x="12038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62" name="Rectangle 1061"/>
              <p:cNvSpPr/>
              <p:nvPr/>
            </p:nvSpPr>
            <p:spPr bwMode="auto">
              <a:xfrm>
                <a:off x="-306388"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63" name="Rectangle 1062"/>
              <p:cNvSpPr/>
              <p:nvPr userDrawn="1"/>
            </p:nvSpPr>
            <p:spPr bwMode="auto">
              <a:xfrm>
                <a:off x="150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64" name="Rectangle 1063"/>
              <p:cNvSpPr/>
              <p:nvPr userDrawn="1"/>
            </p:nvSpPr>
            <p:spPr bwMode="auto">
              <a:xfrm>
                <a:off x="608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65" name="Rectangle 1064"/>
              <p:cNvSpPr/>
              <p:nvPr userDrawn="1"/>
            </p:nvSpPr>
            <p:spPr bwMode="auto">
              <a:xfrm>
                <a:off x="1065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66" name="Rectangle 1065"/>
              <p:cNvSpPr/>
              <p:nvPr userDrawn="1"/>
            </p:nvSpPr>
            <p:spPr bwMode="auto">
              <a:xfrm>
                <a:off x="1522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67" name="Rectangle 1066"/>
              <p:cNvSpPr/>
              <p:nvPr userDrawn="1"/>
            </p:nvSpPr>
            <p:spPr bwMode="auto">
              <a:xfrm>
                <a:off x="1979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68" name="Rectangle 1067"/>
              <p:cNvSpPr/>
              <p:nvPr userDrawn="1"/>
            </p:nvSpPr>
            <p:spPr bwMode="auto">
              <a:xfrm>
                <a:off x="2436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69" name="Rectangle 1068"/>
              <p:cNvSpPr/>
              <p:nvPr/>
            </p:nvSpPr>
            <p:spPr bwMode="auto">
              <a:xfrm>
                <a:off x="2894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70" name="Rectangle 1069"/>
              <p:cNvSpPr/>
              <p:nvPr userDrawn="1"/>
            </p:nvSpPr>
            <p:spPr bwMode="auto">
              <a:xfrm>
                <a:off x="3351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71" name="Rectangle 1070"/>
              <p:cNvSpPr/>
              <p:nvPr userDrawn="1"/>
            </p:nvSpPr>
            <p:spPr bwMode="auto">
              <a:xfrm>
                <a:off x="3808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72" name="Rectangle 1071"/>
              <p:cNvSpPr/>
              <p:nvPr userDrawn="1"/>
            </p:nvSpPr>
            <p:spPr bwMode="auto">
              <a:xfrm>
                <a:off x="4265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73" name="Rectangle 1072"/>
              <p:cNvSpPr/>
              <p:nvPr userDrawn="1"/>
            </p:nvSpPr>
            <p:spPr bwMode="auto">
              <a:xfrm>
                <a:off x="4722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74" name="Rectangle 1073"/>
              <p:cNvSpPr/>
              <p:nvPr userDrawn="1"/>
            </p:nvSpPr>
            <p:spPr bwMode="auto">
              <a:xfrm>
                <a:off x="5180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75" name="Rectangle 1074"/>
              <p:cNvSpPr/>
              <p:nvPr userDrawn="1"/>
            </p:nvSpPr>
            <p:spPr bwMode="auto">
              <a:xfrm>
                <a:off x="5637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76" name="Rectangle 1075"/>
              <p:cNvSpPr/>
              <p:nvPr/>
            </p:nvSpPr>
            <p:spPr bwMode="auto">
              <a:xfrm>
                <a:off x="6094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77" name="Rectangle 1076"/>
              <p:cNvSpPr/>
              <p:nvPr userDrawn="1"/>
            </p:nvSpPr>
            <p:spPr bwMode="auto">
              <a:xfrm>
                <a:off x="6551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78" name="Rectangle 1077"/>
              <p:cNvSpPr/>
              <p:nvPr userDrawn="1"/>
            </p:nvSpPr>
            <p:spPr bwMode="auto">
              <a:xfrm>
                <a:off x="7008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79" name="Rectangle 1078"/>
              <p:cNvSpPr/>
              <p:nvPr userDrawn="1"/>
            </p:nvSpPr>
            <p:spPr bwMode="auto">
              <a:xfrm>
                <a:off x="7466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80" name="Rectangle 1079"/>
              <p:cNvSpPr/>
              <p:nvPr userDrawn="1"/>
            </p:nvSpPr>
            <p:spPr bwMode="auto">
              <a:xfrm>
                <a:off x="7923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81" name="Rectangle 1080"/>
              <p:cNvSpPr/>
              <p:nvPr userDrawn="1"/>
            </p:nvSpPr>
            <p:spPr bwMode="auto">
              <a:xfrm>
                <a:off x="8380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82" name="Rectangle 1081"/>
              <p:cNvSpPr/>
              <p:nvPr userDrawn="1"/>
            </p:nvSpPr>
            <p:spPr bwMode="auto">
              <a:xfrm>
                <a:off x="8837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83" name="Rectangle 1082"/>
              <p:cNvSpPr/>
              <p:nvPr/>
            </p:nvSpPr>
            <p:spPr bwMode="auto">
              <a:xfrm>
                <a:off x="9294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84" name="Rectangle 1083"/>
              <p:cNvSpPr/>
              <p:nvPr userDrawn="1"/>
            </p:nvSpPr>
            <p:spPr bwMode="auto">
              <a:xfrm>
                <a:off x="9752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85" name="Rectangle 1084"/>
              <p:cNvSpPr/>
              <p:nvPr userDrawn="1"/>
            </p:nvSpPr>
            <p:spPr bwMode="auto">
              <a:xfrm>
                <a:off x="10209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86" name="Rectangle 1085"/>
              <p:cNvSpPr/>
              <p:nvPr userDrawn="1"/>
            </p:nvSpPr>
            <p:spPr bwMode="auto">
              <a:xfrm>
                <a:off x="10666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87" name="Rectangle 1086"/>
              <p:cNvSpPr/>
              <p:nvPr userDrawn="1"/>
            </p:nvSpPr>
            <p:spPr bwMode="auto">
              <a:xfrm>
                <a:off x="11123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88" name="Rectangle 1087"/>
              <p:cNvSpPr/>
              <p:nvPr userDrawn="1"/>
            </p:nvSpPr>
            <p:spPr bwMode="auto">
              <a:xfrm>
                <a:off x="11580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sp>
            <p:nvSpPr>
              <p:cNvPr id="1089" name="Rectangle 1088"/>
              <p:cNvSpPr/>
              <p:nvPr userDrawn="1"/>
            </p:nvSpPr>
            <p:spPr bwMode="auto">
              <a:xfrm>
                <a:off x="12038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smtClean="0">
                  <a:gradFill>
                    <a:gsLst>
                      <a:gs pos="0">
                        <a:srgbClr val="FFFFFF"/>
                      </a:gs>
                      <a:gs pos="100000">
                        <a:srgbClr val="FFFFFF"/>
                      </a:gs>
                    </a:gsLst>
                    <a:lin ang="5400000" scaled="0"/>
                  </a:gradFill>
                  <a:latin typeface="Segoe UI" pitchFamily="34" charset="0"/>
                </a:endParaRPr>
              </a:p>
            </p:txBody>
          </p:sp>
        </p:grpSp>
        <p:grpSp>
          <p:nvGrpSpPr>
            <p:cNvPr id="1114" name="grid lines - 1&quot; - horizontal"/>
            <p:cNvGrpSpPr/>
            <p:nvPr userDrawn="1"/>
          </p:nvGrpSpPr>
          <p:grpSpPr>
            <a:xfrm>
              <a:off x="-304396" y="-228600"/>
              <a:ext cx="12801600" cy="7315200"/>
              <a:chOff x="-304396" y="-228600"/>
              <a:chExt cx="12801600" cy="7315200"/>
            </a:xfrm>
          </p:grpSpPr>
          <p:cxnSp>
            <p:nvCxnSpPr>
              <p:cNvPr id="1105" name="Straight Connector 1104"/>
              <p:cNvCxnSpPr/>
              <p:nvPr userDrawn="1"/>
            </p:nvCxnSpPr>
            <p:spPr>
              <a:xfrm rot="16200000" flipV="1">
                <a:off x="6096404" y="-2971800"/>
                <a:ext cx="0" cy="12801600"/>
              </a:xfrm>
              <a:prstGeom prst="line">
                <a:avLst/>
              </a:prstGeom>
              <a:ln>
                <a:solidFill>
                  <a:srgbClr val="292929">
                    <a:alpha val="59000"/>
                  </a:srgbClr>
                </a:solidFill>
              </a:ln>
            </p:spPr>
            <p:style>
              <a:lnRef idx="1">
                <a:schemeClr val="accent1"/>
              </a:lnRef>
              <a:fillRef idx="0">
                <a:schemeClr val="accent1"/>
              </a:fillRef>
              <a:effectRef idx="0">
                <a:schemeClr val="accent1"/>
              </a:effectRef>
              <a:fontRef idx="minor">
                <a:schemeClr val="tx1"/>
              </a:fontRef>
            </p:style>
          </p:cxnSp>
          <p:cxnSp>
            <p:nvCxnSpPr>
              <p:cNvPr id="1106" name="Straight Connector 1105"/>
              <p:cNvCxnSpPr/>
              <p:nvPr userDrawn="1"/>
            </p:nvCxnSpPr>
            <p:spPr>
              <a:xfrm rot="16200000" flipV="1">
                <a:off x="6096404" y="-20574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7" name="Straight Connector 1106"/>
              <p:cNvCxnSpPr/>
              <p:nvPr userDrawn="1"/>
            </p:nvCxnSpPr>
            <p:spPr>
              <a:xfrm rot="16200000" flipV="1">
                <a:off x="6096404" y="-11430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8" name="Straight Connector 1107"/>
              <p:cNvCxnSpPr/>
              <p:nvPr userDrawn="1"/>
            </p:nvCxnSpPr>
            <p:spPr>
              <a:xfrm rot="16200000" flipV="1">
                <a:off x="6096404" y="-2286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9" name="Straight Connector 1108"/>
              <p:cNvCxnSpPr/>
              <p:nvPr userDrawn="1"/>
            </p:nvCxnSpPr>
            <p:spPr>
              <a:xfrm rot="16200000" flipV="1">
                <a:off x="6096404" y="6858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0" name="Straight Connector 1109"/>
              <p:cNvCxnSpPr/>
              <p:nvPr userDrawn="1"/>
            </p:nvCxnSpPr>
            <p:spPr>
              <a:xfrm rot="16200000" flipV="1">
                <a:off x="6096404" y="-38862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1" name="Straight Connector 1110"/>
              <p:cNvCxnSpPr/>
              <p:nvPr userDrawn="1"/>
            </p:nvCxnSpPr>
            <p:spPr>
              <a:xfrm rot="16200000" flipV="1">
                <a:off x="6096404" y="-48006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2" name="Straight Connector 1111"/>
              <p:cNvCxnSpPr/>
              <p:nvPr userDrawn="1"/>
            </p:nvCxnSpPr>
            <p:spPr>
              <a:xfrm rot="16200000" flipV="1">
                <a:off x="6096404" y="-57150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3" name="Straight Connector 1112"/>
              <p:cNvCxnSpPr/>
              <p:nvPr userDrawn="1"/>
            </p:nvCxnSpPr>
            <p:spPr>
              <a:xfrm rot="16200000" flipV="1">
                <a:off x="6096404" y="-66294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grpSp>
        <p:grpSp>
          <p:nvGrpSpPr>
            <p:cNvPr id="1117" name="grid lines - 1&quot; - vertical"/>
            <p:cNvGrpSpPr/>
            <p:nvPr userDrawn="1"/>
          </p:nvGrpSpPr>
          <p:grpSpPr>
            <a:xfrm>
              <a:off x="-304396" y="-228600"/>
              <a:ext cx="12799608" cy="7315200"/>
              <a:chOff x="-304396" y="-228600"/>
              <a:chExt cx="12799608" cy="7315200"/>
            </a:xfrm>
          </p:grpSpPr>
          <p:cxnSp>
            <p:nvCxnSpPr>
              <p:cNvPr id="1091" name="Straight Connector 1090"/>
              <p:cNvCxnSpPr/>
              <p:nvPr userDrawn="1"/>
            </p:nvCxnSpPr>
            <p:spPr>
              <a:xfrm>
                <a:off x="6096404" y="-228600"/>
                <a:ext cx="0" cy="7315200"/>
              </a:xfrm>
              <a:prstGeom prst="line">
                <a:avLst/>
              </a:prstGeom>
              <a:ln>
                <a:solidFill>
                  <a:srgbClr val="292929">
                    <a:alpha val="59000"/>
                  </a:srgbClr>
                </a:solidFill>
              </a:ln>
            </p:spPr>
            <p:style>
              <a:lnRef idx="1">
                <a:schemeClr val="accent1"/>
              </a:lnRef>
              <a:fillRef idx="0">
                <a:schemeClr val="accent1"/>
              </a:fillRef>
              <a:effectRef idx="0">
                <a:schemeClr val="accent1"/>
              </a:effectRef>
              <a:fontRef idx="minor">
                <a:schemeClr val="tx1"/>
              </a:fontRef>
            </p:style>
          </p:cxnSp>
          <p:cxnSp>
            <p:nvCxnSpPr>
              <p:cNvPr id="1093" name="Straight Connector 1092"/>
              <p:cNvCxnSpPr/>
              <p:nvPr userDrawn="1"/>
            </p:nvCxnSpPr>
            <p:spPr>
              <a:xfrm>
                <a:off x="8840600"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4" name="Straight Connector 1093"/>
              <p:cNvCxnSpPr/>
              <p:nvPr userDrawn="1"/>
            </p:nvCxnSpPr>
            <p:spPr>
              <a:xfrm>
                <a:off x="7011136"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5" name="Straight Connector 1094"/>
              <p:cNvCxnSpPr/>
              <p:nvPr userDrawn="1"/>
            </p:nvCxnSpPr>
            <p:spPr>
              <a:xfrm>
                <a:off x="7925868"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6" name="Straight Connector 1095"/>
              <p:cNvCxnSpPr/>
              <p:nvPr userDrawn="1"/>
            </p:nvCxnSpPr>
            <p:spPr>
              <a:xfrm>
                <a:off x="975533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7" name="Straight Connector 1096"/>
              <p:cNvCxnSpPr/>
              <p:nvPr userDrawn="1"/>
            </p:nvCxnSpPr>
            <p:spPr>
              <a:xfrm>
                <a:off x="10670064"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8" name="Straight Connector 1097"/>
              <p:cNvCxnSpPr/>
              <p:nvPr userDrawn="1"/>
            </p:nvCxnSpPr>
            <p:spPr>
              <a:xfrm>
                <a:off x="11584794"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9" name="Straight Connector 1098"/>
              <p:cNvCxnSpPr/>
              <p:nvPr userDrawn="1"/>
            </p:nvCxnSpPr>
            <p:spPr>
              <a:xfrm>
                <a:off x="518167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0" name="Straight Connector 1099"/>
              <p:cNvCxnSpPr/>
              <p:nvPr userDrawn="1"/>
            </p:nvCxnSpPr>
            <p:spPr>
              <a:xfrm>
                <a:off x="4266940"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1" name="Straight Connector 1100"/>
              <p:cNvCxnSpPr/>
              <p:nvPr userDrawn="1"/>
            </p:nvCxnSpPr>
            <p:spPr>
              <a:xfrm>
                <a:off x="3352208"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2" name="Straight Connector 1101"/>
              <p:cNvCxnSpPr/>
              <p:nvPr userDrawn="1"/>
            </p:nvCxnSpPr>
            <p:spPr>
              <a:xfrm>
                <a:off x="2437476"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3" name="Straight Connector 1102"/>
              <p:cNvCxnSpPr/>
              <p:nvPr userDrawn="1"/>
            </p:nvCxnSpPr>
            <p:spPr>
              <a:xfrm>
                <a:off x="1522744"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4" name="Straight Connector 1103"/>
              <p:cNvCxnSpPr/>
              <p:nvPr userDrawn="1"/>
            </p:nvCxnSpPr>
            <p:spPr>
              <a:xfrm>
                <a:off x="60801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5" name="Straight Connector 1114"/>
              <p:cNvCxnSpPr/>
              <p:nvPr userDrawn="1"/>
            </p:nvCxnSpPr>
            <p:spPr>
              <a:xfrm>
                <a:off x="-304396"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6" name="Straight Connector 1115"/>
              <p:cNvCxnSpPr/>
              <p:nvPr userDrawn="1"/>
            </p:nvCxnSpPr>
            <p:spPr>
              <a:xfrm>
                <a:off x="1249521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grpSp>
      </p:grpSp>
      <p:sp>
        <p:nvSpPr>
          <p:cNvPr id="543" name="Text Placeholder"/>
          <p:cNvSpPr>
            <a:spLocks noGrp="1"/>
          </p:cNvSpPr>
          <p:nvPr>
            <p:ph type="body" idx="1"/>
          </p:nvPr>
        </p:nvSpPr>
        <p:spPr>
          <a:xfrm>
            <a:off x="456129" y="1143000"/>
            <a:ext cx="8234731"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Placeholder"/>
          <p:cNvSpPr>
            <a:spLocks noGrp="1"/>
          </p:cNvSpPr>
          <p:nvPr>
            <p:ph type="title"/>
          </p:nvPr>
        </p:nvSpPr>
        <p:spPr>
          <a:xfrm>
            <a:off x="456129" y="229616"/>
            <a:ext cx="8231743" cy="609398"/>
          </a:xfrm>
          <a:prstGeom prst="rect">
            <a:avLst/>
          </a:prstGeom>
        </p:spPr>
        <p:txBody>
          <a:bodyPr vert="horz" wrap="square" lIns="0" tIns="0" rIns="0" bIns="0" rtlCol="0" anchor="t">
            <a:spAutoFit/>
          </a:bodyPr>
          <a:lstStyle/>
          <a:p>
            <a:r>
              <a:rPr lang="en-US" dirty="0" smtClean="0"/>
              <a:t>Click to edit Master title style</a:t>
            </a:r>
            <a:endParaRPr lang="en-US" dirty="0"/>
          </a:p>
        </p:txBody>
      </p:sp>
    </p:spTree>
    <p:extLst>
      <p:ext uri="{BB962C8B-B14F-4D97-AF65-F5344CB8AC3E}">
        <p14:creationId xmlns:p14="http://schemas.microsoft.com/office/powerpoint/2010/main" val="3307916489"/>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ransition>
    <p:fade/>
  </p:transition>
  <p:timing>
    <p:tnLst>
      <p:par>
        <p:cTn id="1" dur="indefinite" restart="never" nodeType="tmRoot"/>
      </p:par>
    </p:tnLst>
  </p:timing>
  <p:hf sldNum="0" hdr="0" ftr="0" dt="0"/>
  <p:txStyles>
    <p:titleStyle>
      <a:lvl1pPr algn="l" defTabSz="914363" rtl="0" eaLnBrk="1" latinLnBrk="0" hangingPunct="1">
        <a:lnSpc>
          <a:spcPct val="90000"/>
        </a:lnSpc>
        <a:spcBef>
          <a:spcPct val="0"/>
        </a:spcBef>
        <a:buNone/>
        <a:defRPr lang="en-US" sz="4400" b="1" kern="1200" cap="none" spc="-150" baseline="0" dirty="0" smtClean="0">
          <a:ln w="3175">
            <a:noFill/>
          </a:ln>
          <a:gradFill flip="none" rotWithShape="1">
            <a:gsLst>
              <a:gs pos="5417">
                <a:schemeClr val="tx2"/>
              </a:gs>
              <a:gs pos="26000">
                <a:schemeClr val="tx2"/>
              </a:gs>
            </a:gsLst>
            <a:lin ang="5400000" scaled="0"/>
            <a:tileRect/>
          </a:gradFill>
          <a:effectLst/>
          <a:latin typeface="Segoe UI Light" pitchFamily="34" charset="0"/>
          <a:ea typeface="+mn-ea"/>
          <a:cs typeface="Arial" charset="0"/>
        </a:defRPr>
      </a:lvl1pPr>
    </p:titleStyle>
    <p:bodyStyle>
      <a:lvl1pPr marL="290513" indent="-290513" algn="l" defTabSz="914363" rtl="0" eaLnBrk="1" latinLnBrk="0" hangingPunct="1">
        <a:lnSpc>
          <a:spcPct val="90000"/>
        </a:lnSpc>
        <a:spcBef>
          <a:spcPct val="20000"/>
        </a:spcBef>
        <a:buClrTx/>
        <a:buSzPct val="90000"/>
        <a:buFont typeface="Arial" pitchFamily="34" charset="0"/>
        <a:buChar char="•"/>
        <a:defRPr sz="3200" kern="1200">
          <a:gradFill>
            <a:gsLst>
              <a:gs pos="0">
                <a:schemeClr val="tx1"/>
              </a:gs>
              <a:gs pos="86000">
                <a:schemeClr val="tx1"/>
              </a:gs>
            </a:gsLst>
            <a:lin ang="5400000" scaled="0"/>
          </a:gradFill>
          <a:latin typeface="Segoe UI" pitchFamily="34" charset="0"/>
          <a:ea typeface="+mn-ea"/>
          <a:cs typeface="+mn-cs"/>
        </a:defRPr>
      </a:lvl1pPr>
      <a:lvl2pPr marL="588963" indent="-284163" algn="l" defTabSz="914363" rtl="0" eaLnBrk="1" latinLnBrk="0" hangingPunct="1">
        <a:lnSpc>
          <a:spcPct val="90000"/>
        </a:lnSpc>
        <a:spcBef>
          <a:spcPct val="20000"/>
        </a:spcBef>
        <a:buClrTx/>
        <a:buSzPct val="90000"/>
        <a:buFont typeface="Arial" pitchFamily="34" charset="0"/>
        <a:buChar char="•"/>
        <a:defRPr sz="2800" kern="1200">
          <a:gradFill>
            <a:gsLst>
              <a:gs pos="0">
                <a:schemeClr val="tx1"/>
              </a:gs>
              <a:gs pos="86000">
                <a:schemeClr val="tx1"/>
              </a:gs>
            </a:gsLst>
            <a:lin ang="5400000" scaled="0"/>
          </a:gradFill>
          <a:latin typeface="Segoe UI" pitchFamily="34" charset="0"/>
          <a:ea typeface="+mn-ea"/>
          <a:cs typeface="+mn-cs"/>
        </a:defRPr>
      </a:lvl2pPr>
      <a:lvl3pPr marL="884238" indent="-284163" algn="l" defTabSz="914363" rtl="0" eaLnBrk="1" latinLnBrk="0" hangingPunct="1">
        <a:lnSpc>
          <a:spcPct val="90000"/>
        </a:lnSpc>
        <a:spcBef>
          <a:spcPct val="20000"/>
        </a:spcBef>
        <a:buClrTx/>
        <a:buSzPct val="90000"/>
        <a:buFont typeface="Arial" pitchFamily="34" charset="0"/>
        <a:buChar char="•"/>
        <a:defRPr lang="en-US" sz="2400" kern="1200" dirty="0">
          <a:gradFill>
            <a:gsLst>
              <a:gs pos="0">
                <a:schemeClr val="tx1"/>
              </a:gs>
              <a:gs pos="86000">
                <a:schemeClr val="tx1"/>
              </a:gs>
            </a:gsLst>
            <a:lin ang="5400000" scaled="0"/>
          </a:gradFill>
          <a:latin typeface="Segoe UI" pitchFamily="34" charset="0"/>
          <a:ea typeface="+mn-ea"/>
          <a:cs typeface="+mn-cs"/>
        </a:defRPr>
      </a:lvl3pPr>
      <a:lvl4pPr marL="1147763" indent="-293688" algn="l" defTabSz="914363" rtl="0" eaLnBrk="1" latinLnBrk="0" hangingPunct="1">
        <a:lnSpc>
          <a:spcPct val="90000"/>
        </a:lnSpc>
        <a:spcBef>
          <a:spcPct val="20000"/>
        </a:spcBef>
        <a:buClrTx/>
        <a:buSzPct val="90000"/>
        <a:buFont typeface="Arial" pitchFamily="34" charset="0"/>
        <a:buChar char="•"/>
        <a:defRPr sz="2000" kern="1200">
          <a:gradFill>
            <a:gsLst>
              <a:gs pos="0">
                <a:schemeClr val="tx1"/>
              </a:gs>
              <a:gs pos="86000">
                <a:schemeClr val="tx1"/>
              </a:gs>
            </a:gsLst>
            <a:lin ang="5400000" scaled="0"/>
          </a:gradFill>
          <a:latin typeface="Segoe UI" pitchFamily="34" charset="0"/>
          <a:ea typeface="+mn-ea"/>
          <a:cs typeface="+mn-cs"/>
        </a:defRPr>
      </a:lvl4pPr>
      <a:lvl5pPr marL="1371600" indent="-223838" algn="l" defTabSz="914363" rtl="0" eaLnBrk="1" latinLnBrk="0" hangingPunct="1">
        <a:lnSpc>
          <a:spcPct val="90000"/>
        </a:lnSpc>
        <a:spcBef>
          <a:spcPct val="20000"/>
        </a:spcBef>
        <a:buClrTx/>
        <a:buSzPct val="90000"/>
        <a:buFont typeface="Arial" pitchFamily="34" charset="0"/>
        <a:buChar char="•"/>
        <a:defRPr sz="2000" kern="1200">
          <a:gradFill>
            <a:gsLst>
              <a:gs pos="0">
                <a:schemeClr val="tx1"/>
              </a:gs>
              <a:gs pos="86000">
                <a:schemeClr val="tx1"/>
              </a:gs>
            </a:gsLst>
            <a:lin ang="5400000" scaled="0"/>
          </a:gradFill>
          <a:latin typeface="Segoe UI"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1009" y="436417"/>
            <a:ext cx="8229600" cy="443198"/>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81011" y="1198418"/>
            <a:ext cx="8229600" cy="1877437"/>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379543" y="6267308"/>
            <a:ext cx="425172" cy="365125"/>
          </a:xfrm>
          <a:prstGeom prst="rect">
            <a:avLst/>
          </a:prstGeom>
        </p:spPr>
        <p:txBody>
          <a:bodyPr lIns="0" rIns="0" anchor="ctr"/>
          <a:lstStyle>
            <a:lvl1pPr algn="ctr">
              <a:defRPr lang="en-US" sz="1000" smtClean="0">
                <a:solidFill>
                  <a:schemeClr val="tx2">
                    <a:alpha val="99000"/>
                  </a:schemeClr>
                </a:solidFill>
              </a:defRPr>
            </a:lvl1pPr>
          </a:lstStyle>
          <a:p>
            <a:fld id="{B60359E2-F1E6-40F3-81C3-5A646FA87138}" type="slidenum">
              <a:rPr>
                <a:solidFill>
                  <a:srgbClr val="595959">
                    <a:alpha val="99000"/>
                  </a:srgbClr>
                </a:solidFill>
              </a:rPr>
              <a:pPr/>
              <a:t>‹#›</a:t>
            </a:fld>
            <a:endParaRPr dirty="0">
              <a:solidFill>
                <a:srgbClr val="595959">
                  <a:alpha val="99000"/>
                </a:srgbClr>
              </a:solidFill>
            </a:endParaRPr>
          </a:p>
        </p:txBody>
      </p:sp>
    </p:spTree>
    <p:extLst>
      <p:ext uri="{BB962C8B-B14F-4D97-AF65-F5344CB8AC3E}">
        <p14:creationId xmlns:p14="http://schemas.microsoft.com/office/powerpoint/2010/main" val="92782852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transition>
    <p:fade/>
  </p:transition>
  <p:timing>
    <p:tnLst>
      <p:par>
        <p:cTn id="1" dur="indefinite" restart="never" nodeType="tmRoot"/>
      </p:par>
    </p:tnLst>
  </p:timing>
  <p:hf hdr="0" ftr="0" dt="0"/>
  <p:txStyles>
    <p:titleStyle>
      <a:lvl1pPr algn="l" defTabSz="914363" rtl="0" eaLnBrk="1" latinLnBrk="0" hangingPunct="1">
        <a:lnSpc>
          <a:spcPct val="90000"/>
        </a:lnSpc>
        <a:spcBef>
          <a:spcPct val="0"/>
        </a:spcBef>
        <a:buNone/>
        <a:defRPr lang="en-US" sz="3200" b="0" kern="1200" cap="none" spc="-100" baseline="0" dirty="0" smtClean="0">
          <a:ln w="3175">
            <a:noFill/>
          </a:ln>
          <a:solidFill>
            <a:srgbClr val="EE7816">
              <a:alpha val="99000"/>
            </a:srgbClr>
          </a:solidFill>
          <a:effectLst/>
          <a:latin typeface="+mj-lt"/>
          <a:ea typeface="+mn-ea"/>
          <a:cs typeface="Arial" charset="0"/>
        </a:defRPr>
      </a:lvl1pPr>
    </p:titleStyle>
    <p:bodyStyle>
      <a:lvl1pPr marL="290513" indent="-290513" algn="l" defTabSz="914363" rtl="0" eaLnBrk="1" latinLnBrk="0" hangingPunct="1">
        <a:lnSpc>
          <a:spcPct val="100000"/>
        </a:lnSpc>
        <a:spcBef>
          <a:spcPts val="600"/>
        </a:spcBef>
        <a:spcAft>
          <a:spcPts val="600"/>
        </a:spcAft>
        <a:buClr>
          <a:srgbClr val="F69F1E"/>
        </a:buClr>
        <a:buSzPct val="90000"/>
        <a:buFont typeface="Arial" pitchFamily="34" charset="0"/>
        <a:buChar char="•"/>
        <a:defRPr sz="2000" kern="1200">
          <a:solidFill>
            <a:schemeClr val="tx2">
              <a:alpha val="99000"/>
            </a:schemeClr>
          </a:solidFill>
          <a:latin typeface="+mn-lt"/>
          <a:ea typeface="+mn-ea"/>
          <a:cs typeface="+mn-cs"/>
        </a:defRPr>
      </a:lvl1pPr>
      <a:lvl2pPr marL="568325" indent="-277813" algn="l" defTabSz="914363" rtl="0" eaLnBrk="1" latinLnBrk="0" hangingPunct="1">
        <a:lnSpc>
          <a:spcPct val="100000"/>
        </a:lnSpc>
        <a:spcBef>
          <a:spcPts val="600"/>
        </a:spcBef>
        <a:spcAft>
          <a:spcPts val="600"/>
        </a:spcAft>
        <a:buClr>
          <a:srgbClr val="F69F1E"/>
        </a:buClr>
        <a:buSzPct val="90000"/>
        <a:buFont typeface="Arial" pitchFamily="34" charset="0"/>
        <a:buChar char="•"/>
        <a:defRPr sz="1800" kern="1200">
          <a:solidFill>
            <a:schemeClr val="tx2">
              <a:alpha val="99000"/>
            </a:schemeClr>
          </a:solidFill>
          <a:latin typeface="+mn-lt"/>
          <a:ea typeface="+mn-ea"/>
          <a:cs typeface="+mn-cs"/>
        </a:defRPr>
      </a:lvl2pPr>
      <a:lvl3pPr marL="858838" indent="-290513" algn="l" defTabSz="914363" rtl="0" eaLnBrk="1" latinLnBrk="0" hangingPunct="1">
        <a:lnSpc>
          <a:spcPct val="100000"/>
        </a:lnSpc>
        <a:spcBef>
          <a:spcPts val="600"/>
        </a:spcBef>
        <a:spcAft>
          <a:spcPts val="600"/>
        </a:spcAft>
        <a:buClr>
          <a:srgbClr val="F69F1E"/>
        </a:buClr>
        <a:buSzPct val="90000"/>
        <a:buFont typeface="Arial" pitchFamily="34" charset="0"/>
        <a:buChar char="•"/>
        <a:defRPr sz="1600" kern="1200">
          <a:solidFill>
            <a:schemeClr val="tx2">
              <a:alpha val="99000"/>
            </a:schemeClr>
          </a:solidFill>
          <a:latin typeface="+mn-lt"/>
          <a:ea typeface="+mn-ea"/>
          <a:cs typeface="+mn-cs"/>
        </a:defRPr>
      </a:lvl3pPr>
      <a:lvl4pPr marL="1149350" indent="-290513" algn="l" defTabSz="914363" rtl="0" eaLnBrk="1" latinLnBrk="0" hangingPunct="1">
        <a:lnSpc>
          <a:spcPct val="100000"/>
        </a:lnSpc>
        <a:spcBef>
          <a:spcPts val="600"/>
        </a:spcBef>
        <a:spcAft>
          <a:spcPts val="600"/>
        </a:spcAft>
        <a:buClr>
          <a:srgbClr val="F69F1E"/>
        </a:buClr>
        <a:buSzPct val="90000"/>
        <a:buFont typeface="Arial" pitchFamily="34" charset="0"/>
        <a:buChar char="•"/>
        <a:defRPr sz="1400" kern="1200">
          <a:solidFill>
            <a:schemeClr val="tx2">
              <a:alpha val="99000"/>
            </a:schemeClr>
          </a:solidFill>
          <a:latin typeface="+mn-lt"/>
          <a:ea typeface="+mn-ea"/>
          <a:cs typeface="+mn-cs"/>
        </a:defRPr>
      </a:lvl4pPr>
      <a:lvl5pPr marL="1427163" indent="-277813" algn="l" defTabSz="914363" rtl="0" eaLnBrk="1" latinLnBrk="0" hangingPunct="1">
        <a:lnSpc>
          <a:spcPct val="100000"/>
        </a:lnSpc>
        <a:spcBef>
          <a:spcPts val="600"/>
        </a:spcBef>
        <a:spcAft>
          <a:spcPts val="600"/>
        </a:spcAft>
        <a:buClr>
          <a:srgbClr val="F69F1E"/>
        </a:buClr>
        <a:buSzPct val="90000"/>
        <a:buFont typeface="Arial" pitchFamily="34" charset="0"/>
        <a:buChar char="•"/>
        <a:tabLst/>
        <a:defRPr sz="1400" kern="1200">
          <a:solidFill>
            <a:schemeClr val="tx2">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notesSlide" Target="../notesSlides/notesSlide5.xml"/><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slideLayout" Target="../slideLayouts/slideLayout21.xml"/><Relationship Id="rId16" Type="http://schemas.openxmlformats.org/officeDocument/2006/relationships/image" Target="../media/image44.png"/><Relationship Id="rId1" Type="http://schemas.openxmlformats.org/officeDocument/2006/relationships/tags" Target="../tags/tag1.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7.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6.jpeg"/><Relationship Id="rId7" Type="http://schemas.openxmlformats.org/officeDocument/2006/relationships/image" Target="../media/image49.jpeg"/><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microsoft.com/office/2007/relationships/hdphoto" Target="../media/hdphoto2.wdp"/><Relationship Id="rId5" Type="http://schemas.openxmlformats.org/officeDocument/2006/relationships/image" Target="../media/image48.png"/><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3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21.xml"/><Relationship Id="rId5" Type="http://schemas.openxmlformats.org/officeDocument/2006/relationships/image" Target="../media/image60.png"/><Relationship Id="rId4" Type="http://schemas.openxmlformats.org/officeDocument/2006/relationships/image" Target="../media/image59.png"/></Relationships>
</file>

<file path=ppt/slides/_rels/slide1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22.xml"/><Relationship Id="rId4" Type="http://schemas.openxmlformats.org/officeDocument/2006/relationships/image" Target="../media/image62.png"/></Relationships>
</file>

<file path=ppt/slides/_rels/slide1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34.xml"/><Relationship Id="rId4" Type="http://schemas.openxmlformats.org/officeDocument/2006/relationships/image" Target="../media/image65.jpeg"/></Relationships>
</file>

<file path=ppt/slides/_rels/slide1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0.xml"/><Relationship Id="rId1" Type="http://schemas.openxmlformats.org/officeDocument/2006/relationships/slideLayout" Target="../slideLayouts/slideLayout34.xml"/><Relationship Id="rId5" Type="http://schemas.openxmlformats.org/officeDocument/2006/relationships/image" Target="../media/image66.jpeg"/><Relationship Id="rId4" Type="http://schemas.openxmlformats.org/officeDocument/2006/relationships/image" Target="../media/image6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34.xml"/><Relationship Id="rId4" Type="http://schemas.openxmlformats.org/officeDocument/2006/relationships/image" Target="../media/image66.jpeg"/></Relationships>
</file>

<file path=ppt/slides/_rels/slide1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34.xml"/><Relationship Id="rId4" Type="http://schemas.openxmlformats.org/officeDocument/2006/relationships/image" Target="../media/image67.jpeg"/></Relationships>
</file>

<file path=ppt/slides/_rels/slide1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blogs.msdn.com/cfs-file.ashx/__key/communityserver-blogs-components-weblogfiles/00-00-01-44-28-metablogapi/1667.office365_2D00_vs_2D00_Live_5F00_539C815A.png" TargetMode="Externa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8" Type="http://schemas.openxmlformats.org/officeDocument/2006/relationships/hyperlink" Target="http://office.microsoft.com/en-gb/videos/office-365-for-enterprises-a-tour-for-administrators-HA102654955.aspx?redir=0" TargetMode="External"/><Relationship Id="rId3" Type="http://schemas.openxmlformats.org/officeDocument/2006/relationships/hyperlink" Target="http://www.microsoft.com/download/en/details.aspx?id=13602" TargetMode="External"/><Relationship Id="rId7" Type="http://schemas.openxmlformats.org/officeDocument/2006/relationships/hyperlink" Target="http://www.microsoft.com/en-us/office365/trust-center.aspx" TargetMode="External"/><Relationship Id="rId2" Type="http://schemas.openxmlformats.org/officeDocument/2006/relationships/notesSlide" Target="../notesSlides/notesSlide13.xml"/><Relationship Id="rId1" Type="http://schemas.openxmlformats.org/officeDocument/2006/relationships/slideLayout" Target="../slideLayouts/slideLayout21.xml"/><Relationship Id="rId6" Type="http://schemas.openxmlformats.org/officeDocument/2006/relationships/hyperlink" Target="http://www.microsoft.com/en-us/office365/online-software.aspx" TargetMode="External"/><Relationship Id="rId5" Type="http://schemas.openxmlformats.org/officeDocument/2006/relationships/hyperlink" Target="http://blogs.msdn.com/b/ukliveatedu/archive/2012/05/02/is-your-it-environment-ready-for-office-365-for-education.aspx" TargetMode="External"/><Relationship Id="rId4" Type="http://schemas.openxmlformats.org/officeDocument/2006/relationships/hyperlink" Target="http://blogs.msdn.com/b/ukliveatedu/archive/2012/04/24/essential-reading-office-365-for-education.aspx" TargetMode="External"/><Relationship Id="rId9" Type="http://schemas.openxmlformats.org/officeDocument/2006/relationships/hyperlink" Target="http://office.microsoft.com/en-gb/videos/office-365-a-tour-for-users-HA102657904.aspx?CTT=5&amp;origin=HA102654955"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mailto:markmcm@microsoft.com" TargetMode="External"/><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tags" Target="../tags/tag4.xml"/><Relationship Id="rId7" Type="http://schemas.openxmlformats.org/officeDocument/2006/relationships/image" Target="../media/image71.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slideLayout" Target="../slideLayouts/slideLayout70.xml"/></Relationships>
</file>

<file path=ppt/slides/_rels/slide2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tags" Target="../tags/tag7.xml"/><Relationship Id="rId7" Type="http://schemas.openxmlformats.org/officeDocument/2006/relationships/image" Target="../media/image7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slideLayout" Target="../slideLayouts/slideLayout7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8" name=".5&quot; x .5&quot; GRID" hidden="1"/>
          <p:cNvGrpSpPr/>
          <p:nvPr/>
        </p:nvGrpSpPr>
        <p:grpSpPr>
          <a:xfrm>
            <a:off x="-229851" y="-228600"/>
            <a:ext cx="9605196" cy="7315200"/>
            <a:chOff x="-306388" y="-228600"/>
            <a:chExt cx="12803592" cy="7315200"/>
          </a:xfrm>
        </p:grpSpPr>
        <p:grpSp>
          <p:nvGrpSpPr>
            <p:cNvPr id="549" name=".5&quot; x .5&quot; grid"/>
            <p:cNvGrpSpPr/>
            <p:nvPr userDrawn="1"/>
          </p:nvGrpSpPr>
          <p:grpSpPr>
            <a:xfrm>
              <a:off x="-306388" y="-228600"/>
              <a:ext cx="12801600" cy="7315200"/>
              <a:chOff x="-306388" y="-155448"/>
              <a:chExt cx="12801600" cy="7315200"/>
            </a:xfrm>
          </p:grpSpPr>
          <p:sp>
            <p:nvSpPr>
              <p:cNvPr id="576" name="Rectangle 575"/>
              <p:cNvSpPr/>
              <p:nvPr/>
            </p:nvSpPr>
            <p:spPr bwMode="auto">
              <a:xfrm>
                <a:off x="-306388"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77" name="Rectangle 576"/>
              <p:cNvSpPr/>
              <p:nvPr userDrawn="1"/>
            </p:nvSpPr>
            <p:spPr bwMode="auto">
              <a:xfrm>
                <a:off x="150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78" name="Rectangle 577"/>
              <p:cNvSpPr/>
              <p:nvPr userDrawn="1"/>
            </p:nvSpPr>
            <p:spPr bwMode="auto">
              <a:xfrm>
                <a:off x="608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79" name="Rectangle 578"/>
              <p:cNvSpPr/>
              <p:nvPr userDrawn="1"/>
            </p:nvSpPr>
            <p:spPr bwMode="auto">
              <a:xfrm>
                <a:off x="1065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80" name="Rectangle 579"/>
              <p:cNvSpPr/>
              <p:nvPr userDrawn="1"/>
            </p:nvSpPr>
            <p:spPr bwMode="auto">
              <a:xfrm>
                <a:off x="1522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81" name="Rectangle 580"/>
              <p:cNvSpPr/>
              <p:nvPr userDrawn="1"/>
            </p:nvSpPr>
            <p:spPr bwMode="auto">
              <a:xfrm>
                <a:off x="1979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82" name="Rectangle 581"/>
              <p:cNvSpPr/>
              <p:nvPr userDrawn="1"/>
            </p:nvSpPr>
            <p:spPr bwMode="auto">
              <a:xfrm>
                <a:off x="2436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83" name="Rectangle 582"/>
              <p:cNvSpPr/>
              <p:nvPr/>
            </p:nvSpPr>
            <p:spPr bwMode="auto">
              <a:xfrm>
                <a:off x="2894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84" name="Rectangle 583"/>
              <p:cNvSpPr/>
              <p:nvPr userDrawn="1"/>
            </p:nvSpPr>
            <p:spPr bwMode="auto">
              <a:xfrm>
                <a:off x="3351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85" name="Rectangle 584"/>
              <p:cNvSpPr/>
              <p:nvPr userDrawn="1"/>
            </p:nvSpPr>
            <p:spPr bwMode="auto">
              <a:xfrm>
                <a:off x="3808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86" name="Rectangle 585"/>
              <p:cNvSpPr/>
              <p:nvPr userDrawn="1"/>
            </p:nvSpPr>
            <p:spPr bwMode="auto">
              <a:xfrm>
                <a:off x="4265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87" name="Rectangle 586"/>
              <p:cNvSpPr/>
              <p:nvPr userDrawn="1"/>
            </p:nvSpPr>
            <p:spPr bwMode="auto">
              <a:xfrm>
                <a:off x="4722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88" name="Rectangle 587"/>
              <p:cNvSpPr/>
              <p:nvPr userDrawn="1"/>
            </p:nvSpPr>
            <p:spPr bwMode="auto">
              <a:xfrm>
                <a:off x="5180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89" name="Rectangle 588"/>
              <p:cNvSpPr/>
              <p:nvPr userDrawn="1"/>
            </p:nvSpPr>
            <p:spPr bwMode="auto">
              <a:xfrm>
                <a:off x="5637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90" name="Rectangle 589"/>
              <p:cNvSpPr/>
              <p:nvPr/>
            </p:nvSpPr>
            <p:spPr bwMode="auto">
              <a:xfrm>
                <a:off x="6094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91" name="Rectangle 590"/>
              <p:cNvSpPr/>
              <p:nvPr userDrawn="1"/>
            </p:nvSpPr>
            <p:spPr bwMode="auto">
              <a:xfrm>
                <a:off x="6551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92" name="Rectangle 591"/>
              <p:cNvSpPr/>
              <p:nvPr userDrawn="1"/>
            </p:nvSpPr>
            <p:spPr bwMode="auto">
              <a:xfrm>
                <a:off x="7008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93" name="Rectangle 592"/>
              <p:cNvSpPr/>
              <p:nvPr userDrawn="1"/>
            </p:nvSpPr>
            <p:spPr bwMode="auto">
              <a:xfrm>
                <a:off x="7466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94" name="Rectangle 593"/>
              <p:cNvSpPr/>
              <p:nvPr userDrawn="1"/>
            </p:nvSpPr>
            <p:spPr bwMode="auto">
              <a:xfrm>
                <a:off x="7923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95" name="Rectangle 594"/>
              <p:cNvSpPr/>
              <p:nvPr userDrawn="1"/>
            </p:nvSpPr>
            <p:spPr bwMode="auto">
              <a:xfrm>
                <a:off x="8380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96" name="Rectangle 595"/>
              <p:cNvSpPr/>
              <p:nvPr userDrawn="1"/>
            </p:nvSpPr>
            <p:spPr bwMode="auto">
              <a:xfrm>
                <a:off x="8837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97" name="Rectangle 596"/>
              <p:cNvSpPr/>
              <p:nvPr/>
            </p:nvSpPr>
            <p:spPr bwMode="auto">
              <a:xfrm>
                <a:off x="9294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98" name="Rectangle 597"/>
              <p:cNvSpPr/>
              <p:nvPr userDrawn="1"/>
            </p:nvSpPr>
            <p:spPr bwMode="auto">
              <a:xfrm>
                <a:off x="9752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99" name="Rectangle 598"/>
              <p:cNvSpPr/>
              <p:nvPr userDrawn="1"/>
            </p:nvSpPr>
            <p:spPr bwMode="auto">
              <a:xfrm>
                <a:off x="10209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00" name="Rectangle 599"/>
              <p:cNvSpPr/>
              <p:nvPr userDrawn="1"/>
            </p:nvSpPr>
            <p:spPr bwMode="auto">
              <a:xfrm>
                <a:off x="10666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01" name="Rectangle 600"/>
              <p:cNvSpPr/>
              <p:nvPr userDrawn="1"/>
            </p:nvSpPr>
            <p:spPr bwMode="auto">
              <a:xfrm>
                <a:off x="11123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02" name="Rectangle 601"/>
              <p:cNvSpPr/>
              <p:nvPr userDrawn="1"/>
            </p:nvSpPr>
            <p:spPr bwMode="auto">
              <a:xfrm>
                <a:off x="11580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03" name="Rectangle 602"/>
              <p:cNvSpPr/>
              <p:nvPr userDrawn="1"/>
            </p:nvSpPr>
            <p:spPr bwMode="auto">
              <a:xfrm>
                <a:off x="12038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04" name="Rectangle 603"/>
              <p:cNvSpPr/>
              <p:nvPr/>
            </p:nvSpPr>
            <p:spPr bwMode="auto">
              <a:xfrm>
                <a:off x="-306388"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05" name="Rectangle 604"/>
              <p:cNvSpPr/>
              <p:nvPr userDrawn="1"/>
            </p:nvSpPr>
            <p:spPr bwMode="auto">
              <a:xfrm>
                <a:off x="150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06" name="Rectangle 605"/>
              <p:cNvSpPr/>
              <p:nvPr userDrawn="1"/>
            </p:nvSpPr>
            <p:spPr bwMode="auto">
              <a:xfrm>
                <a:off x="608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07" name="Rectangle 606"/>
              <p:cNvSpPr/>
              <p:nvPr userDrawn="1"/>
            </p:nvSpPr>
            <p:spPr bwMode="auto">
              <a:xfrm>
                <a:off x="1065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08" name="Rectangle 607"/>
              <p:cNvSpPr/>
              <p:nvPr userDrawn="1"/>
            </p:nvSpPr>
            <p:spPr bwMode="auto">
              <a:xfrm>
                <a:off x="1522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09" name="Rectangle 608"/>
              <p:cNvSpPr/>
              <p:nvPr userDrawn="1"/>
            </p:nvSpPr>
            <p:spPr bwMode="auto">
              <a:xfrm>
                <a:off x="1979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10" name="Rectangle 609"/>
              <p:cNvSpPr/>
              <p:nvPr userDrawn="1"/>
            </p:nvSpPr>
            <p:spPr bwMode="auto">
              <a:xfrm>
                <a:off x="2436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11" name="Rectangle 610"/>
              <p:cNvSpPr/>
              <p:nvPr/>
            </p:nvSpPr>
            <p:spPr bwMode="auto">
              <a:xfrm>
                <a:off x="2894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12" name="Rectangle 611"/>
              <p:cNvSpPr/>
              <p:nvPr userDrawn="1"/>
            </p:nvSpPr>
            <p:spPr bwMode="auto">
              <a:xfrm>
                <a:off x="3351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13" name="Rectangle 612"/>
              <p:cNvSpPr/>
              <p:nvPr userDrawn="1"/>
            </p:nvSpPr>
            <p:spPr bwMode="auto">
              <a:xfrm>
                <a:off x="3808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14" name="Rectangle 613"/>
              <p:cNvSpPr/>
              <p:nvPr userDrawn="1"/>
            </p:nvSpPr>
            <p:spPr bwMode="auto">
              <a:xfrm>
                <a:off x="4265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15" name="Rectangle 614"/>
              <p:cNvSpPr/>
              <p:nvPr userDrawn="1"/>
            </p:nvSpPr>
            <p:spPr bwMode="auto">
              <a:xfrm>
                <a:off x="4722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16" name="Rectangle 615"/>
              <p:cNvSpPr/>
              <p:nvPr userDrawn="1"/>
            </p:nvSpPr>
            <p:spPr bwMode="auto">
              <a:xfrm>
                <a:off x="5180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17" name="Rectangle 616"/>
              <p:cNvSpPr/>
              <p:nvPr userDrawn="1"/>
            </p:nvSpPr>
            <p:spPr bwMode="auto">
              <a:xfrm>
                <a:off x="5637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18" name="Rectangle 617"/>
              <p:cNvSpPr/>
              <p:nvPr/>
            </p:nvSpPr>
            <p:spPr bwMode="auto">
              <a:xfrm>
                <a:off x="6094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19" name="Rectangle 618"/>
              <p:cNvSpPr/>
              <p:nvPr userDrawn="1"/>
            </p:nvSpPr>
            <p:spPr bwMode="auto">
              <a:xfrm>
                <a:off x="6551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20" name="Rectangle 619"/>
              <p:cNvSpPr/>
              <p:nvPr userDrawn="1"/>
            </p:nvSpPr>
            <p:spPr bwMode="auto">
              <a:xfrm>
                <a:off x="7008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21" name="Rectangle 620"/>
              <p:cNvSpPr/>
              <p:nvPr userDrawn="1"/>
            </p:nvSpPr>
            <p:spPr bwMode="auto">
              <a:xfrm>
                <a:off x="7466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22" name="Rectangle 621"/>
              <p:cNvSpPr/>
              <p:nvPr userDrawn="1"/>
            </p:nvSpPr>
            <p:spPr bwMode="auto">
              <a:xfrm>
                <a:off x="7923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23" name="Rectangle 622"/>
              <p:cNvSpPr/>
              <p:nvPr userDrawn="1"/>
            </p:nvSpPr>
            <p:spPr bwMode="auto">
              <a:xfrm>
                <a:off x="8380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24" name="Rectangle 623"/>
              <p:cNvSpPr/>
              <p:nvPr userDrawn="1"/>
            </p:nvSpPr>
            <p:spPr bwMode="auto">
              <a:xfrm>
                <a:off x="8837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25" name="Rectangle 624"/>
              <p:cNvSpPr/>
              <p:nvPr/>
            </p:nvSpPr>
            <p:spPr bwMode="auto">
              <a:xfrm>
                <a:off x="9294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26" name="Rectangle 625"/>
              <p:cNvSpPr/>
              <p:nvPr userDrawn="1"/>
            </p:nvSpPr>
            <p:spPr bwMode="auto">
              <a:xfrm>
                <a:off x="9752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27" name="Rectangle 626"/>
              <p:cNvSpPr/>
              <p:nvPr userDrawn="1"/>
            </p:nvSpPr>
            <p:spPr bwMode="auto">
              <a:xfrm>
                <a:off x="10209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28" name="Rectangle 627"/>
              <p:cNvSpPr/>
              <p:nvPr userDrawn="1"/>
            </p:nvSpPr>
            <p:spPr bwMode="auto">
              <a:xfrm>
                <a:off x="10666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29" name="Rectangle 628"/>
              <p:cNvSpPr/>
              <p:nvPr userDrawn="1"/>
            </p:nvSpPr>
            <p:spPr bwMode="auto">
              <a:xfrm>
                <a:off x="11123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30" name="Rectangle 629"/>
              <p:cNvSpPr/>
              <p:nvPr userDrawn="1"/>
            </p:nvSpPr>
            <p:spPr bwMode="auto">
              <a:xfrm>
                <a:off x="11580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31" name="Rectangle 630"/>
              <p:cNvSpPr/>
              <p:nvPr userDrawn="1"/>
            </p:nvSpPr>
            <p:spPr bwMode="auto">
              <a:xfrm>
                <a:off x="12038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32" name="Rectangle 631"/>
              <p:cNvSpPr/>
              <p:nvPr/>
            </p:nvSpPr>
            <p:spPr bwMode="auto">
              <a:xfrm>
                <a:off x="-306388"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33" name="Rectangle 632"/>
              <p:cNvSpPr/>
              <p:nvPr userDrawn="1"/>
            </p:nvSpPr>
            <p:spPr bwMode="auto">
              <a:xfrm>
                <a:off x="150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34" name="Rectangle 633"/>
              <p:cNvSpPr/>
              <p:nvPr userDrawn="1"/>
            </p:nvSpPr>
            <p:spPr bwMode="auto">
              <a:xfrm>
                <a:off x="608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35" name="Rectangle 634"/>
              <p:cNvSpPr/>
              <p:nvPr userDrawn="1"/>
            </p:nvSpPr>
            <p:spPr bwMode="auto">
              <a:xfrm>
                <a:off x="1065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36" name="Rectangle 635"/>
              <p:cNvSpPr/>
              <p:nvPr userDrawn="1"/>
            </p:nvSpPr>
            <p:spPr bwMode="auto">
              <a:xfrm>
                <a:off x="1522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37" name="Rectangle 636"/>
              <p:cNvSpPr/>
              <p:nvPr userDrawn="1"/>
            </p:nvSpPr>
            <p:spPr bwMode="auto">
              <a:xfrm>
                <a:off x="1979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38" name="Rectangle 637"/>
              <p:cNvSpPr/>
              <p:nvPr userDrawn="1"/>
            </p:nvSpPr>
            <p:spPr bwMode="auto">
              <a:xfrm>
                <a:off x="2436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39" name="Rectangle 638"/>
              <p:cNvSpPr/>
              <p:nvPr/>
            </p:nvSpPr>
            <p:spPr bwMode="auto">
              <a:xfrm>
                <a:off x="2894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40" name="Rectangle 639"/>
              <p:cNvSpPr/>
              <p:nvPr userDrawn="1"/>
            </p:nvSpPr>
            <p:spPr bwMode="auto">
              <a:xfrm>
                <a:off x="3351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41" name="Rectangle 640"/>
              <p:cNvSpPr/>
              <p:nvPr userDrawn="1"/>
            </p:nvSpPr>
            <p:spPr bwMode="auto">
              <a:xfrm>
                <a:off x="3808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42" name="Rectangle 641"/>
              <p:cNvSpPr/>
              <p:nvPr userDrawn="1"/>
            </p:nvSpPr>
            <p:spPr bwMode="auto">
              <a:xfrm>
                <a:off x="4265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43" name="Rectangle 642"/>
              <p:cNvSpPr/>
              <p:nvPr userDrawn="1"/>
            </p:nvSpPr>
            <p:spPr bwMode="auto">
              <a:xfrm>
                <a:off x="4722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44" name="Rectangle 643"/>
              <p:cNvSpPr/>
              <p:nvPr userDrawn="1"/>
            </p:nvSpPr>
            <p:spPr bwMode="auto">
              <a:xfrm>
                <a:off x="5180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45" name="Rectangle 644"/>
              <p:cNvSpPr/>
              <p:nvPr userDrawn="1"/>
            </p:nvSpPr>
            <p:spPr bwMode="auto">
              <a:xfrm>
                <a:off x="5637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46" name="Rectangle 645"/>
              <p:cNvSpPr/>
              <p:nvPr/>
            </p:nvSpPr>
            <p:spPr bwMode="auto">
              <a:xfrm>
                <a:off x="6094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47" name="Rectangle 646"/>
              <p:cNvSpPr/>
              <p:nvPr userDrawn="1"/>
            </p:nvSpPr>
            <p:spPr bwMode="auto">
              <a:xfrm>
                <a:off x="6551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48" name="Rectangle 647"/>
              <p:cNvSpPr/>
              <p:nvPr userDrawn="1"/>
            </p:nvSpPr>
            <p:spPr bwMode="auto">
              <a:xfrm>
                <a:off x="7008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49" name="Rectangle 648"/>
              <p:cNvSpPr/>
              <p:nvPr userDrawn="1"/>
            </p:nvSpPr>
            <p:spPr bwMode="auto">
              <a:xfrm>
                <a:off x="7466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50" name="Rectangle 649"/>
              <p:cNvSpPr/>
              <p:nvPr userDrawn="1"/>
            </p:nvSpPr>
            <p:spPr bwMode="auto">
              <a:xfrm>
                <a:off x="7923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51" name="Rectangle 650"/>
              <p:cNvSpPr/>
              <p:nvPr userDrawn="1"/>
            </p:nvSpPr>
            <p:spPr bwMode="auto">
              <a:xfrm>
                <a:off x="8380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52" name="Rectangle 651"/>
              <p:cNvSpPr/>
              <p:nvPr userDrawn="1"/>
            </p:nvSpPr>
            <p:spPr bwMode="auto">
              <a:xfrm>
                <a:off x="8837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53" name="Rectangle 652"/>
              <p:cNvSpPr/>
              <p:nvPr/>
            </p:nvSpPr>
            <p:spPr bwMode="auto">
              <a:xfrm>
                <a:off x="9294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54" name="Rectangle 653"/>
              <p:cNvSpPr/>
              <p:nvPr userDrawn="1"/>
            </p:nvSpPr>
            <p:spPr bwMode="auto">
              <a:xfrm>
                <a:off x="9752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55" name="Rectangle 654"/>
              <p:cNvSpPr/>
              <p:nvPr userDrawn="1"/>
            </p:nvSpPr>
            <p:spPr bwMode="auto">
              <a:xfrm>
                <a:off x="10209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56" name="Rectangle 655"/>
              <p:cNvSpPr/>
              <p:nvPr userDrawn="1"/>
            </p:nvSpPr>
            <p:spPr bwMode="auto">
              <a:xfrm>
                <a:off x="10666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57" name="Rectangle 656"/>
              <p:cNvSpPr/>
              <p:nvPr userDrawn="1"/>
            </p:nvSpPr>
            <p:spPr bwMode="auto">
              <a:xfrm>
                <a:off x="11123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58" name="Rectangle 657"/>
              <p:cNvSpPr/>
              <p:nvPr userDrawn="1"/>
            </p:nvSpPr>
            <p:spPr bwMode="auto">
              <a:xfrm>
                <a:off x="11580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59" name="Rectangle 658"/>
              <p:cNvSpPr/>
              <p:nvPr userDrawn="1"/>
            </p:nvSpPr>
            <p:spPr bwMode="auto">
              <a:xfrm>
                <a:off x="12038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60" name="Rectangle 659"/>
              <p:cNvSpPr/>
              <p:nvPr/>
            </p:nvSpPr>
            <p:spPr bwMode="auto">
              <a:xfrm>
                <a:off x="-306388"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61" name="Rectangle 660"/>
              <p:cNvSpPr/>
              <p:nvPr userDrawn="1"/>
            </p:nvSpPr>
            <p:spPr bwMode="auto">
              <a:xfrm>
                <a:off x="150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62" name="Rectangle 661"/>
              <p:cNvSpPr/>
              <p:nvPr userDrawn="1"/>
            </p:nvSpPr>
            <p:spPr bwMode="auto">
              <a:xfrm>
                <a:off x="608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63" name="Rectangle 662"/>
              <p:cNvSpPr/>
              <p:nvPr userDrawn="1"/>
            </p:nvSpPr>
            <p:spPr bwMode="auto">
              <a:xfrm>
                <a:off x="1065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64" name="Rectangle 663"/>
              <p:cNvSpPr/>
              <p:nvPr userDrawn="1"/>
            </p:nvSpPr>
            <p:spPr bwMode="auto">
              <a:xfrm>
                <a:off x="1522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65" name="Rectangle 664"/>
              <p:cNvSpPr/>
              <p:nvPr userDrawn="1"/>
            </p:nvSpPr>
            <p:spPr bwMode="auto">
              <a:xfrm>
                <a:off x="1979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66" name="Rectangle 665"/>
              <p:cNvSpPr/>
              <p:nvPr userDrawn="1"/>
            </p:nvSpPr>
            <p:spPr bwMode="auto">
              <a:xfrm>
                <a:off x="2436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67" name="Rectangle 666"/>
              <p:cNvSpPr/>
              <p:nvPr/>
            </p:nvSpPr>
            <p:spPr bwMode="auto">
              <a:xfrm>
                <a:off x="2894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68" name="Rectangle 667"/>
              <p:cNvSpPr/>
              <p:nvPr userDrawn="1"/>
            </p:nvSpPr>
            <p:spPr bwMode="auto">
              <a:xfrm>
                <a:off x="3351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69" name="Rectangle 668"/>
              <p:cNvSpPr/>
              <p:nvPr userDrawn="1"/>
            </p:nvSpPr>
            <p:spPr bwMode="auto">
              <a:xfrm>
                <a:off x="3808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70" name="Rectangle 669"/>
              <p:cNvSpPr/>
              <p:nvPr userDrawn="1"/>
            </p:nvSpPr>
            <p:spPr bwMode="auto">
              <a:xfrm>
                <a:off x="4265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71" name="Rectangle 670"/>
              <p:cNvSpPr/>
              <p:nvPr userDrawn="1"/>
            </p:nvSpPr>
            <p:spPr bwMode="auto">
              <a:xfrm>
                <a:off x="4722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72" name="Rectangle 671"/>
              <p:cNvSpPr/>
              <p:nvPr userDrawn="1"/>
            </p:nvSpPr>
            <p:spPr bwMode="auto">
              <a:xfrm>
                <a:off x="5180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73" name="Rectangle 672"/>
              <p:cNvSpPr/>
              <p:nvPr userDrawn="1"/>
            </p:nvSpPr>
            <p:spPr bwMode="auto">
              <a:xfrm>
                <a:off x="5637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74" name="Rectangle 673"/>
              <p:cNvSpPr/>
              <p:nvPr/>
            </p:nvSpPr>
            <p:spPr bwMode="auto">
              <a:xfrm>
                <a:off x="6094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75" name="Rectangle 674"/>
              <p:cNvSpPr/>
              <p:nvPr userDrawn="1"/>
            </p:nvSpPr>
            <p:spPr bwMode="auto">
              <a:xfrm>
                <a:off x="6551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76" name="Rectangle 675"/>
              <p:cNvSpPr/>
              <p:nvPr userDrawn="1"/>
            </p:nvSpPr>
            <p:spPr bwMode="auto">
              <a:xfrm>
                <a:off x="7008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77" name="Rectangle 676"/>
              <p:cNvSpPr/>
              <p:nvPr userDrawn="1"/>
            </p:nvSpPr>
            <p:spPr bwMode="auto">
              <a:xfrm>
                <a:off x="7466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78" name="Rectangle 677"/>
              <p:cNvSpPr/>
              <p:nvPr userDrawn="1"/>
            </p:nvSpPr>
            <p:spPr bwMode="auto">
              <a:xfrm>
                <a:off x="7923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79" name="Rectangle 678"/>
              <p:cNvSpPr/>
              <p:nvPr userDrawn="1"/>
            </p:nvSpPr>
            <p:spPr bwMode="auto">
              <a:xfrm>
                <a:off x="8380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80" name="Rectangle 679"/>
              <p:cNvSpPr/>
              <p:nvPr userDrawn="1"/>
            </p:nvSpPr>
            <p:spPr bwMode="auto">
              <a:xfrm>
                <a:off x="8837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81" name="Rectangle 680"/>
              <p:cNvSpPr/>
              <p:nvPr/>
            </p:nvSpPr>
            <p:spPr bwMode="auto">
              <a:xfrm>
                <a:off x="9294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82" name="Rectangle 681"/>
              <p:cNvSpPr/>
              <p:nvPr userDrawn="1"/>
            </p:nvSpPr>
            <p:spPr bwMode="auto">
              <a:xfrm>
                <a:off x="9752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83" name="Rectangle 682"/>
              <p:cNvSpPr/>
              <p:nvPr userDrawn="1"/>
            </p:nvSpPr>
            <p:spPr bwMode="auto">
              <a:xfrm>
                <a:off x="10209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84" name="Rectangle 683"/>
              <p:cNvSpPr/>
              <p:nvPr userDrawn="1"/>
            </p:nvSpPr>
            <p:spPr bwMode="auto">
              <a:xfrm>
                <a:off x="10666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85" name="Rectangle 684"/>
              <p:cNvSpPr/>
              <p:nvPr userDrawn="1"/>
            </p:nvSpPr>
            <p:spPr bwMode="auto">
              <a:xfrm>
                <a:off x="11123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86" name="Rectangle 685"/>
              <p:cNvSpPr/>
              <p:nvPr userDrawn="1"/>
            </p:nvSpPr>
            <p:spPr bwMode="auto">
              <a:xfrm>
                <a:off x="11580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87" name="Rectangle 686"/>
              <p:cNvSpPr/>
              <p:nvPr userDrawn="1"/>
            </p:nvSpPr>
            <p:spPr bwMode="auto">
              <a:xfrm>
                <a:off x="12038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88" name="Rectangle 687"/>
              <p:cNvSpPr/>
              <p:nvPr/>
            </p:nvSpPr>
            <p:spPr bwMode="auto">
              <a:xfrm>
                <a:off x="-306388"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89" name="Rectangle 688"/>
              <p:cNvSpPr/>
              <p:nvPr userDrawn="1"/>
            </p:nvSpPr>
            <p:spPr bwMode="auto">
              <a:xfrm>
                <a:off x="150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90" name="Rectangle 689"/>
              <p:cNvSpPr/>
              <p:nvPr userDrawn="1"/>
            </p:nvSpPr>
            <p:spPr bwMode="auto">
              <a:xfrm>
                <a:off x="608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91" name="Rectangle 690"/>
              <p:cNvSpPr/>
              <p:nvPr userDrawn="1"/>
            </p:nvSpPr>
            <p:spPr bwMode="auto">
              <a:xfrm>
                <a:off x="1065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92" name="Rectangle 691"/>
              <p:cNvSpPr/>
              <p:nvPr userDrawn="1"/>
            </p:nvSpPr>
            <p:spPr bwMode="auto">
              <a:xfrm>
                <a:off x="1522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93" name="Rectangle 692"/>
              <p:cNvSpPr/>
              <p:nvPr userDrawn="1"/>
            </p:nvSpPr>
            <p:spPr bwMode="auto">
              <a:xfrm>
                <a:off x="1979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94" name="Rectangle 693"/>
              <p:cNvSpPr/>
              <p:nvPr userDrawn="1"/>
            </p:nvSpPr>
            <p:spPr bwMode="auto">
              <a:xfrm>
                <a:off x="2436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95" name="Rectangle 694"/>
              <p:cNvSpPr/>
              <p:nvPr/>
            </p:nvSpPr>
            <p:spPr bwMode="auto">
              <a:xfrm>
                <a:off x="2894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96" name="Rectangle 695"/>
              <p:cNvSpPr/>
              <p:nvPr userDrawn="1"/>
            </p:nvSpPr>
            <p:spPr bwMode="auto">
              <a:xfrm>
                <a:off x="3351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97" name="Rectangle 696"/>
              <p:cNvSpPr/>
              <p:nvPr userDrawn="1"/>
            </p:nvSpPr>
            <p:spPr bwMode="auto">
              <a:xfrm>
                <a:off x="3808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98" name="Rectangle 697"/>
              <p:cNvSpPr/>
              <p:nvPr userDrawn="1"/>
            </p:nvSpPr>
            <p:spPr bwMode="auto">
              <a:xfrm>
                <a:off x="4265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699" name="Rectangle 698"/>
              <p:cNvSpPr/>
              <p:nvPr userDrawn="1"/>
            </p:nvSpPr>
            <p:spPr bwMode="auto">
              <a:xfrm>
                <a:off x="4722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00" name="Rectangle 699"/>
              <p:cNvSpPr/>
              <p:nvPr userDrawn="1"/>
            </p:nvSpPr>
            <p:spPr bwMode="auto">
              <a:xfrm>
                <a:off x="5180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01" name="Rectangle 700"/>
              <p:cNvSpPr/>
              <p:nvPr userDrawn="1"/>
            </p:nvSpPr>
            <p:spPr bwMode="auto">
              <a:xfrm>
                <a:off x="5637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02" name="Rectangle 701"/>
              <p:cNvSpPr/>
              <p:nvPr/>
            </p:nvSpPr>
            <p:spPr bwMode="auto">
              <a:xfrm>
                <a:off x="6094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03" name="Rectangle 702"/>
              <p:cNvSpPr/>
              <p:nvPr userDrawn="1"/>
            </p:nvSpPr>
            <p:spPr bwMode="auto">
              <a:xfrm>
                <a:off x="6551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04" name="Rectangle 703"/>
              <p:cNvSpPr/>
              <p:nvPr userDrawn="1"/>
            </p:nvSpPr>
            <p:spPr bwMode="auto">
              <a:xfrm>
                <a:off x="7008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05" name="Rectangle 704"/>
              <p:cNvSpPr/>
              <p:nvPr userDrawn="1"/>
            </p:nvSpPr>
            <p:spPr bwMode="auto">
              <a:xfrm>
                <a:off x="7466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06" name="Rectangle 705"/>
              <p:cNvSpPr/>
              <p:nvPr userDrawn="1"/>
            </p:nvSpPr>
            <p:spPr bwMode="auto">
              <a:xfrm>
                <a:off x="7923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07" name="Rectangle 706"/>
              <p:cNvSpPr/>
              <p:nvPr userDrawn="1"/>
            </p:nvSpPr>
            <p:spPr bwMode="auto">
              <a:xfrm>
                <a:off x="8380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08" name="Rectangle 707"/>
              <p:cNvSpPr/>
              <p:nvPr userDrawn="1"/>
            </p:nvSpPr>
            <p:spPr bwMode="auto">
              <a:xfrm>
                <a:off x="8837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09" name="Rectangle 708"/>
              <p:cNvSpPr/>
              <p:nvPr/>
            </p:nvSpPr>
            <p:spPr bwMode="auto">
              <a:xfrm>
                <a:off x="9294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10" name="Rectangle 709"/>
              <p:cNvSpPr/>
              <p:nvPr userDrawn="1"/>
            </p:nvSpPr>
            <p:spPr bwMode="auto">
              <a:xfrm>
                <a:off x="9752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11" name="Rectangle 710"/>
              <p:cNvSpPr/>
              <p:nvPr userDrawn="1"/>
            </p:nvSpPr>
            <p:spPr bwMode="auto">
              <a:xfrm>
                <a:off x="10209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12" name="Rectangle 711"/>
              <p:cNvSpPr/>
              <p:nvPr userDrawn="1"/>
            </p:nvSpPr>
            <p:spPr bwMode="auto">
              <a:xfrm>
                <a:off x="10666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13" name="Rectangle 712"/>
              <p:cNvSpPr/>
              <p:nvPr userDrawn="1"/>
            </p:nvSpPr>
            <p:spPr bwMode="auto">
              <a:xfrm>
                <a:off x="11123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14" name="Rectangle 713"/>
              <p:cNvSpPr/>
              <p:nvPr userDrawn="1"/>
            </p:nvSpPr>
            <p:spPr bwMode="auto">
              <a:xfrm>
                <a:off x="11580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15" name="Rectangle 714"/>
              <p:cNvSpPr/>
              <p:nvPr userDrawn="1"/>
            </p:nvSpPr>
            <p:spPr bwMode="auto">
              <a:xfrm>
                <a:off x="12038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16" name="Rectangle 715"/>
              <p:cNvSpPr/>
              <p:nvPr/>
            </p:nvSpPr>
            <p:spPr bwMode="auto">
              <a:xfrm>
                <a:off x="-306388"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17" name="Rectangle 716"/>
              <p:cNvSpPr/>
              <p:nvPr userDrawn="1"/>
            </p:nvSpPr>
            <p:spPr bwMode="auto">
              <a:xfrm>
                <a:off x="150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18" name="Rectangle 717"/>
              <p:cNvSpPr/>
              <p:nvPr userDrawn="1"/>
            </p:nvSpPr>
            <p:spPr bwMode="auto">
              <a:xfrm>
                <a:off x="608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19" name="Rectangle 718"/>
              <p:cNvSpPr/>
              <p:nvPr userDrawn="1"/>
            </p:nvSpPr>
            <p:spPr bwMode="auto">
              <a:xfrm>
                <a:off x="1065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20" name="Rectangle 719"/>
              <p:cNvSpPr/>
              <p:nvPr userDrawn="1"/>
            </p:nvSpPr>
            <p:spPr bwMode="auto">
              <a:xfrm>
                <a:off x="1522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21" name="Rectangle 720"/>
              <p:cNvSpPr/>
              <p:nvPr userDrawn="1"/>
            </p:nvSpPr>
            <p:spPr bwMode="auto">
              <a:xfrm>
                <a:off x="1979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22" name="Rectangle 721"/>
              <p:cNvSpPr/>
              <p:nvPr userDrawn="1"/>
            </p:nvSpPr>
            <p:spPr bwMode="auto">
              <a:xfrm>
                <a:off x="2436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23" name="Rectangle 722"/>
              <p:cNvSpPr/>
              <p:nvPr/>
            </p:nvSpPr>
            <p:spPr bwMode="auto">
              <a:xfrm>
                <a:off x="2894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24" name="Rectangle 723"/>
              <p:cNvSpPr/>
              <p:nvPr userDrawn="1"/>
            </p:nvSpPr>
            <p:spPr bwMode="auto">
              <a:xfrm>
                <a:off x="3351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25" name="Rectangle 724"/>
              <p:cNvSpPr/>
              <p:nvPr userDrawn="1"/>
            </p:nvSpPr>
            <p:spPr bwMode="auto">
              <a:xfrm>
                <a:off x="3808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26" name="Rectangle 725"/>
              <p:cNvSpPr/>
              <p:nvPr userDrawn="1"/>
            </p:nvSpPr>
            <p:spPr bwMode="auto">
              <a:xfrm>
                <a:off x="4265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27" name="Rectangle 726"/>
              <p:cNvSpPr/>
              <p:nvPr userDrawn="1"/>
            </p:nvSpPr>
            <p:spPr bwMode="auto">
              <a:xfrm>
                <a:off x="4722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28" name="Rectangle 727"/>
              <p:cNvSpPr/>
              <p:nvPr userDrawn="1"/>
            </p:nvSpPr>
            <p:spPr bwMode="auto">
              <a:xfrm>
                <a:off x="5180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29" name="Rectangle 728"/>
              <p:cNvSpPr/>
              <p:nvPr userDrawn="1"/>
            </p:nvSpPr>
            <p:spPr bwMode="auto">
              <a:xfrm>
                <a:off x="5637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30" name="Rectangle 729"/>
              <p:cNvSpPr/>
              <p:nvPr/>
            </p:nvSpPr>
            <p:spPr bwMode="auto">
              <a:xfrm>
                <a:off x="6094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31" name="Rectangle 730"/>
              <p:cNvSpPr/>
              <p:nvPr userDrawn="1"/>
            </p:nvSpPr>
            <p:spPr bwMode="auto">
              <a:xfrm>
                <a:off x="6551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32" name="Rectangle 731"/>
              <p:cNvSpPr/>
              <p:nvPr userDrawn="1"/>
            </p:nvSpPr>
            <p:spPr bwMode="auto">
              <a:xfrm>
                <a:off x="7008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33" name="Rectangle 732"/>
              <p:cNvSpPr/>
              <p:nvPr userDrawn="1"/>
            </p:nvSpPr>
            <p:spPr bwMode="auto">
              <a:xfrm>
                <a:off x="7466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34" name="Rectangle 733"/>
              <p:cNvSpPr/>
              <p:nvPr userDrawn="1"/>
            </p:nvSpPr>
            <p:spPr bwMode="auto">
              <a:xfrm>
                <a:off x="7923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35" name="Rectangle 734"/>
              <p:cNvSpPr/>
              <p:nvPr userDrawn="1"/>
            </p:nvSpPr>
            <p:spPr bwMode="auto">
              <a:xfrm>
                <a:off x="8380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36" name="Rectangle 735"/>
              <p:cNvSpPr/>
              <p:nvPr userDrawn="1"/>
            </p:nvSpPr>
            <p:spPr bwMode="auto">
              <a:xfrm>
                <a:off x="8837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37" name="Rectangle 736"/>
              <p:cNvSpPr/>
              <p:nvPr/>
            </p:nvSpPr>
            <p:spPr bwMode="auto">
              <a:xfrm>
                <a:off x="9294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38" name="Rectangle 737"/>
              <p:cNvSpPr/>
              <p:nvPr userDrawn="1"/>
            </p:nvSpPr>
            <p:spPr bwMode="auto">
              <a:xfrm>
                <a:off x="9752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39" name="Rectangle 738"/>
              <p:cNvSpPr/>
              <p:nvPr userDrawn="1"/>
            </p:nvSpPr>
            <p:spPr bwMode="auto">
              <a:xfrm>
                <a:off x="10209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40" name="Rectangle 739"/>
              <p:cNvSpPr/>
              <p:nvPr userDrawn="1"/>
            </p:nvSpPr>
            <p:spPr bwMode="auto">
              <a:xfrm>
                <a:off x="10666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41" name="Rectangle 740"/>
              <p:cNvSpPr/>
              <p:nvPr userDrawn="1"/>
            </p:nvSpPr>
            <p:spPr bwMode="auto">
              <a:xfrm>
                <a:off x="11123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42" name="Rectangle 741"/>
              <p:cNvSpPr/>
              <p:nvPr userDrawn="1"/>
            </p:nvSpPr>
            <p:spPr bwMode="auto">
              <a:xfrm>
                <a:off x="11580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43" name="Rectangle 742"/>
              <p:cNvSpPr/>
              <p:nvPr userDrawn="1"/>
            </p:nvSpPr>
            <p:spPr bwMode="auto">
              <a:xfrm>
                <a:off x="12038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44" name="Rectangle 743"/>
              <p:cNvSpPr/>
              <p:nvPr/>
            </p:nvSpPr>
            <p:spPr bwMode="auto">
              <a:xfrm>
                <a:off x="-306388"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45" name="Rectangle 744"/>
              <p:cNvSpPr/>
              <p:nvPr userDrawn="1"/>
            </p:nvSpPr>
            <p:spPr bwMode="auto">
              <a:xfrm>
                <a:off x="150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46" name="Rectangle 745"/>
              <p:cNvSpPr/>
              <p:nvPr userDrawn="1"/>
            </p:nvSpPr>
            <p:spPr bwMode="auto">
              <a:xfrm>
                <a:off x="608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47" name="Rectangle 746"/>
              <p:cNvSpPr/>
              <p:nvPr userDrawn="1"/>
            </p:nvSpPr>
            <p:spPr bwMode="auto">
              <a:xfrm>
                <a:off x="1065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48" name="Rectangle 747"/>
              <p:cNvSpPr/>
              <p:nvPr userDrawn="1"/>
            </p:nvSpPr>
            <p:spPr bwMode="auto">
              <a:xfrm>
                <a:off x="1522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49" name="Rectangle 748"/>
              <p:cNvSpPr/>
              <p:nvPr userDrawn="1"/>
            </p:nvSpPr>
            <p:spPr bwMode="auto">
              <a:xfrm>
                <a:off x="1979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50" name="Rectangle 749"/>
              <p:cNvSpPr/>
              <p:nvPr userDrawn="1"/>
            </p:nvSpPr>
            <p:spPr bwMode="auto">
              <a:xfrm>
                <a:off x="2436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51" name="Rectangle 750"/>
              <p:cNvSpPr/>
              <p:nvPr/>
            </p:nvSpPr>
            <p:spPr bwMode="auto">
              <a:xfrm>
                <a:off x="2894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52" name="Rectangle 751"/>
              <p:cNvSpPr/>
              <p:nvPr userDrawn="1"/>
            </p:nvSpPr>
            <p:spPr bwMode="auto">
              <a:xfrm>
                <a:off x="3351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53" name="Rectangle 752"/>
              <p:cNvSpPr/>
              <p:nvPr userDrawn="1"/>
            </p:nvSpPr>
            <p:spPr bwMode="auto">
              <a:xfrm>
                <a:off x="3808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54" name="Rectangle 753"/>
              <p:cNvSpPr/>
              <p:nvPr userDrawn="1"/>
            </p:nvSpPr>
            <p:spPr bwMode="auto">
              <a:xfrm>
                <a:off x="4265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55" name="Rectangle 754"/>
              <p:cNvSpPr/>
              <p:nvPr userDrawn="1"/>
            </p:nvSpPr>
            <p:spPr bwMode="auto">
              <a:xfrm>
                <a:off x="4722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56" name="Rectangle 755"/>
              <p:cNvSpPr/>
              <p:nvPr userDrawn="1"/>
            </p:nvSpPr>
            <p:spPr bwMode="auto">
              <a:xfrm>
                <a:off x="5180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57" name="Rectangle 756"/>
              <p:cNvSpPr/>
              <p:nvPr userDrawn="1"/>
            </p:nvSpPr>
            <p:spPr bwMode="auto">
              <a:xfrm>
                <a:off x="5637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58" name="Rectangle 757"/>
              <p:cNvSpPr/>
              <p:nvPr/>
            </p:nvSpPr>
            <p:spPr bwMode="auto">
              <a:xfrm>
                <a:off x="6094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59" name="Rectangle 758"/>
              <p:cNvSpPr/>
              <p:nvPr userDrawn="1"/>
            </p:nvSpPr>
            <p:spPr bwMode="auto">
              <a:xfrm>
                <a:off x="6551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60" name="Rectangle 759"/>
              <p:cNvSpPr/>
              <p:nvPr userDrawn="1"/>
            </p:nvSpPr>
            <p:spPr bwMode="auto">
              <a:xfrm>
                <a:off x="7008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61" name="Rectangle 760"/>
              <p:cNvSpPr/>
              <p:nvPr userDrawn="1"/>
            </p:nvSpPr>
            <p:spPr bwMode="auto">
              <a:xfrm>
                <a:off x="7466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62" name="Rectangle 761"/>
              <p:cNvSpPr/>
              <p:nvPr userDrawn="1"/>
            </p:nvSpPr>
            <p:spPr bwMode="auto">
              <a:xfrm>
                <a:off x="7923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63" name="Rectangle 762"/>
              <p:cNvSpPr/>
              <p:nvPr userDrawn="1"/>
            </p:nvSpPr>
            <p:spPr bwMode="auto">
              <a:xfrm>
                <a:off x="8380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64" name="Rectangle 763"/>
              <p:cNvSpPr/>
              <p:nvPr userDrawn="1"/>
            </p:nvSpPr>
            <p:spPr bwMode="auto">
              <a:xfrm>
                <a:off x="8837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65" name="Rectangle 764"/>
              <p:cNvSpPr/>
              <p:nvPr/>
            </p:nvSpPr>
            <p:spPr bwMode="auto">
              <a:xfrm>
                <a:off x="9294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66" name="Rectangle 765"/>
              <p:cNvSpPr/>
              <p:nvPr userDrawn="1"/>
            </p:nvSpPr>
            <p:spPr bwMode="auto">
              <a:xfrm>
                <a:off x="9752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67" name="Rectangle 766"/>
              <p:cNvSpPr/>
              <p:nvPr userDrawn="1"/>
            </p:nvSpPr>
            <p:spPr bwMode="auto">
              <a:xfrm>
                <a:off x="10209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68" name="Rectangle 767"/>
              <p:cNvSpPr/>
              <p:nvPr userDrawn="1"/>
            </p:nvSpPr>
            <p:spPr bwMode="auto">
              <a:xfrm>
                <a:off x="10666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69" name="Rectangle 768"/>
              <p:cNvSpPr/>
              <p:nvPr userDrawn="1"/>
            </p:nvSpPr>
            <p:spPr bwMode="auto">
              <a:xfrm>
                <a:off x="11123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70" name="Rectangle 769"/>
              <p:cNvSpPr/>
              <p:nvPr userDrawn="1"/>
            </p:nvSpPr>
            <p:spPr bwMode="auto">
              <a:xfrm>
                <a:off x="11580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71" name="Rectangle 770"/>
              <p:cNvSpPr/>
              <p:nvPr userDrawn="1"/>
            </p:nvSpPr>
            <p:spPr bwMode="auto">
              <a:xfrm>
                <a:off x="12038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72" name="Rectangle 771"/>
              <p:cNvSpPr/>
              <p:nvPr/>
            </p:nvSpPr>
            <p:spPr bwMode="auto">
              <a:xfrm>
                <a:off x="-306388"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73" name="Rectangle 772"/>
              <p:cNvSpPr/>
              <p:nvPr userDrawn="1"/>
            </p:nvSpPr>
            <p:spPr bwMode="auto">
              <a:xfrm>
                <a:off x="150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74" name="Rectangle 773"/>
              <p:cNvSpPr/>
              <p:nvPr userDrawn="1"/>
            </p:nvSpPr>
            <p:spPr bwMode="auto">
              <a:xfrm>
                <a:off x="608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75" name="Rectangle 774"/>
              <p:cNvSpPr/>
              <p:nvPr userDrawn="1"/>
            </p:nvSpPr>
            <p:spPr bwMode="auto">
              <a:xfrm>
                <a:off x="1065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76" name="Rectangle 775"/>
              <p:cNvSpPr/>
              <p:nvPr userDrawn="1"/>
            </p:nvSpPr>
            <p:spPr bwMode="auto">
              <a:xfrm>
                <a:off x="1522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77" name="Rectangle 776"/>
              <p:cNvSpPr/>
              <p:nvPr userDrawn="1"/>
            </p:nvSpPr>
            <p:spPr bwMode="auto">
              <a:xfrm>
                <a:off x="1979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78" name="Rectangle 777"/>
              <p:cNvSpPr/>
              <p:nvPr userDrawn="1"/>
            </p:nvSpPr>
            <p:spPr bwMode="auto">
              <a:xfrm>
                <a:off x="2436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79" name="Rectangle 778"/>
              <p:cNvSpPr/>
              <p:nvPr/>
            </p:nvSpPr>
            <p:spPr bwMode="auto">
              <a:xfrm>
                <a:off x="2894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80" name="Rectangle 779"/>
              <p:cNvSpPr/>
              <p:nvPr userDrawn="1"/>
            </p:nvSpPr>
            <p:spPr bwMode="auto">
              <a:xfrm>
                <a:off x="3351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81" name="Rectangle 780"/>
              <p:cNvSpPr/>
              <p:nvPr userDrawn="1"/>
            </p:nvSpPr>
            <p:spPr bwMode="auto">
              <a:xfrm>
                <a:off x="3808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82" name="Rectangle 781"/>
              <p:cNvSpPr/>
              <p:nvPr userDrawn="1"/>
            </p:nvSpPr>
            <p:spPr bwMode="auto">
              <a:xfrm>
                <a:off x="4265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83" name="Rectangle 782"/>
              <p:cNvSpPr/>
              <p:nvPr userDrawn="1"/>
            </p:nvSpPr>
            <p:spPr bwMode="auto">
              <a:xfrm>
                <a:off x="4722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84" name="Rectangle 783"/>
              <p:cNvSpPr/>
              <p:nvPr userDrawn="1"/>
            </p:nvSpPr>
            <p:spPr bwMode="auto">
              <a:xfrm>
                <a:off x="5180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85" name="Rectangle 784"/>
              <p:cNvSpPr/>
              <p:nvPr userDrawn="1"/>
            </p:nvSpPr>
            <p:spPr bwMode="auto">
              <a:xfrm>
                <a:off x="5637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86" name="Rectangle 785"/>
              <p:cNvSpPr/>
              <p:nvPr/>
            </p:nvSpPr>
            <p:spPr bwMode="auto">
              <a:xfrm>
                <a:off x="6094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87" name="Rectangle 786"/>
              <p:cNvSpPr/>
              <p:nvPr userDrawn="1"/>
            </p:nvSpPr>
            <p:spPr bwMode="auto">
              <a:xfrm>
                <a:off x="6551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88" name="Rectangle 787"/>
              <p:cNvSpPr/>
              <p:nvPr userDrawn="1"/>
            </p:nvSpPr>
            <p:spPr bwMode="auto">
              <a:xfrm>
                <a:off x="7008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89" name="Rectangle 788"/>
              <p:cNvSpPr/>
              <p:nvPr userDrawn="1"/>
            </p:nvSpPr>
            <p:spPr bwMode="auto">
              <a:xfrm>
                <a:off x="7466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90" name="Rectangle 789"/>
              <p:cNvSpPr/>
              <p:nvPr userDrawn="1"/>
            </p:nvSpPr>
            <p:spPr bwMode="auto">
              <a:xfrm>
                <a:off x="7923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91" name="Rectangle 790"/>
              <p:cNvSpPr/>
              <p:nvPr userDrawn="1"/>
            </p:nvSpPr>
            <p:spPr bwMode="auto">
              <a:xfrm>
                <a:off x="8380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92" name="Rectangle 791"/>
              <p:cNvSpPr/>
              <p:nvPr userDrawn="1"/>
            </p:nvSpPr>
            <p:spPr bwMode="auto">
              <a:xfrm>
                <a:off x="8837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93" name="Rectangle 792"/>
              <p:cNvSpPr/>
              <p:nvPr/>
            </p:nvSpPr>
            <p:spPr bwMode="auto">
              <a:xfrm>
                <a:off x="9294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94" name="Rectangle 793"/>
              <p:cNvSpPr/>
              <p:nvPr userDrawn="1"/>
            </p:nvSpPr>
            <p:spPr bwMode="auto">
              <a:xfrm>
                <a:off x="9752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95" name="Rectangle 794"/>
              <p:cNvSpPr/>
              <p:nvPr userDrawn="1"/>
            </p:nvSpPr>
            <p:spPr bwMode="auto">
              <a:xfrm>
                <a:off x="10209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96" name="Rectangle 795"/>
              <p:cNvSpPr/>
              <p:nvPr userDrawn="1"/>
            </p:nvSpPr>
            <p:spPr bwMode="auto">
              <a:xfrm>
                <a:off x="10666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97" name="Rectangle 796"/>
              <p:cNvSpPr/>
              <p:nvPr userDrawn="1"/>
            </p:nvSpPr>
            <p:spPr bwMode="auto">
              <a:xfrm>
                <a:off x="11123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98" name="Rectangle 797"/>
              <p:cNvSpPr/>
              <p:nvPr userDrawn="1"/>
            </p:nvSpPr>
            <p:spPr bwMode="auto">
              <a:xfrm>
                <a:off x="11580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799" name="Rectangle 798"/>
              <p:cNvSpPr/>
              <p:nvPr userDrawn="1"/>
            </p:nvSpPr>
            <p:spPr bwMode="auto">
              <a:xfrm>
                <a:off x="12038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00" name="Rectangle 799"/>
              <p:cNvSpPr/>
              <p:nvPr/>
            </p:nvSpPr>
            <p:spPr bwMode="auto">
              <a:xfrm>
                <a:off x="-306388"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01" name="Rectangle 800"/>
              <p:cNvSpPr/>
              <p:nvPr userDrawn="1"/>
            </p:nvSpPr>
            <p:spPr bwMode="auto">
              <a:xfrm>
                <a:off x="150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02" name="Rectangle 801"/>
              <p:cNvSpPr/>
              <p:nvPr userDrawn="1"/>
            </p:nvSpPr>
            <p:spPr bwMode="auto">
              <a:xfrm>
                <a:off x="608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03" name="Rectangle 802"/>
              <p:cNvSpPr/>
              <p:nvPr userDrawn="1"/>
            </p:nvSpPr>
            <p:spPr bwMode="auto">
              <a:xfrm>
                <a:off x="1065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04" name="Rectangle 803"/>
              <p:cNvSpPr/>
              <p:nvPr userDrawn="1"/>
            </p:nvSpPr>
            <p:spPr bwMode="auto">
              <a:xfrm>
                <a:off x="1522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05" name="Rectangle 804"/>
              <p:cNvSpPr/>
              <p:nvPr userDrawn="1"/>
            </p:nvSpPr>
            <p:spPr bwMode="auto">
              <a:xfrm>
                <a:off x="1979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06" name="Rectangle 805"/>
              <p:cNvSpPr/>
              <p:nvPr userDrawn="1"/>
            </p:nvSpPr>
            <p:spPr bwMode="auto">
              <a:xfrm>
                <a:off x="2436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07" name="Rectangle 806"/>
              <p:cNvSpPr/>
              <p:nvPr/>
            </p:nvSpPr>
            <p:spPr bwMode="auto">
              <a:xfrm>
                <a:off x="2894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08" name="Rectangle 807"/>
              <p:cNvSpPr/>
              <p:nvPr userDrawn="1"/>
            </p:nvSpPr>
            <p:spPr bwMode="auto">
              <a:xfrm>
                <a:off x="3351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09" name="Rectangle 808"/>
              <p:cNvSpPr/>
              <p:nvPr userDrawn="1"/>
            </p:nvSpPr>
            <p:spPr bwMode="auto">
              <a:xfrm>
                <a:off x="3808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10" name="Rectangle 809"/>
              <p:cNvSpPr/>
              <p:nvPr userDrawn="1"/>
            </p:nvSpPr>
            <p:spPr bwMode="auto">
              <a:xfrm>
                <a:off x="4265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11" name="Rectangle 810"/>
              <p:cNvSpPr/>
              <p:nvPr userDrawn="1"/>
            </p:nvSpPr>
            <p:spPr bwMode="auto">
              <a:xfrm>
                <a:off x="4722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12" name="Rectangle 811"/>
              <p:cNvSpPr/>
              <p:nvPr userDrawn="1"/>
            </p:nvSpPr>
            <p:spPr bwMode="auto">
              <a:xfrm>
                <a:off x="5180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13" name="Rectangle 812"/>
              <p:cNvSpPr/>
              <p:nvPr userDrawn="1"/>
            </p:nvSpPr>
            <p:spPr bwMode="auto">
              <a:xfrm>
                <a:off x="5637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14" name="Rectangle 813"/>
              <p:cNvSpPr/>
              <p:nvPr/>
            </p:nvSpPr>
            <p:spPr bwMode="auto">
              <a:xfrm>
                <a:off x="6094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15" name="Rectangle 814"/>
              <p:cNvSpPr/>
              <p:nvPr userDrawn="1"/>
            </p:nvSpPr>
            <p:spPr bwMode="auto">
              <a:xfrm>
                <a:off x="6551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16" name="Rectangle 815"/>
              <p:cNvSpPr/>
              <p:nvPr userDrawn="1"/>
            </p:nvSpPr>
            <p:spPr bwMode="auto">
              <a:xfrm>
                <a:off x="7008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17" name="Rectangle 816"/>
              <p:cNvSpPr/>
              <p:nvPr userDrawn="1"/>
            </p:nvSpPr>
            <p:spPr bwMode="auto">
              <a:xfrm>
                <a:off x="7466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18" name="Rectangle 817"/>
              <p:cNvSpPr/>
              <p:nvPr userDrawn="1"/>
            </p:nvSpPr>
            <p:spPr bwMode="auto">
              <a:xfrm>
                <a:off x="7923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19" name="Rectangle 818"/>
              <p:cNvSpPr/>
              <p:nvPr userDrawn="1"/>
            </p:nvSpPr>
            <p:spPr bwMode="auto">
              <a:xfrm>
                <a:off x="8380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20" name="Rectangle 819"/>
              <p:cNvSpPr/>
              <p:nvPr userDrawn="1"/>
            </p:nvSpPr>
            <p:spPr bwMode="auto">
              <a:xfrm>
                <a:off x="8837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21" name="Rectangle 820"/>
              <p:cNvSpPr/>
              <p:nvPr/>
            </p:nvSpPr>
            <p:spPr bwMode="auto">
              <a:xfrm>
                <a:off x="9294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22" name="Rectangle 821"/>
              <p:cNvSpPr/>
              <p:nvPr userDrawn="1"/>
            </p:nvSpPr>
            <p:spPr bwMode="auto">
              <a:xfrm>
                <a:off x="9752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23" name="Rectangle 822"/>
              <p:cNvSpPr/>
              <p:nvPr userDrawn="1"/>
            </p:nvSpPr>
            <p:spPr bwMode="auto">
              <a:xfrm>
                <a:off x="10209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24" name="Rectangle 823"/>
              <p:cNvSpPr/>
              <p:nvPr userDrawn="1"/>
            </p:nvSpPr>
            <p:spPr bwMode="auto">
              <a:xfrm>
                <a:off x="10666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25" name="Rectangle 824"/>
              <p:cNvSpPr/>
              <p:nvPr userDrawn="1"/>
            </p:nvSpPr>
            <p:spPr bwMode="auto">
              <a:xfrm>
                <a:off x="11123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26" name="Rectangle 825"/>
              <p:cNvSpPr/>
              <p:nvPr userDrawn="1"/>
            </p:nvSpPr>
            <p:spPr bwMode="auto">
              <a:xfrm>
                <a:off x="11580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27" name="Rectangle 826"/>
              <p:cNvSpPr/>
              <p:nvPr userDrawn="1"/>
            </p:nvSpPr>
            <p:spPr bwMode="auto">
              <a:xfrm>
                <a:off x="12038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28" name="Rectangle 827"/>
              <p:cNvSpPr/>
              <p:nvPr/>
            </p:nvSpPr>
            <p:spPr bwMode="auto">
              <a:xfrm>
                <a:off x="-306388"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29" name="Rectangle 828"/>
              <p:cNvSpPr/>
              <p:nvPr userDrawn="1"/>
            </p:nvSpPr>
            <p:spPr bwMode="auto">
              <a:xfrm>
                <a:off x="150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30" name="Rectangle 829"/>
              <p:cNvSpPr/>
              <p:nvPr userDrawn="1"/>
            </p:nvSpPr>
            <p:spPr bwMode="auto">
              <a:xfrm>
                <a:off x="608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31" name="Rectangle 830"/>
              <p:cNvSpPr/>
              <p:nvPr userDrawn="1"/>
            </p:nvSpPr>
            <p:spPr bwMode="auto">
              <a:xfrm>
                <a:off x="1065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32" name="Rectangle 831"/>
              <p:cNvSpPr/>
              <p:nvPr userDrawn="1"/>
            </p:nvSpPr>
            <p:spPr bwMode="auto">
              <a:xfrm>
                <a:off x="1522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33" name="Rectangle 832"/>
              <p:cNvSpPr/>
              <p:nvPr userDrawn="1"/>
            </p:nvSpPr>
            <p:spPr bwMode="auto">
              <a:xfrm>
                <a:off x="1979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34" name="Rectangle 833"/>
              <p:cNvSpPr/>
              <p:nvPr userDrawn="1"/>
            </p:nvSpPr>
            <p:spPr bwMode="auto">
              <a:xfrm>
                <a:off x="2436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35" name="Rectangle 834"/>
              <p:cNvSpPr/>
              <p:nvPr/>
            </p:nvSpPr>
            <p:spPr bwMode="auto">
              <a:xfrm>
                <a:off x="2894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36" name="Rectangle 835"/>
              <p:cNvSpPr/>
              <p:nvPr userDrawn="1"/>
            </p:nvSpPr>
            <p:spPr bwMode="auto">
              <a:xfrm>
                <a:off x="3351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37" name="Rectangle 836"/>
              <p:cNvSpPr/>
              <p:nvPr userDrawn="1"/>
            </p:nvSpPr>
            <p:spPr bwMode="auto">
              <a:xfrm>
                <a:off x="3808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38" name="Rectangle 837"/>
              <p:cNvSpPr/>
              <p:nvPr userDrawn="1"/>
            </p:nvSpPr>
            <p:spPr bwMode="auto">
              <a:xfrm>
                <a:off x="4265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39" name="Rectangle 838"/>
              <p:cNvSpPr/>
              <p:nvPr userDrawn="1"/>
            </p:nvSpPr>
            <p:spPr bwMode="auto">
              <a:xfrm>
                <a:off x="4722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40" name="Rectangle 839"/>
              <p:cNvSpPr/>
              <p:nvPr userDrawn="1"/>
            </p:nvSpPr>
            <p:spPr bwMode="auto">
              <a:xfrm>
                <a:off x="5180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41" name="Rectangle 840"/>
              <p:cNvSpPr/>
              <p:nvPr userDrawn="1"/>
            </p:nvSpPr>
            <p:spPr bwMode="auto">
              <a:xfrm>
                <a:off x="5637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42" name="Rectangle 841"/>
              <p:cNvSpPr/>
              <p:nvPr/>
            </p:nvSpPr>
            <p:spPr bwMode="auto">
              <a:xfrm>
                <a:off x="6094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43" name="Rectangle 842"/>
              <p:cNvSpPr/>
              <p:nvPr userDrawn="1"/>
            </p:nvSpPr>
            <p:spPr bwMode="auto">
              <a:xfrm>
                <a:off x="6551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44" name="Rectangle 843"/>
              <p:cNvSpPr/>
              <p:nvPr userDrawn="1"/>
            </p:nvSpPr>
            <p:spPr bwMode="auto">
              <a:xfrm>
                <a:off x="7008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45" name="Rectangle 844"/>
              <p:cNvSpPr/>
              <p:nvPr userDrawn="1"/>
            </p:nvSpPr>
            <p:spPr bwMode="auto">
              <a:xfrm>
                <a:off x="7466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46" name="Rectangle 845"/>
              <p:cNvSpPr/>
              <p:nvPr userDrawn="1"/>
            </p:nvSpPr>
            <p:spPr bwMode="auto">
              <a:xfrm>
                <a:off x="7923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47" name="Rectangle 846"/>
              <p:cNvSpPr/>
              <p:nvPr userDrawn="1"/>
            </p:nvSpPr>
            <p:spPr bwMode="auto">
              <a:xfrm>
                <a:off x="8380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48" name="Rectangle 847"/>
              <p:cNvSpPr/>
              <p:nvPr userDrawn="1"/>
            </p:nvSpPr>
            <p:spPr bwMode="auto">
              <a:xfrm>
                <a:off x="8837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49" name="Rectangle 848"/>
              <p:cNvSpPr/>
              <p:nvPr/>
            </p:nvSpPr>
            <p:spPr bwMode="auto">
              <a:xfrm>
                <a:off x="9294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50" name="Rectangle 849"/>
              <p:cNvSpPr/>
              <p:nvPr userDrawn="1"/>
            </p:nvSpPr>
            <p:spPr bwMode="auto">
              <a:xfrm>
                <a:off x="9752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51" name="Rectangle 850"/>
              <p:cNvSpPr/>
              <p:nvPr userDrawn="1"/>
            </p:nvSpPr>
            <p:spPr bwMode="auto">
              <a:xfrm>
                <a:off x="10209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52" name="Rectangle 851"/>
              <p:cNvSpPr/>
              <p:nvPr userDrawn="1"/>
            </p:nvSpPr>
            <p:spPr bwMode="auto">
              <a:xfrm>
                <a:off x="10666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53" name="Rectangle 852"/>
              <p:cNvSpPr/>
              <p:nvPr userDrawn="1"/>
            </p:nvSpPr>
            <p:spPr bwMode="auto">
              <a:xfrm>
                <a:off x="11123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54" name="Rectangle 853"/>
              <p:cNvSpPr/>
              <p:nvPr userDrawn="1"/>
            </p:nvSpPr>
            <p:spPr bwMode="auto">
              <a:xfrm>
                <a:off x="11580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55" name="Rectangle 854"/>
              <p:cNvSpPr/>
              <p:nvPr userDrawn="1"/>
            </p:nvSpPr>
            <p:spPr bwMode="auto">
              <a:xfrm>
                <a:off x="12038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56" name="Rectangle 855"/>
              <p:cNvSpPr/>
              <p:nvPr/>
            </p:nvSpPr>
            <p:spPr bwMode="auto">
              <a:xfrm>
                <a:off x="-306388"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57" name="Rectangle 856"/>
              <p:cNvSpPr/>
              <p:nvPr userDrawn="1"/>
            </p:nvSpPr>
            <p:spPr bwMode="auto">
              <a:xfrm>
                <a:off x="150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58" name="Rectangle 857"/>
              <p:cNvSpPr/>
              <p:nvPr userDrawn="1"/>
            </p:nvSpPr>
            <p:spPr bwMode="auto">
              <a:xfrm>
                <a:off x="608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59" name="Rectangle 858"/>
              <p:cNvSpPr/>
              <p:nvPr userDrawn="1"/>
            </p:nvSpPr>
            <p:spPr bwMode="auto">
              <a:xfrm>
                <a:off x="1065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60" name="Rectangle 859"/>
              <p:cNvSpPr/>
              <p:nvPr userDrawn="1"/>
            </p:nvSpPr>
            <p:spPr bwMode="auto">
              <a:xfrm>
                <a:off x="1522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61" name="Rectangle 860"/>
              <p:cNvSpPr/>
              <p:nvPr userDrawn="1"/>
            </p:nvSpPr>
            <p:spPr bwMode="auto">
              <a:xfrm>
                <a:off x="1979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62" name="Rectangle 861"/>
              <p:cNvSpPr/>
              <p:nvPr userDrawn="1"/>
            </p:nvSpPr>
            <p:spPr bwMode="auto">
              <a:xfrm>
                <a:off x="2436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63" name="Rectangle 862"/>
              <p:cNvSpPr/>
              <p:nvPr/>
            </p:nvSpPr>
            <p:spPr bwMode="auto">
              <a:xfrm>
                <a:off x="2894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64" name="Rectangle 863"/>
              <p:cNvSpPr/>
              <p:nvPr userDrawn="1"/>
            </p:nvSpPr>
            <p:spPr bwMode="auto">
              <a:xfrm>
                <a:off x="3351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65" name="Rectangle 864"/>
              <p:cNvSpPr/>
              <p:nvPr userDrawn="1"/>
            </p:nvSpPr>
            <p:spPr bwMode="auto">
              <a:xfrm>
                <a:off x="3808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66" name="Rectangle 865"/>
              <p:cNvSpPr/>
              <p:nvPr userDrawn="1"/>
            </p:nvSpPr>
            <p:spPr bwMode="auto">
              <a:xfrm>
                <a:off x="4265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67" name="Rectangle 866"/>
              <p:cNvSpPr/>
              <p:nvPr userDrawn="1"/>
            </p:nvSpPr>
            <p:spPr bwMode="auto">
              <a:xfrm>
                <a:off x="4722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68" name="Rectangle 867"/>
              <p:cNvSpPr/>
              <p:nvPr userDrawn="1"/>
            </p:nvSpPr>
            <p:spPr bwMode="auto">
              <a:xfrm>
                <a:off x="5180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69" name="Rectangle 868"/>
              <p:cNvSpPr/>
              <p:nvPr userDrawn="1"/>
            </p:nvSpPr>
            <p:spPr bwMode="auto">
              <a:xfrm>
                <a:off x="5637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70" name="Rectangle 869"/>
              <p:cNvSpPr/>
              <p:nvPr/>
            </p:nvSpPr>
            <p:spPr bwMode="auto">
              <a:xfrm>
                <a:off x="6094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71" name="Rectangle 870"/>
              <p:cNvSpPr/>
              <p:nvPr userDrawn="1"/>
            </p:nvSpPr>
            <p:spPr bwMode="auto">
              <a:xfrm>
                <a:off x="6551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72" name="Rectangle 871"/>
              <p:cNvSpPr/>
              <p:nvPr userDrawn="1"/>
            </p:nvSpPr>
            <p:spPr bwMode="auto">
              <a:xfrm>
                <a:off x="7008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73" name="Rectangle 872"/>
              <p:cNvSpPr/>
              <p:nvPr userDrawn="1"/>
            </p:nvSpPr>
            <p:spPr bwMode="auto">
              <a:xfrm>
                <a:off x="7466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74" name="Rectangle 873"/>
              <p:cNvSpPr/>
              <p:nvPr userDrawn="1"/>
            </p:nvSpPr>
            <p:spPr bwMode="auto">
              <a:xfrm>
                <a:off x="7923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75" name="Rectangle 874"/>
              <p:cNvSpPr/>
              <p:nvPr userDrawn="1"/>
            </p:nvSpPr>
            <p:spPr bwMode="auto">
              <a:xfrm>
                <a:off x="8380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76" name="Rectangle 875"/>
              <p:cNvSpPr/>
              <p:nvPr userDrawn="1"/>
            </p:nvSpPr>
            <p:spPr bwMode="auto">
              <a:xfrm>
                <a:off x="8837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77" name="Rectangle 876"/>
              <p:cNvSpPr/>
              <p:nvPr/>
            </p:nvSpPr>
            <p:spPr bwMode="auto">
              <a:xfrm>
                <a:off x="9294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78" name="Rectangle 877"/>
              <p:cNvSpPr/>
              <p:nvPr userDrawn="1"/>
            </p:nvSpPr>
            <p:spPr bwMode="auto">
              <a:xfrm>
                <a:off x="9752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79" name="Rectangle 878"/>
              <p:cNvSpPr/>
              <p:nvPr userDrawn="1"/>
            </p:nvSpPr>
            <p:spPr bwMode="auto">
              <a:xfrm>
                <a:off x="10209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80" name="Rectangle 879"/>
              <p:cNvSpPr/>
              <p:nvPr userDrawn="1"/>
            </p:nvSpPr>
            <p:spPr bwMode="auto">
              <a:xfrm>
                <a:off x="10666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81" name="Rectangle 880"/>
              <p:cNvSpPr/>
              <p:nvPr userDrawn="1"/>
            </p:nvSpPr>
            <p:spPr bwMode="auto">
              <a:xfrm>
                <a:off x="11123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82" name="Rectangle 881"/>
              <p:cNvSpPr/>
              <p:nvPr userDrawn="1"/>
            </p:nvSpPr>
            <p:spPr bwMode="auto">
              <a:xfrm>
                <a:off x="11580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83" name="Rectangle 882"/>
              <p:cNvSpPr/>
              <p:nvPr userDrawn="1"/>
            </p:nvSpPr>
            <p:spPr bwMode="auto">
              <a:xfrm>
                <a:off x="12038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84" name="Rectangle 883"/>
              <p:cNvSpPr/>
              <p:nvPr/>
            </p:nvSpPr>
            <p:spPr bwMode="auto">
              <a:xfrm>
                <a:off x="-306388"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85" name="Rectangle 884"/>
              <p:cNvSpPr/>
              <p:nvPr userDrawn="1"/>
            </p:nvSpPr>
            <p:spPr bwMode="auto">
              <a:xfrm>
                <a:off x="150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86" name="Rectangle 885"/>
              <p:cNvSpPr/>
              <p:nvPr userDrawn="1"/>
            </p:nvSpPr>
            <p:spPr bwMode="auto">
              <a:xfrm>
                <a:off x="608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87" name="Rectangle 886"/>
              <p:cNvSpPr/>
              <p:nvPr userDrawn="1"/>
            </p:nvSpPr>
            <p:spPr bwMode="auto">
              <a:xfrm>
                <a:off x="1065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88" name="Rectangle 887"/>
              <p:cNvSpPr/>
              <p:nvPr userDrawn="1"/>
            </p:nvSpPr>
            <p:spPr bwMode="auto">
              <a:xfrm>
                <a:off x="1522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89" name="Rectangle 888"/>
              <p:cNvSpPr/>
              <p:nvPr userDrawn="1"/>
            </p:nvSpPr>
            <p:spPr bwMode="auto">
              <a:xfrm>
                <a:off x="1979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90" name="Rectangle 889"/>
              <p:cNvSpPr/>
              <p:nvPr userDrawn="1"/>
            </p:nvSpPr>
            <p:spPr bwMode="auto">
              <a:xfrm>
                <a:off x="2436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91" name="Rectangle 890"/>
              <p:cNvSpPr/>
              <p:nvPr/>
            </p:nvSpPr>
            <p:spPr bwMode="auto">
              <a:xfrm>
                <a:off x="2894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92" name="Rectangle 891"/>
              <p:cNvSpPr/>
              <p:nvPr userDrawn="1"/>
            </p:nvSpPr>
            <p:spPr bwMode="auto">
              <a:xfrm>
                <a:off x="3351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93" name="Rectangle 892"/>
              <p:cNvSpPr/>
              <p:nvPr userDrawn="1"/>
            </p:nvSpPr>
            <p:spPr bwMode="auto">
              <a:xfrm>
                <a:off x="3808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94" name="Rectangle 893"/>
              <p:cNvSpPr/>
              <p:nvPr userDrawn="1"/>
            </p:nvSpPr>
            <p:spPr bwMode="auto">
              <a:xfrm>
                <a:off x="4265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95" name="Rectangle 894"/>
              <p:cNvSpPr/>
              <p:nvPr userDrawn="1"/>
            </p:nvSpPr>
            <p:spPr bwMode="auto">
              <a:xfrm>
                <a:off x="4722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96" name="Rectangle 895"/>
              <p:cNvSpPr/>
              <p:nvPr userDrawn="1"/>
            </p:nvSpPr>
            <p:spPr bwMode="auto">
              <a:xfrm>
                <a:off x="5180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97" name="Rectangle 896"/>
              <p:cNvSpPr/>
              <p:nvPr userDrawn="1"/>
            </p:nvSpPr>
            <p:spPr bwMode="auto">
              <a:xfrm>
                <a:off x="5637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98" name="Rectangle 897"/>
              <p:cNvSpPr/>
              <p:nvPr/>
            </p:nvSpPr>
            <p:spPr bwMode="auto">
              <a:xfrm>
                <a:off x="6094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899" name="Rectangle 898"/>
              <p:cNvSpPr/>
              <p:nvPr userDrawn="1"/>
            </p:nvSpPr>
            <p:spPr bwMode="auto">
              <a:xfrm>
                <a:off x="6551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00" name="Rectangle 899"/>
              <p:cNvSpPr/>
              <p:nvPr userDrawn="1"/>
            </p:nvSpPr>
            <p:spPr bwMode="auto">
              <a:xfrm>
                <a:off x="7008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01" name="Rectangle 900"/>
              <p:cNvSpPr/>
              <p:nvPr userDrawn="1"/>
            </p:nvSpPr>
            <p:spPr bwMode="auto">
              <a:xfrm>
                <a:off x="7466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02" name="Rectangle 901"/>
              <p:cNvSpPr/>
              <p:nvPr userDrawn="1"/>
            </p:nvSpPr>
            <p:spPr bwMode="auto">
              <a:xfrm>
                <a:off x="7923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03" name="Rectangle 902"/>
              <p:cNvSpPr/>
              <p:nvPr userDrawn="1"/>
            </p:nvSpPr>
            <p:spPr bwMode="auto">
              <a:xfrm>
                <a:off x="8380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04" name="Rectangle 903"/>
              <p:cNvSpPr/>
              <p:nvPr userDrawn="1"/>
            </p:nvSpPr>
            <p:spPr bwMode="auto">
              <a:xfrm>
                <a:off x="8837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05" name="Rectangle 904"/>
              <p:cNvSpPr/>
              <p:nvPr/>
            </p:nvSpPr>
            <p:spPr bwMode="auto">
              <a:xfrm>
                <a:off x="9294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06" name="Rectangle 905"/>
              <p:cNvSpPr/>
              <p:nvPr userDrawn="1"/>
            </p:nvSpPr>
            <p:spPr bwMode="auto">
              <a:xfrm>
                <a:off x="9752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07" name="Rectangle 906"/>
              <p:cNvSpPr/>
              <p:nvPr userDrawn="1"/>
            </p:nvSpPr>
            <p:spPr bwMode="auto">
              <a:xfrm>
                <a:off x="10209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08" name="Rectangle 907"/>
              <p:cNvSpPr/>
              <p:nvPr userDrawn="1"/>
            </p:nvSpPr>
            <p:spPr bwMode="auto">
              <a:xfrm>
                <a:off x="10666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09" name="Rectangle 908"/>
              <p:cNvSpPr/>
              <p:nvPr userDrawn="1"/>
            </p:nvSpPr>
            <p:spPr bwMode="auto">
              <a:xfrm>
                <a:off x="11123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10" name="Rectangle 909"/>
              <p:cNvSpPr/>
              <p:nvPr userDrawn="1"/>
            </p:nvSpPr>
            <p:spPr bwMode="auto">
              <a:xfrm>
                <a:off x="11580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11" name="Rectangle 910"/>
              <p:cNvSpPr/>
              <p:nvPr userDrawn="1"/>
            </p:nvSpPr>
            <p:spPr bwMode="auto">
              <a:xfrm>
                <a:off x="12038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12" name="Rectangle 911"/>
              <p:cNvSpPr/>
              <p:nvPr/>
            </p:nvSpPr>
            <p:spPr bwMode="auto">
              <a:xfrm>
                <a:off x="-306388"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13" name="Rectangle 912"/>
              <p:cNvSpPr/>
              <p:nvPr userDrawn="1"/>
            </p:nvSpPr>
            <p:spPr bwMode="auto">
              <a:xfrm>
                <a:off x="150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14" name="Rectangle 913"/>
              <p:cNvSpPr/>
              <p:nvPr userDrawn="1"/>
            </p:nvSpPr>
            <p:spPr bwMode="auto">
              <a:xfrm>
                <a:off x="608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15" name="Rectangle 914"/>
              <p:cNvSpPr/>
              <p:nvPr userDrawn="1"/>
            </p:nvSpPr>
            <p:spPr bwMode="auto">
              <a:xfrm>
                <a:off x="1065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16" name="Rectangle 915"/>
              <p:cNvSpPr/>
              <p:nvPr userDrawn="1"/>
            </p:nvSpPr>
            <p:spPr bwMode="auto">
              <a:xfrm>
                <a:off x="1522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17" name="Rectangle 916"/>
              <p:cNvSpPr/>
              <p:nvPr userDrawn="1"/>
            </p:nvSpPr>
            <p:spPr bwMode="auto">
              <a:xfrm>
                <a:off x="1979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18" name="Rectangle 917"/>
              <p:cNvSpPr/>
              <p:nvPr userDrawn="1"/>
            </p:nvSpPr>
            <p:spPr bwMode="auto">
              <a:xfrm>
                <a:off x="2436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19" name="Rectangle 918"/>
              <p:cNvSpPr/>
              <p:nvPr/>
            </p:nvSpPr>
            <p:spPr bwMode="auto">
              <a:xfrm>
                <a:off x="2894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20" name="Rectangle 919"/>
              <p:cNvSpPr/>
              <p:nvPr userDrawn="1"/>
            </p:nvSpPr>
            <p:spPr bwMode="auto">
              <a:xfrm>
                <a:off x="3351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21" name="Rectangle 920"/>
              <p:cNvSpPr/>
              <p:nvPr userDrawn="1"/>
            </p:nvSpPr>
            <p:spPr bwMode="auto">
              <a:xfrm>
                <a:off x="3808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22" name="Rectangle 921"/>
              <p:cNvSpPr/>
              <p:nvPr userDrawn="1"/>
            </p:nvSpPr>
            <p:spPr bwMode="auto">
              <a:xfrm>
                <a:off x="4265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23" name="Rectangle 922"/>
              <p:cNvSpPr/>
              <p:nvPr userDrawn="1"/>
            </p:nvSpPr>
            <p:spPr bwMode="auto">
              <a:xfrm>
                <a:off x="4722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24" name="Rectangle 923"/>
              <p:cNvSpPr/>
              <p:nvPr userDrawn="1"/>
            </p:nvSpPr>
            <p:spPr bwMode="auto">
              <a:xfrm>
                <a:off x="5180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25" name="Rectangle 924"/>
              <p:cNvSpPr/>
              <p:nvPr userDrawn="1"/>
            </p:nvSpPr>
            <p:spPr bwMode="auto">
              <a:xfrm>
                <a:off x="5637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26" name="Rectangle 925"/>
              <p:cNvSpPr/>
              <p:nvPr/>
            </p:nvSpPr>
            <p:spPr bwMode="auto">
              <a:xfrm>
                <a:off x="6094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27" name="Rectangle 926"/>
              <p:cNvSpPr/>
              <p:nvPr userDrawn="1"/>
            </p:nvSpPr>
            <p:spPr bwMode="auto">
              <a:xfrm>
                <a:off x="6551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28" name="Rectangle 927"/>
              <p:cNvSpPr/>
              <p:nvPr userDrawn="1"/>
            </p:nvSpPr>
            <p:spPr bwMode="auto">
              <a:xfrm>
                <a:off x="7008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29" name="Rectangle 928"/>
              <p:cNvSpPr/>
              <p:nvPr userDrawn="1"/>
            </p:nvSpPr>
            <p:spPr bwMode="auto">
              <a:xfrm>
                <a:off x="7466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30" name="Rectangle 929"/>
              <p:cNvSpPr/>
              <p:nvPr userDrawn="1"/>
            </p:nvSpPr>
            <p:spPr bwMode="auto">
              <a:xfrm>
                <a:off x="7923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31" name="Rectangle 930"/>
              <p:cNvSpPr/>
              <p:nvPr userDrawn="1"/>
            </p:nvSpPr>
            <p:spPr bwMode="auto">
              <a:xfrm>
                <a:off x="8380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32" name="Rectangle 931"/>
              <p:cNvSpPr/>
              <p:nvPr userDrawn="1"/>
            </p:nvSpPr>
            <p:spPr bwMode="auto">
              <a:xfrm>
                <a:off x="8837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33" name="Rectangle 932"/>
              <p:cNvSpPr/>
              <p:nvPr/>
            </p:nvSpPr>
            <p:spPr bwMode="auto">
              <a:xfrm>
                <a:off x="9294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34" name="Rectangle 933"/>
              <p:cNvSpPr/>
              <p:nvPr userDrawn="1"/>
            </p:nvSpPr>
            <p:spPr bwMode="auto">
              <a:xfrm>
                <a:off x="9752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35" name="Rectangle 934"/>
              <p:cNvSpPr/>
              <p:nvPr userDrawn="1"/>
            </p:nvSpPr>
            <p:spPr bwMode="auto">
              <a:xfrm>
                <a:off x="10209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36" name="Rectangle 935"/>
              <p:cNvSpPr/>
              <p:nvPr userDrawn="1"/>
            </p:nvSpPr>
            <p:spPr bwMode="auto">
              <a:xfrm>
                <a:off x="10666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37" name="Rectangle 936"/>
              <p:cNvSpPr/>
              <p:nvPr userDrawn="1"/>
            </p:nvSpPr>
            <p:spPr bwMode="auto">
              <a:xfrm>
                <a:off x="11123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38" name="Rectangle 937"/>
              <p:cNvSpPr/>
              <p:nvPr userDrawn="1"/>
            </p:nvSpPr>
            <p:spPr bwMode="auto">
              <a:xfrm>
                <a:off x="11580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39" name="Rectangle 938"/>
              <p:cNvSpPr/>
              <p:nvPr userDrawn="1"/>
            </p:nvSpPr>
            <p:spPr bwMode="auto">
              <a:xfrm>
                <a:off x="12038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40" name="Rectangle 939"/>
              <p:cNvSpPr/>
              <p:nvPr/>
            </p:nvSpPr>
            <p:spPr bwMode="auto">
              <a:xfrm>
                <a:off x="-306388"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41" name="Rectangle 940"/>
              <p:cNvSpPr/>
              <p:nvPr userDrawn="1"/>
            </p:nvSpPr>
            <p:spPr bwMode="auto">
              <a:xfrm>
                <a:off x="150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42" name="Rectangle 941"/>
              <p:cNvSpPr/>
              <p:nvPr userDrawn="1"/>
            </p:nvSpPr>
            <p:spPr bwMode="auto">
              <a:xfrm>
                <a:off x="608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43" name="Rectangle 942"/>
              <p:cNvSpPr/>
              <p:nvPr userDrawn="1"/>
            </p:nvSpPr>
            <p:spPr bwMode="auto">
              <a:xfrm>
                <a:off x="1065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44" name="Rectangle 943"/>
              <p:cNvSpPr/>
              <p:nvPr userDrawn="1"/>
            </p:nvSpPr>
            <p:spPr bwMode="auto">
              <a:xfrm>
                <a:off x="1522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45" name="Rectangle 944"/>
              <p:cNvSpPr/>
              <p:nvPr userDrawn="1"/>
            </p:nvSpPr>
            <p:spPr bwMode="auto">
              <a:xfrm>
                <a:off x="1979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46" name="Rectangle 945"/>
              <p:cNvSpPr/>
              <p:nvPr userDrawn="1"/>
            </p:nvSpPr>
            <p:spPr bwMode="auto">
              <a:xfrm>
                <a:off x="2436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47" name="Rectangle 946"/>
              <p:cNvSpPr/>
              <p:nvPr/>
            </p:nvSpPr>
            <p:spPr bwMode="auto">
              <a:xfrm>
                <a:off x="2894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48" name="Rectangle 947"/>
              <p:cNvSpPr/>
              <p:nvPr userDrawn="1"/>
            </p:nvSpPr>
            <p:spPr bwMode="auto">
              <a:xfrm>
                <a:off x="3351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49" name="Rectangle 948"/>
              <p:cNvSpPr/>
              <p:nvPr userDrawn="1"/>
            </p:nvSpPr>
            <p:spPr bwMode="auto">
              <a:xfrm>
                <a:off x="3808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50" name="Rectangle 949"/>
              <p:cNvSpPr/>
              <p:nvPr userDrawn="1"/>
            </p:nvSpPr>
            <p:spPr bwMode="auto">
              <a:xfrm>
                <a:off x="4265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51" name="Rectangle 950"/>
              <p:cNvSpPr/>
              <p:nvPr userDrawn="1"/>
            </p:nvSpPr>
            <p:spPr bwMode="auto">
              <a:xfrm>
                <a:off x="4722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52" name="Rectangle 951"/>
              <p:cNvSpPr/>
              <p:nvPr userDrawn="1"/>
            </p:nvSpPr>
            <p:spPr bwMode="auto">
              <a:xfrm>
                <a:off x="5180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53" name="Rectangle 952"/>
              <p:cNvSpPr/>
              <p:nvPr userDrawn="1"/>
            </p:nvSpPr>
            <p:spPr bwMode="auto">
              <a:xfrm>
                <a:off x="5637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54" name="Rectangle 953"/>
              <p:cNvSpPr/>
              <p:nvPr/>
            </p:nvSpPr>
            <p:spPr bwMode="auto">
              <a:xfrm>
                <a:off x="6094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55" name="Rectangle 954"/>
              <p:cNvSpPr/>
              <p:nvPr userDrawn="1"/>
            </p:nvSpPr>
            <p:spPr bwMode="auto">
              <a:xfrm>
                <a:off x="6551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56" name="Rectangle 955"/>
              <p:cNvSpPr/>
              <p:nvPr userDrawn="1"/>
            </p:nvSpPr>
            <p:spPr bwMode="auto">
              <a:xfrm>
                <a:off x="7008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57" name="Rectangle 956"/>
              <p:cNvSpPr/>
              <p:nvPr userDrawn="1"/>
            </p:nvSpPr>
            <p:spPr bwMode="auto">
              <a:xfrm>
                <a:off x="7466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58" name="Rectangle 957"/>
              <p:cNvSpPr/>
              <p:nvPr userDrawn="1"/>
            </p:nvSpPr>
            <p:spPr bwMode="auto">
              <a:xfrm>
                <a:off x="7923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59" name="Rectangle 958"/>
              <p:cNvSpPr/>
              <p:nvPr userDrawn="1"/>
            </p:nvSpPr>
            <p:spPr bwMode="auto">
              <a:xfrm>
                <a:off x="8380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60" name="Rectangle 959"/>
              <p:cNvSpPr/>
              <p:nvPr userDrawn="1"/>
            </p:nvSpPr>
            <p:spPr bwMode="auto">
              <a:xfrm>
                <a:off x="8837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61" name="Rectangle 960"/>
              <p:cNvSpPr/>
              <p:nvPr/>
            </p:nvSpPr>
            <p:spPr bwMode="auto">
              <a:xfrm>
                <a:off x="9294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62" name="Rectangle 961"/>
              <p:cNvSpPr/>
              <p:nvPr userDrawn="1"/>
            </p:nvSpPr>
            <p:spPr bwMode="auto">
              <a:xfrm>
                <a:off x="9752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63" name="Rectangle 962"/>
              <p:cNvSpPr/>
              <p:nvPr userDrawn="1"/>
            </p:nvSpPr>
            <p:spPr bwMode="auto">
              <a:xfrm>
                <a:off x="10209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64" name="Rectangle 963"/>
              <p:cNvSpPr/>
              <p:nvPr userDrawn="1"/>
            </p:nvSpPr>
            <p:spPr bwMode="auto">
              <a:xfrm>
                <a:off x="10666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65" name="Rectangle 964"/>
              <p:cNvSpPr/>
              <p:nvPr userDrawn="1"/>
            </p:nvSpPr>
            <p:spPr bwMode="auto">
              <a:xfrm>
                <a:off x="11123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66" name="Rectangle 965"/>
              <p:cNvSpPr/>
              <p:nvPr userDrawn="1"/>
            </p:nvSpPr>
            <p:spPr bwMode="auto">
              <a:xfrm>
                <a:off x="11580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67" name="Rectangle 966"/>
              <p:cNvSpPr/>
              <p:nvPr userDrawn="1"/>
            </p:nvSpPr>
            <p:spPr bwMode="auto">
              <a:xfrm>
                <a:off x="12038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68" name="Rectangle 967"/>
              <p:cNvSpPr/>
              <p:nvPr/>
            </p:nvSpPr>
            <p:spPr bwMode="auto">
              <a:xfrm>
                <a:off x="-306388"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69" name="Rectangle 968"/>
              <p:cNvSpPr/>
              <p:nvPr userDrawn="1"/>
            </p:nvSpPr>
            <p:spPr bwMode="auto">
              <a:xfrm>
                <a:off x="150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70" name="Rectangle 969"/>
              <p:cNvSpPr/>
              <p:nvPr userDrawn="1"/>
            </p:nvSpPr>
            <p:spPr bwMode="auto">
              <a:xfrm>
                <a:off x="608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71" name="Rectangle 970"/>
              <p:cNvSpPr/>
              <p:nvPr userDrawn="1"/>
            </p:nvSpPr>
            <p:spPr bwMode="auto">
              <a:xfrm>
                <a:off x="1065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72" name="Rectangle 971"/>
              <p:cNvSpPr/>
              <p:nvPr userDrawn="1"/>
            </p:nvSpPr>
            <p:spPr bwMode="auto">
              <a:xfrm>
                <a:off x="1522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73" name="Rectangle 972"/>
              <p:cNvSpPr/>
              <p:nvPr userDrawn="1"/>
            </p:nvSpPr>
            <p:spPr bwMode="auto">
              <a:xfrm>
                <a:off x="1979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74" name="Rectangle 973"/>
              <p:cNvSpPr/>
              <p:nvPr userDrawn="1"/>
            </p:nvSpPr>
            <p:spPr bwMode="auto">
              <a:xfrm>
                <a:off x="2436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75" name="Rectangle 974"/>
              <p:cNvSpPr/>
              <p:nvPr/>
            </p:nvSpPr>
            <p:spPr bwMode="auto">
              <a:xfrm>
                <a:off x="2894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76" name="Rectangle 975"/>
              <p:cNvSpPr/>
              <p:nvPr userDrawn="1"/>
            </p:nvSpPr>
            <p:spPr bwMode="auto">
              <a:xfrm>
                <a:off x="3351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77" name="Rectangle 976"/>
              <p:cNvSpPr/>
              <p:nvPr userDrawn="1"/>
            </p:nvSpPr>
            <p:spPr bwMode="auto">
              <a:xfrm>
                <a:off x="3808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78" name="Rectangle 977"/>
              <p:cNvSpPr/>
              <p:nvPr userDrawn="1"/>
            </p:nvSpPr>
            <p:spPr bwMode="auto">
              <a:xfrm>
                <a:off x="4265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79" name="Rectangle 978"/>
              <p:cNvSpPr/>
              <p:nvPr userDrawn="1"/>
            </p:nvSpPr>
            <p:spPr bwMode="auto">
              <a:xfrm>
                <a:off x="4722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80" name="Rectangle 979"/>
              <p:cNvSpPr/>
              <p:nvPr userDrawn="1"/>
            </p:nvSpPr>
            <p:spPr bwMode="auto">
              <a:xfrm>
                <a:off x="5180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81" name="Rectangle 980"/>
              <p:cNvSpPr/>
              <p:nvPr userDrawn="1"/>
            </p:nvSpPr>
            <p:spPr bwMode="auto">
              <a:xfrm>
                <a:off x="5637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82" name="Rectangle 981"/>
              <p:cNvSpPr/>
              <p:nvPr/>
            </p:nvSpPr>
            <p:spPr bwMode="auto">
              <a:xfrm>
                <a:off x="6094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83" name="Rectangle 982"/>
              <p:cNvSpPr/>
              <p:nvPr userDrawn="1"/>
            </p:nvSpPr>
            <p:spPr bwMode="auto">
              <a:xfrm>
                <a:off x="6551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84" name="Rectangle 983"/>
              <p:cNvSpPr/>
              <p:nvPr userDrawn="1"/>
            </p:nvSpPr>
            <p:spPr bwMode="auto">
              <a:xfrm>
                <a:off x="7008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85" name="Rectangle 984"/>
              <p:cNvSpPr/>
              <p:nvPr userDrawn="1"/>
            </p:nvSpPr>
            <p:spPr bwMode="auto">
              <a:xfrm>
                <a:off x="7466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86" name="Rectangle 985"/>
              <p:cNvSpPr/>
              <p:nvPr userDrawn="1"/>
            </p:nvSpPr>
            <p:spPr bwMode="auto">
              <a:xfrm>
                <a:off x="7923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87" name="Rectangle 986"/>
              <p:cNvSpPr/>
              <p:nvPr userDrawn="1"/>
            </p:nvSpPr>
            <p:spPr bwMode="auto">
              <a:xfrm>
                <a:off x="8380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88" name="Rectangle 987"/>
              <p:cNvSpPr/>
              <p:nvPr userDrawn="1"/>
            </p:nvSpPr>
            <p:spPr bwMode="auto">
              <a:xfrm>
                <a:off x="8837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89" name="Rectangle 988"/>
              <p:cNvSpPr/>
              <p:nvPr/>
            </p:nvSpPr>
            <p:spPr bwMode="auto">
              <a:xfrm>
                <a:off x="9294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90" name="Rectangle 989"/>
              <p:cNvSpPr/>
              <p:nvPr userDrawn="1"/>
            </p:nvSpPr>
            <p:spPr bwMode="auto">
              <a:xfrm>
                <a:off x="9752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91" name="Rectangle 990"/>
              <p:cNvSpPr/>
              <p:nvPr userDrawn="1"/>
            </p:nvSpPr>
            <p:spPr bwMode="auto">
              <a:xfrm>
                <a:off x="10209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92" name="Rectangle 991"/>
              <p:cNvSpPr/>
              <p:nvPr userDrawn="1"/>
            </p:nvSpPr>
            <p:spPr bwMode="auto">
              <a:xfrm>
                <a:off x="10666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93" name="Rectangle 992"/>
              <p:cNvSpPr/>
              <p:nvPr userDrawn="1"/>
            </p:nvSpPr>
            <p:spPr bwMode="auto">
              <a:xfrm>
                <a:off x="11123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94" name="Rectangle 993"/>
              <p:cNvSpPr/>
              <p:nvPr userDrawn="1"/>
            </p:nvSpPr>
            <p:spPr bwMode="auto">
              <a:xfrm>
                <a:off x="11580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95" name="Rectangle 994"/>
              <p:cNvSpPr/>
              <p:nvPr userDrawn="1"/>
            </p:nvSpPr>
            <p:spPr bwMode="auto">
              <a:xfrm>
                <a:off x="12038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96" name="Rectangle 995"/>
              <p:cNvSpPr/>
              <p:nvPr/>
            </p:nvSpPr>
            <p:spPr bwMode="auto">
              <a:xfrm>
                <a:off x="-306388"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97" name="Rectangle 996"/>
              <p:cNvSpPr/>
              <p:nvPr userDrawn="1"/>
            </p:nvSpPr>
            <p:spPr bwMode="auto">
              <a:xfrm>
                <a:off x="150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98" name="Rectangle 997"/>
              <p:cNvSpPr/>
              <p:nvPr userDrawn="1"/>
            </p:nvSpPr>
            <p:spPr bwMode="auto">
              <a:xfrm>
                <a:off x="608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999" name="Rectangle 998"/>
              <p:cNvSpPr/>
              <p:nvPr userDrawn="1"/>
            </p:nvSpPr>
            <p:spPr bwMode="auto">
              <a:xfrm>
                <a:off x="1065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00" name="Rectangle 999"/>
              <p:cNvSpPr/>
              <p:nvPr userDrawn="1"/>
            </p:nvSpPr>
            <p:spPr bwMode="auto">
              <a:xfrm>
                <a:off x="1522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01" name="Rectangle 1000"/>
              <p:cNvSpPr/>
              <p:nvPr userDrawn="1"/>
            </p:nvSpPr>
            <p:spPr bwMode="auto">
              <a:xfrm>
                <a:off x="1979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02" name="Rectangle 1001"/>
              <p:cNvSpPr/>
              <p:nvPr userDrawn="1"/>
            </p:nvSpPr>
            <p:spPr bwMode="auto">
              <a:xfrm>
                <a:off x="2436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03" name="Rectangle 1002"/>
              <p:cNvSpPr/>
              <p:nvPr/>
            </p:nvSpPr>
            <p:spPr bwMode="auto">
              <a:xfrm>
                <a:off x="2894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04" name="Rectangle 1003"/>
              <p:cNvSpPr/>
              <p:nvPr userDrawn="1"/>
            </p:nvSpPr>
            <p:spPr bwMode="auto">
              <a:xfrm>
                <a:off x="3351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05" name="Rectangle 1004"/>
              <p:cNvSpPr/>
              <p:nvPr userDrawn="1"/>
            </p:nvSpPr>
            <p:spPr bwMode="auto">
              <a:xfrm>
                <a:off x="3808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06" name="Rectangle 1005"/>
              <p:cNvSpPr/>
              <p:nvPr userDrawn="1"/>
            </p:nvSpPr>
            <p:spPr bwMode="auto">
              <a:xfrm>
                <a:off x="4265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07" name="Rectangle 1006"/>
              <p:cNvSpPr/>
              <p:nvPr userDrawn="1"/>
            </p:nvSpPr>
            <p:spPr bwMode="auto">
              <a:xfrm>
                <a:off x="4722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08" name="Rectangle 1007"/>
              <p:cNvSpPr/>
              <p:nvPr userDrawn="1"/>
            </p:nvSpPr>
            <p:spPr bwMode="auto">
              <a:xfrm>
                <a:off x="5180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09" name="Rectangle 1008"/>
              <p:cNvSpPr/>
              <p:nvPr userDrawn="1"/>
            </p:nvSpPr>
            <p:spPr bwMode="auto">
              <a:xfrm>
                <a:off x="5637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10" name="Rectangle 1009"/>
              <p:cNvSpPr/>
              <p:nvPr/>
            </p:nvSpPr>
            <p:spPr bwMode="auto">
              <a:xfrm>
                <a:off x="6094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11" name="Rectangle 1010"/>
              <p:cNvSpPr/>
              <p:nvPr userDrawn="1"/>
            </p:nvSpPr>
            <p:spPr bwMode="auto">
              <a:xfrm>
                <a:off x="6551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12" name="Rectangle 1011"/>
              <p:cNvSpPr/>
              <p:nvPr userDrawn="1"/>
            </p:nvSpPr>
            <p:spPr bwMode="auto">
              <a:xfrm>
                <a:off x="7008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13" name="Rectangle 1012"/>
              <p:cNvSpPr/>
              <p:nvPr userDrawn="1"/>
            </p:nvSpPr>
            <p:spPr bwMode="auto">
              <a:xfrm>
                <a:off x="7466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14" name="Rectangle 1013"/>
              <p:cNvSpPr/>
              <p:nvPr userDrawn="1"/>
            </p:nvSpPr>
            <p:spPr bwMode="auto">
              <a:xfrm>
                <a:off x="7923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15" name="Rectangle 1014"/>
              <p:cNvSpPr/>
              <p:nvPr userDrawn="1"/>
            </p:nvSpPr>
            <p:spPr bwMode="auto">
              <a:xfrm>
                <a:off x="8380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16" name="Rectangle 1015"/>
              <p:cNvSpPr/>
              <p:nvPr userDrawn="1"/>
            </p:nvSpPr>
            <p:spPr bwMode="auto">
              <a:xfrm>
                <a:off x="8837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17" name="Rectangle 1016"/>
              <p:cNvSpPr/>
              <p:nvPr/>
            </p:nvSpPr>
            <p:spPr bwMode="auto">
              <a:xfrm>
                <a:off x="9294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18" name="Rectangle 1017"/>
              <p:cNvSpPr/>
              <p:nvPr userDrawn="1"/>
            </p:nvSpPr>
            <p:spPr bwMode="auto">
              <a:xfrm>
                <a:off x="9752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19" name="Rectangle 1018"/>
              <p:cNvSpPr/>
              <p:nvPr userDrawn="1"/>
            </p:nvSpPr>
            <p:spPr bwMode="auto">
              <a:xfrm>
                <a:off x="10209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20" name="Rectangle 1019"/>
              <p:cNvSpPr/>
              <p:nvPr userDrawn="1"/>
            </p:nvSpPr>
            <p:spPr bwMode="auto">
              <a:xfrm>
                <a:off x="10666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21" name="Rectangle 1020"/>
              <p:cNvSpPr/>
              <p:nvPr userDrawn="1"/>
            </p:nvSpPr>
            <p:spPr bwMode="auto">
              <a:xfrm>
                <a:off x="11123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22" name="Rectangle 1021"/>
              <p:cNvSpPr/>
              <p:nvPr userDrawn="1"/>
            </p:nvSpPr>
            <p:spPr bwMode="auto">
              <a:xfrm>
                <a:off x="11580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1023" name="Rectangle 1022"/>
              <p:cNvSpPr/>
              <p:nvPr userDrawn="1"/>
            </p:nvSpPr>
            <p:spPr bwMode="auto">
              <a:xfrm>
                <a:off x="12038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grpSp>
        <p:grpSp>
          <p:nvGrpSpPr>
            <p:cNvPr id="550" name="grid lines - 1&quot; - horizontal"/>
            <p:cNvGrpSpPr/>
            <p:nvPr userDrawn="1"/>
          </p:nvGrpSpPr>
          <p:grpSpPr>
            <a:xfrm>
              <a:off x="-304396" y="-228600"/>
              <a:ext cx="12801600" cy="7315200"/>
              <a:chOff x="-304396" y="-228600"/>
              <a:chExt cx="12801600" cy="7315200"/>
            </a:xfrm>
          </p:grpSpPr>
          <p:cxnSp>
            <p:nvCxnSpPr>
              <p:cNvPr id="567" name="Straight Connector 566"/>
              <p:cNvCxnSpPr/>
              <p:nvPr userDrawn="1"/>
            </p:nvCxnSpPr>
            <p:spPr>
              <a:xfrm rot="16200000" flipV="1">
                <a:off x="6096404" y="-2971800"/>
                <a:ext cx="0" cy="12801600"/>
              </a:xfrm>
              <a:prstGeom prst="line">
                <a:avLst/>
              </a:prstGeom>
              <a:ln>
                <a:solidFill>
                  <a:srgbClr val="292929">
                    <a:alpha val="59000"/>
                  </a:srgbClr>
                </a:solidFill>
              </a:ln>
            </p:spPr>
            <p:style>
              <a:lnRef idx="1">
                <a:schemeClr val="accent1"/>
              </a:lnRef>
              <a:fillRef idx="0">
                <a:schemeClr val="accent1"/>
              </a:fillRef>
              <a:effectRef idx="0">
                <a:schemeClr val="accent1"/>
              </a:effectRef>
              <a:fontRef idx="minor">
                <a:schemeClr val="tx1"/>
              </a:fontRef>
            </p:style>
          </p:cxnSp>
          <p:cxnSp>
            <p:nvCxnSpPr>
              <p:cNvPr id="568" name="Straight Connector 567"/>
              <p:cNvCxnSpPr/>
              <p:nvPr userDrawn="1"/>
            </p:nvCxnSpPr>
            <p:spPr>
              <a:xfrm rot="16200000" flipV="1">
                <a:off x="6096404" y="-20574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69" name="Straight Connector 568"/>
              <p:cNvCxnSpPr/>
              <p:nvPr userDrawn="1"/>
            </p:nvCxnSpPr>
            <p:spPr>
              <a:xfrm rot="16200000" flipV="1">
                <a:off x="6096404" y="-11430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70" name="Straight Connector 569"/>
              <p:cNvCxnSpPr/>
              <p:nvPr userDrawn="1"/>
            </p:nvCxnSpPr>
            <p:spPr>
              <a:xfrm rot="16200000" flipV="1">
                <a:off x="6096404" y="-2286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71" name="Straight Connector 570"/>
              <p:cNvCxnSpPr/>
              <p:nvPr userDrawn="1"/>
            </p:nvCxnSpPr>
            <p:spPr>
              <a:xfrm rot="16200000" flipV="1">
                <a:off x="6096404" y="6858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72" name="Straight Connector 571"/>
              <p:cNvCxnSpPr/>
              <p:nvPr userDrawn="1"/>
            </p:nvCxnSpPr>
            <p:spPr>
              <a:xfrm rot="16200000" flipV="1">
                <a:off x="6096404" y="-38862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73" name="Straight Connector 572"/>
              <p:cNvCxnSpPr/>
              <p:nvPr userDrawn="1"/>
            </p:nvCxnSpPr>
            <p:spPr>
              <a:xfrm rot="16200000" flipV="1">
                <a:off x="6096404" y="-48006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74" name="Straight Connector 573"/>
              <p:cNvCxnSpPr/>
              <p:nvPr userDrawn="1"/>
            </p:nvCxnSpPr>
            <p:spPr>
              <a:xfrm rot="16200000" flipV="1">
                <a:off x="6096404" y="-57150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75" name="Straight Connector 574"/>
              <p:cNvCxnSpPr/>
              <p:nvPr userDrawn="1"/>
            </p:nvCxnSpPr>
            <p:spPr>
              <a:xfrm rot="16200000" flipV="1">
                <a:off x="6096404" y="-66294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grpSp>
        <p:grpSp>
          <p:nvGrpSpPr>
            <p:cNvPr id="551" name="grid lines - 1&quot; - vertical"/>
            <p:cNvGrpSpPr/>
            <p:nvPr userDrawn="1"/>
          </p:nvGrpSpPr>
          <p:grpSpPr>
            <a:xfrm>
              <a:off x="-304396" y="-228600"/>
              <a:ext cx="12799608" cy="7315200"/>
              <a:chOff x="-304396" y="-228600"/>
              <a:chExt cx="12799608" cy="7315200"/>
            </a:xfrm>
          </p:grpSpPr>
          <p:cxnSp>
            <p:nvCxnSpPr>
              <p:cNvPr id="552" name="Straight Connector 551"/>
              <p:cNvCxnSpPr/>
              <p:nvPr userDrawn="1"/>
            </p:nvCxnSpPr>
            <p:spPr>
              <a:xfrm>
                <a:off x="6096404" y="-228600"/>
                <a:ext cx="0" cy="7315200"/>
              </a:xfrm>
              <a:prstGeom prst="line">
                <a:avLst/>
              </a:prstGeom>
              <a:ln>
                <a:solidFill>
                  <a:srgbClr val="292929">
                    <a:alpha val="59000"/>
                  </a:srgbClr>
                </a:solidFill>
              </a:ln>
            </p:spPr>
            <p:style>
              <a:lnRef idx="1">
                <a:schemeClr val="accent1"/>
              </a:lnRef>
              <a:fillRef idx="0">
                <a:schemeClr val="accent1"/>
              </a:fillRef>
              <a:effectRef idx="0">
                <a:schemeClr val="accent1"/>
              </a:effectRef>
              <a:fontRef idx="minor">
                <a:schemeClr val="tx1"/>
              </a:fontRef>
            </p:style>
          </p:cxnSp>
          <p:cxnSp>
            <p:nvCxnSpPr>
              <p:cNvPr id="553" name="Straight Connector 552"/>
              <p:cNvCxnSpPr/>
              <p:nvPr userDrawn="1"/>
            </p:nvCxnSpPr>
            <p:spPr>
              <a:xfrm>
                <a:off x="8840600"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54" name="Straight Connector 553"/>
              <p:cNvCxnSpPr/>
              <p:nvPr userDrawn="1"/>
            </p:nvCxnSpPr>
            <p:spPr>
              <a:xfrm>
                <a:off x="7011136"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55" name="Straight Connector 554"/>
              <p:cNvCxnSpPr/>
              <p:nvPr userDrawn="1"/>
            </p:nvCxnSpPr>
            <p:spPr>
              <a:xfrm>
                <a:off x="7925868"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56" name="Straight Connector 555"/>
              <p:cNvCxnSpPr/>
              <p:nvPr userDrawn="1"/>
            </p:nvCxnSpPr>
            <p:spPr>
              <a:xfrm>
                <a:off x="975533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57" name="Straight Connector 556"/>
              <p:cNvCxnSpPr/>
              <p:nvPr userDrawn="1"/>
            </p:nvCxnSpPr>
            <p:spPr>
              <a:xfrm>
                <a:off x="10670064"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58" name="Straight Connector 557"/>
              <p:cNvCxnSpPr/>
              <p:nvPr userDrawn="1"/>
            </p:nvCxnSpPr>
            <p:spPr>
              <a:xfrm>
                <a:off x="11584794"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59" name="Straight Connector 558"/>
              <p:cNvCxnSpPr/>
              <p:nvPr userDrawn="1"/>
            </p:nvCxnSpPr>
            <p:spPr>
              <a:xfrm>
                <a:off x="518167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60" name="Straight Connector 559"/>
              <p:cNvCxnSpPr/>
              <p:nvPr userDrawn="1"/>
            </p:nvCxnSpPr>
            <p:spPr>
              <a:xfrm>
                <a:off x="4266940"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61" name="Straight Connector 560"/>
              <p:cNvCxnSpPr/>
              <p:nvPr userDrawn="1"/>
            </p:nvCxnSpPr>
            <p:spPr>
              <a:xfrm>
                <a:off x="3352208"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62" name="Straight Connector 561"/>
              <p:cNvCxnSpPr/>
              <p:nvPr userDrawn="1"/>
            </p:nvCxnSpPr>
            <p:spPr>
              <a:xfrm>
                <a:off x="2437476"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63" name="Straight Connector 562"/>
              <p:cNvCxnSpPr/>
              <p:nvPr userDrawn="1"/>
            </p:nvCxnSpPr>
            <p:spPr>
              <a:xfrm>
                <a:off x="1522744"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64" name="Straight Connector 563"/>
              <p:cNvCxnSpPr/>
              <p:nvPr userDrawn="1"/>
            </p:nvCxnSpPr>
            <p:spPr>
              <a:xfrm>
                <a:off x="60801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65" name="Straight Connector 564"/>
              <p:cNvCxnSpPr/>
              <p:nvPr userDrawn="1"/>
            </p:nvCxnSpPr>
            <p:spPr>
              <a:xfrm>
                <a:off x="-304396"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566" name="Straight Connector 565"/>
              <p:cNvCxnSpPr/>
              <p:nvPr userDrawn="1"/>
            </p:nvCxnSpPr>
            <p:spPr>
              <a:xfrm>
                <a:off x="1249521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grpSp>
      </p:grpSp>
      <p:pic>
        <p:nvPicPr>
          <p:cNvPr id="200" name="Rock Climber"/>
          <p:cNvPicPr>
            <a:picLocks noChangeAspect="1" noChangeArrowheads="1"/>
          </p:cNvPicPr>
          <p:nvPr/>
        </p:nvPicPr>
        <p:blipFill rotWithShape="1">
          <a:blip r:embed="rId3">
            <a:extLst>
              <a:ext uri="{28A0092B-C50C-407E-A947-70E740481C1C}">
                <a14:useLocalDpi xmlns:a14="http://schemas.microsoft.com/office/drawing/2010/main" val="0"/>
              </a:ext>
            </a:extLst>
          </a:blip>
          <a:srcRect l="21462" r="21333"/>
          <a:stretch/>
        </p:blipFill>
        <p:spPr bwMode="auto">
          <a:xfrm>
            <a:off x="1995961" y="775512"/>
            <a:ext cx="3440135" cy="532048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01" name="Rectangle for Speaker Name"/>
          <p:cNvSpPr/>
          <p:nvPr/>
        </p:nvSpPr>
        <p:spPr bwMode="auto">
          <a:xfrm>
            <a:off x="5567619" y="3493007"/>
            <a:ext cx="2262779" cy="2221992"/>
          </a:xfrm>
          <a:prstGeom prst="rect">
            <a:avLst/>
          </a:prstGeom>
          <a:solidFill>
            <a:srgbClr val="0070C0"/>
          </a:solidFill>
          <a:effectLst>
            <a:outerShdw blurRad="381000" dist="317500" dir="5400000" sx="90000" sy="-19000" rotWithShape="0">
              <a:prstClr val="black">
                <a:alpha val="15000"/>
              </a:prstClr>
            </a:outerShdw>
          </a:effectLst>
        </p:spPr>
        <p:txBody>
          <a:bodyPr lIns="153645" tIns="38411" rIns="115233" bIns="153645" anchor="b" anchorCtr="0">
            <a:noAutofit/>
          </a:bodyPr>
          <a:lstStyle/>
          <a:p>
            <a:pPr defTabSz="768224">
              <a:lnSpc>
                <a:spcPct val="90000"/>
              </a:lnSpc>
              <a:spcBef>
                <a:spcPct val="0"/>
              </a:spcBef>
            </a:pPr>
            <a:endParaRPr lang="en-US" sz="2700" b="1" kern="0" dirty="0">
              <a:ln w="3175">
                <a:noFill/>
              </a:ln>
              <a:gradFill flip="none" rotWithShape="1">
                <a:gsLst>
                  <a:gs pos="4583">
                    <a:srgbClr val="FFFFFF"/>
                  </a:gs>
                  <a:gs pos="100000">
                    <a:srgbClr val="FFFFFF"/>
                  </a:gs>
                </a:gsLst>
                <a:lin ang="5400000" scaled="0"/>
                <a:tileRect/>
              </a:gradFill>
              <a:latin typeface="Segoe Light" pitchFamily="34" charset="0"/>
              <a:cs typeface="Arial" charset="0"/>
            </a:endParaRPr>
          </a:p>
        </p:txBody>
      </p:sp>
      <p:sp>
        <p:nvSpPr>
          <p:cNvPr id="202" name="top right small rectangle"/>
          <p:cNvSpPr/>
          <p:nvPr/>
        </p:nvSpPr>
        <p:spPr bwMode="auto">
          <a:xfrm>
            <a:off x="5567619" y="1143000"/>
            <a:ext cx="2262779" cy="2221992"/>
          </a:xfrm>
          <a:prstGeom prst="rect">
            <a:avLst/>
          </a:prstGeom>
          <a:solidFill>
            <a:srgbClr val="5F5F5F"/>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76819" tIns="38410" rIns="76819" bIns="38410"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204" name="MS logo - EMF - can be recolored or animated to change color"/>
          <p:cNvSpPr>
            <a:spLocks noEditPoints="1"/>
          </p:cNvSpPr>
          <p:nvPr/>
        </p:nvSpPr>
        <p:spPr bwMode="auto">
          <a:xfrm>
            <a:off x="5868144" y="2132376"/>
            <a:ext cx="1593947" cy="303396"/>
          </a:xfrm>
          <a:custGeom>
            <a:avLst/>
            <a:gdLst>
              <a:gd name="T0" fmla="*/ 347 w 2773"/>
              <a:gd name="T1" fmla="*/ 444 h 464"/>
              <a:gd name="T2" fmla="*/ 281 w 2773"/>
              <a:gd name="T3" fmla="*/ 444 h 464"/>
              <a:gd name="T4" fmla="*/ 186 w 2773"/>
              <a:gd name="T5" fmla="*/ 208 h 464"/>
              <a:gd name="T6" fmla="*/ 0 w 2773"/>
              <a:gd name="T7" fmla="*/ 444 h 464"/>
              <a:gd name="T8" fmla="*/ 271 w 2773"/>
              <a:gd name="T9" fmla="*/ 6 h 464"/>
              <a:gd name="T10" fmla="*/ 396 w 2773"/>
              <a:gd name="T11" fmla="*/ 6 h 464"/>
              <a:gd name="T12" fmla="*/ 473 w 2773"/>
              <a:gd name="T13" fmla="*/ 444 h 464"/>
              <a:gd name="T14" fmla="*/ 502 w 2773"/>
              <a:gd name="T15" fmla="*/ 443 h 464"/>
              <a:gd name="T16" fmla="*/ 693 w 2773"/>
              <a:gd name="T17" fmla="*/ 119 h 464"/>
              <a:gd name="T18" fmla="*/ 702 w 2773"/>
              <a:gd name="T19" fmla="*/ 77 h 464"/>
              <a:gd name="T20" fmla="*/ 600 w 2773"/>
              <a:gd name="T21" fmla="*/ 6 h 464"/>
              <a:gd name="T22" fmla="*/ 702 w 2773"/>
              <a:gd name="T23" fmla="*/ 77 h 464"/>
              <a:gd name="T24" fmla="*/ 869 w 2773"/>
              <a:gd name="T25" fmla="*/ 188 h 464"/>
              <a:gd name="T26" fmla="*/ 882 w 2773"/>
              <a:gd name="T27" fmla="*/ 324 h 464"/>
              <a:gd name="T28" fmla="*/ 805 w 2773"/>
              <a:gd name="T29" fmla="*/ 453 h 464"/>
              <a:gd name="T30" fmla="*/ 1024 w 2773"/>
              <a:gd name="T31" fmla="*/ 240 h 464"/>
              <a:gd name="T32" fmla="*/ 1252 w 2773"/>
              <a:gd name="T33" fmla="*/ 184 h 464"/>
              <a:gd name="T34" fmla="*/ 1569 w 2773"/>
              <a:gd name="T35" fmla="*/ 282 h 464"/>
              <a:gd name="T36" fmla="*/ 1454 w 2773"/>
              <a:gd name="T37" fmla="*/ 332 h 464"/>
              <a:gd name="T38" fmla="*/ 1725 w 2773"/>
              <a:gd name="T39" fmla="*/ 381 h 464"/>
              <a:gd name="T40" fmla="*/ 1595 w 2773"/>
              <a:gd name="T41" fmla="*/ 202 h 464"/>
              <a:gd name="T42" fmla="*/ 1904 w 2773"/>
              <a:gd name="T43" fmla="*/ 214 h 464"/>
              <a:gd name="T44" fmla="*/ 1753 w 2773"/>
              <a:gd name="T45" fmla="*/ 172 h 464"/>
              <a:gd name="T46" fmla="*/ 1893 w 2773"/>
              <a:gd name="T47" fmla="*/ 326 h 464"/>
              <a:gd name="T48" fmla="*/ 1545 w 2773"/>
              <a:gd name="T49" fmla="*/ 348 h 464"/>
              <a:gd name="T50" fmla="*/ 1230 w 2773"/>
              <a:gd name="T51" fmla="*/ 218 h 464"/>
              <a:gd name="T52" fmla="*/ 1103 w 2773"/>
              <a:gd name="T53" fmla="*/ 444 h 464"/>
              <a:gd name="T54" fmla="*/ 1064 w 2773"/>
              <a:gd name="T55" fmla="*/ 119 h 464"/>
              <a:gd name="T56" fmla="*/ 1161 w 2773"/>
              <a:gd name="T57" fmla="*/ 159 h 464"/>
              <a:gd name="T58" fmla="*/ 1271 w 2773"/>
              <a:gd name="T59" fmla="*/ 113 h 464"/>
              <a:gd name="T60" fmla="*/ 1359 w 2773"/>
              <a:gd name="T61" fmla="*/ 371 h 464"/>
              <a:gd name="T62" fmla="*/ 1359 w 2773"/>
              <a:gd name="T63" fmla="*/ 371 h 464"/>
              <a:gd name="T64" fmla="*/ 2128 w 2773"/>
              <a:gd name="T65" fmla="*/ 106 h 464"/>
              <a:gd name="T66" fmla="*/ 2057 w 2773"/>
              <a:gd name="T67" fmla="*/ 371 h 464"/>
              <a:gd name="T68" fmla="*/ 2057 w 2773"/>
              <a:gd name="T69" fmla="*/ 371 h 464"/>
              <a:gd name="T70" fmla="*/ 2610 w 2773"/>
              <a:gd name="T71" fmla="*/ 194 h 464"/>
              <a:gd name="T72" fmla="*/ 2579 w 2773"/>
              <a:gd name="T73" fmla="*/ 360 h 464"/>
              <a:gd name="T74" fmla="*/ 2612 w 2773"/>
              <a:gd name="T75" fmla="*/ 442 h 464"/>
              <a:gd name="T76" fmla="*/ 2466 w 2773"/>
              <a:gd name="T77" fmla="*/ 358 h 464"/>
              <a:gd name="T78" fmla="*/ 2437 w 2773"/>
              <a:gd name="T79" fmla="*/ 194 h 464"/>
              <a:gd name="T80" fmla="*/ 2266 w 2773"/>
              <a:gd name="T81" fmla="*/ 443 h 464"/>
              <a:gd name="T82" fmla="*/ 2261 w 2773"/>
              <a:gd name="T83" fmla="*/ 194 h 464"/>
              <a:gd name="T84" fmla="*/ 2336 w 2773"/>
              <a:gd name="T85" fmla="*/ 119 h 464"/>
              <a:gd name="T86" fmla="*/ 2508 w 2773"/>
              <a:gd name="T87" fmla="*/ 11 h 464"/>
              <a:gd name="T88" fmla="*/ 2451 w 2773"/>
              <a:gd name="T89" fmla="*/ 110 h 464"/>
              <a:gd name="T90" fmla="*/ 2518 w 2773"/>
              <a:gd name="T91" fmla="*/ 119 h 464"/>
              <a:gd name="T92" fmla="*/ 2644 w 2773"/>
              <a:gd name="T93" fmla="*/ 40 h 464"/>
              <a:gd name="T94" fmla="*/ 2682 w 2773"/>
              <a:gd name="T95" fmla="*/ 119 h 464"/>
              <a:gd name="T96" fmla="*/ 2738 w 2773"/>
              <a:gd name="T97" fmla="*/ 187 h 464"/>
              <a:gd name="T98" fmla="*/ 2738 w 2773"/>
              <a:gd name="T99" fmla="*/ 116 h 464"/>
              <a:gd name="T100" fmla="*/ 2738 w 2773"/>
              <a:gd name="T101" fmla="*/ 187 h 464"/>
              <a:gd name="T102" fmla="*/ 2707 w 2773"/>
              <a:gd name="T103" fmla="*/ 151 h 464"/>
              <a:gd name="T104" fmla="*/ 2768 w 2773"/>
              <a:gd name="T105" fmla="*/ 151 h 464"/>
              <a:gd name="T106" fmla="*/ 2743 w 2773"/>
              <a:gd name="T107" fmla="*/ 153 h 464"/>
              <a:gd name="T108" fmla="*/ 2743 w 2773"/>
              <a:gd name="T109" fmla="*/ 169 h 464"/>
              <a:gd name="T110" fmla="*/ 2730 w 2773"/>
              <a:gd name="T111" fmla="*/ 153 h 464"/>
              <a:gd name="T112" fmla="*/ 2720 w 2773"/>
              <a:gd name="T113" fmla="*/ 169 h 464"/>
              <a:gd name="T114" fmla="*/ 2743 w 2773"/>
              <a:gd name="T115" fmla="*/ 131 h 464"/>
              <a:gd name="T116" fmla="*/ 2743 w 2773"/>
              <a:gd name="T117" fmla="*/ 153 h 464"/>
              <a:gd name="T118" fmla="*/ 2734 w 2773"/>
              <a:gd name="T119" fmla="*/ 136 h 464"/>
              <a:gd name="T120" fmla="*/ 2737 w 2773"/>
              <a:gd name="T121" fmla="*/ 147 h 464"/>
              <a:gd name="T122" fmla="*/ 2742 w 2773"/>
              <a:gd name="T123" fmla="*/ 13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73" h="464">
                <a:moveTo>
                  <a:pt x="473" y="444"/>
                </a:moveTo>
                <a:cubicBezTo>
                  <a:pt x="347" y="444"/>
                  <a:pt x="347" y="444"/>
                  <a:pt x="347" y="444"/>
                </a:cubicBezTo>
                <a:cubicBezTo>
                  <a:pt x="399" y="208"/>
                  <a:pt x="399" y="208"/>
                  <a:pt x="399" y="208"/>
                </a:cubicBezTo>
                <a:cubicBezTo>
                  <a:pt x="281" y="444"/>
                  <a:pt x="281" y="444"/>
                  <a:pt x="281" y="444"/>
                </a:cubicBezTo>
                <a:cubicBezTo>
                  <a:pt x="191" y="444"/>
                  <a:pt x="191" y="444"/>
                  <a:pt x="191" y="444"/>
                </a:cubicBezTo>
                <a:cubicBezTo>
                  <a:pt x="186" y="208"/>
                  <a:pt x="186" y="208"/>
                  <a:pt x="186" y="208"/>
                </a:cubicBezTo>
                <a:cubicBezTo>
                  <a:pt x="127" y="444"/>
                  <a:pt x="127" y="444"/>
                  <a:pt x="127" y="444"/>
                </a:cubicBezTo>
                <a:cubicBezTo>
                  <a:pt x="0" y="444"/>
                  <a:pt x="0" y="444"/>
                  <a:pt x="0" y="444"/>
                </a:cubicBezTo>
                <a:cubicBezTo>
                  <a:pt x="97" y="6"/>
                  <a:pt x="97" y="6"/>
                  <a:pt x="97" y="6"/>
                </a:cubicBezTo>
                <a:cubicBezTo>
                  <a:pt x="271" y="6"/>
                  <a:pt x="271" y="6"/>
                  <a:pt x="271" y="6"/>
                </a:cubicBezTo>
                <a:cubicBezTo>
                  <a:pt x="279" y="250"/>
                  <a:pt x="279" y="250"/>
                  <a:pt x="279" y="250"/>
                </a:cubicBezTo>
                <a:cubicBezTo>
                  <a:pt x="396" y="6"/>
                  <a:pt x="396" y="6"/>
                  <a:pt x="396" y="6"/>
                </a:cubicBezTo>
                <a:cubicBezTo>
                  <a:pt x="570" y="6"/>
                  <a:pt x="570" y="6"/>
                  <a:pt x="570" y="6"/>
                </a:cubicBezTo>
                <a:lnTo>
                  <a:pt x="473" y="444"/>
                </a:lnTo>
                <a:close/>
                <a:moveTo>
                  <a:pt x="621" y="444"/>
                </a:moveTo>
                <a:cubicBezTo>
                  <a:pt x="502" y="443"/>
                  <a:pt x="502" y="443"/>
                  <a:pt x="502" y="443"/>
                </a:cubicBezTo>
                <a:cubicBezTo>
                  <a:pt x="575" y="119"/>
                  <a:pt x="575" y="119"/>
                  <a:pt x="575" y="119"/>
                </a:cubicBezTo>
                <a:cubicBezTo>
                  <a:pt x="693" y="119"/>
                  <a:pt x="693" y="119"/>
                  <a:pt x="693" y="119"/>
                </a:cubicBezTo>
                <a:lnTo>
                  <a:pt x="621" y="444"/>
                </a:lnTo>
                <a:close/>
                <a:moveTo>
                  <a:pt x="702" y="77"/>
                </a:moveTo>
                <a:cubicBezTo>
                  <a:pt x="585" y="77"/>
                  <a:pt x="585" y="77"/>
                  <a:pt x="585" y="77"/>
                </a:cubicBezTo>
                <a:cubicBezTo>
                  <a:pt x="600" y="6"/>
                  <a:pt x="600" y="6"/>
                  <a:pt x="600" y="6"/>
                </a:cubicBezTo>
                <a:cubicBezTo>
                  <a:pt x="718" y="6"/>
                  <a:pt x="718" y="6"/>
                  <a:pt x="718" y="6"/>
                </a:cubicBezTo>
                <a:lnTo>
                  <a:pt x="702" y="77"/>
                </a:lnTo>
                <a:close/>
                <a:moveTo>
                  <a:pt x="902" y="240"/>
                </a:moveTo>
                <a:cubicBezTo>
                  <a:pt x="904" y="235"/>
                  <a:pt x="908" y="187"/>
                  <a:pt x="869" y="188"/>
                </a:cubicBezTo>
                <a:cubicBezTo>
                  <a:pt x="797" y="190"/>
                  <a:pt x="745" y="369"/>
                  <a:pt x="825" y="371"/>
                </a:cubicBezTo>
                <a:cubicBezTo>
                  <a:pt x="862" y="372"/>
                  <a:pt x="879" y="329"/>
                  <a:pt x="882" y="324"/>
                </a:cubicBezTo>
                <a:cubicBezTo>
                  <a:pt x="1005" y="324"/>
                  <a:pt x="1005" y="324"/>
                  <a:pt x="1005" y="324"/>
                </a:cubicBezTo>
                <a:cubicBezTo>
                  <a:pt x="1005" y="326"/>
                  <a:pt x="968" y="457"/>
                  <a:pt x="805" y="453"/>
                </a:cubicBezTo>
                <a:cubicBezTo>
                  <a:pt x="586" y="449"/>
                  <a:pt x="642" y="98"/>
                  <a:pt x="891" y="111"/>
                </a:cubicBezTo>
                <a:cubicBezTo>
                  <a:pt x="1032" y="117"/>
                  <a:pt x="1025" y="235"/>
                  <a:pt x="1024" y="240"/>
                </a:cubicBezTo>
                <a:lnTo>
                  <a:pt x="902" y="240"/>
                </a:lnTo>
                <a:close/>
                <a:moveTo>
                  <a:pt x="1252" y="184"/>
                </a:moveTo>
                <a:cubicBezTo>
                  <a:pt x="1291" y="136"/>
                  <a:pt x="1352" y="102"/>
                  <a:pt x="1431" y="106"/>
                </a:cubicBezTo>
                <a:cubicBezTo>
                  <a:pt x="1541" y="112"/>
                  <a:pt x="1587" y="193"/>
                  <a:pt x="1569" y="282"/>
                </a:cubicBezTo>
                <a:cubicBezTo>
                  <a:pt x="1567" y="291"/>
                  <a:pt x="1561" y="294"/>
                  <a:pt x="1551" y="298"/>
                </a:cubicBezTo>
                <a:cubicBezTo>
                  <a:pt x="1454" y="332"/>
                  <a:pt x="1454" y="332"/>
                  <a:pt x="1454" y="332"/>
                </a:cubicBezTo>
                <a:cubicBezTo>
                  <a:pt x="1672" y="332"/>
                  <a:pt x="1672" y="332"/>
                  <a:pt x="1672" y="332"/>
                </a:cubicBezTo>
                <a:cubicBezTo>
                  <a:pt x="1672" y="332"/>
                  <a:pt x="1655" y="382"/>
                  <a:pt x="1725" y="381"/>
                </a:cubicBezTo>
                <a:cubicBezTo>
                  <a:pt x="1773" y="381"/>
                  <a:pt x="1792" y="326"/>
                  <a:pt x="1727" y="315"/>
                </a:cubicBezTo>
                <a:cubicBezTo>
                  <a:pt x="1697" y="310"/>
                  <a:pt x="1583" y="291"/>
                  <a:pt x="1595" y="202"/>
                </a:cubicBezTo>
                <a:cubicBezTo>
                  <a:pt x="1606" y="129"/>
                  <a:pt x="1682" y="104"/>
                  <a:pt x="1765" y="105"/>
                </a:cubicBezTo>
                <a:cubicBezTo>
                  <a:pt x="1934" y="107"/>
                  <a:pt x="1902" y="207"/>
                  <a:pt x="1904" y="214"/>
                </a:cubicBezTo>
                <a:cubicBezTo>
                  <a:pt x="1791" y="214"/>
                  <a:pt x="1791" y="214"/>
                  <a:pt x="1791" y="214"/>
                </a:cubicBezTo>
                <a:cubicBezTo>
                  <a:pt x="1791" y="214"/>
                  <a:pt x="1803" y="172"/>
                  <a:pt x="1753" y="172"/>
                </a:cubicBezTo>
                <a:cubicBezTo>
                  <a:pt x="1706" y="172"/>
                  <a:pt x="1695" y="213"/>
                  <a:pt x="1748" y="225"/>
                </a:cubicBezTo>
                <a:cubicBezTo>
                  <a:pt x="1814" y="238"/>
                  <a:pt x="1888" y="242"/>
                  <a:pt x="1893" y="326"/>
                </a:cubicBezTo>
                <a:cubicBezTo>
                  <a:pt x="1894" y="350"/>
                  <a:pt x="1880" y="458"/>
                  <a:pt x="1710" y="456"/>
                </a:cubicBezTo>
                <a:cubicBezTo>
                  <a:pt x="1558" y="454"/>
                  <a:pt x="1541" y="385"/>
                  <a:pt x="1545" y="348"/>
                </a:cubicBezTo>
                <a:cubicBezTo>
                  <a:pt x="1515" y="407"/>
                  <a:pt x="1445" y="457"/>
                  <a:pt x="1352" y="454"/>
                </a:cubicBezTo>
                <a:cubicBezTo>
                  <a:pt x="1208" y="449"/>
                  <a:pt x="1178" y="318"/>
                  <a:pt x="1230" y="218"/>
                </a:cubicBezTo>
                <a:cubicBezTo>
                  <a:pt x="1204" y="219"/>
                  <a:pt x="1151" y="231"/>
                  <a:pt x="1130" y="328"/>
                </a:cubicBezTo>
                <a:cubicBezTo>
                  <a:pt x="1103" y="444"/>
                  <a:pt x="1103" y="444"/>
                  <a:pt x="1103" y="444"/>
                </a:cubicBezTo>
                <a:cubicBezTo>
                  <a:pt x="991" y="444"/>
                  <a:pt x="991" y="444"/>
                  <a:pt x="991" y="444"/>
                </a:cubicBezTo>
                <a:cubicBezTo>
                  <a:pt x="1064" y="119"/>
                  <a:pt x="1064" y="119"/>
                  <a:pt x="1064" y="119"/>
                </a:cubicBezTo>
                <a:cubicBezTo>
                  <a:pt x="1170" y="119"/>
                  <a:pt x="1170" y="119"/>
                  <a:pt x="1170" y="119"/>
                </a:cubicBezTo>
                <a:cubicBezTo>
                  <a:pt x="1161" y="159"/>
                  <a:pt x="1161" y="159"/>
                  <a:pt x="1161" y="159"/>
                </a:cubicBezTo>
                <a:cubicBezTo>
                  <a:pt x="1176" y="141"/>
                  <a:pt x="1193" y="130"/>
                  <a:pt x="1215" y="122"/>
                </a:cubicBezTo>
                <a:cubicBezTo>
                  <a:pt x="1233" y="116"/>
                  <a:pt x="1250" y="113"/>
                  <a:pt x="1271" y="113"/>
                </a:cubicBezTo>
                <a:lnTo>
                  <a:pt x="1252" y="184"/>
                </a:lnTo>
                <a:close/>
                <a:moveTo>
                  <a:pt x="1359" y="371"/>
                </a:moveTo>
                <a:cubicBezTo>
                  <a:pt x="1442" y="388"/>
                  <a:pt x="1498" y="194"/>
                  <a:pt x="1422" y="182"/>
                </a:cubicBezTo>
                <a:cubicBezTo>
                  <a:pt x="1346" y="170"/>
                  <a:pt x="1285" y="355"/>
                  <a:pt x="1359" y="371"/>
                </a:cubicBezTo>
                <a:close/>
                <a:moveTo>
                  <a:pt x="2051" y="454"/>
                </a:moveTo>
                <a:cubicBezTo>
                  <a:pt x="1813" y="445"/>
                  <a:pt x="1884" y="94"/>
                  <a:pt x="2128" y="106"/>
                </a:cubicBezTo>
                <a:cubicBezTo>
                  <a:pt x="2358" y="117"/>
                  <a:pt x="2292" y="464"/>
                  <a:pt x="2051" y="454"/>
                </a:cubicBezTo>
                <a:close/>
                <a:moveTo>
                  <a:pt x="2057" y="371"/>
                </a:moveTo>
                <a:cubicBezTo>
                  <a:pt x="2140" y="388"/>
                  <a:pt x="2196" y="194"/>
                  <a:pt x="2120" y="182"/>
                </a:cubicBezTo>
                <a:cubicBezTo>
                  <a:pt x="2044" y="170"/>
                  <a:pt x="1983" y="355"/>
                  <a:pt x="2057" y="371"/>
                </a:cubicBezTo>
                <a:close/>
                <a:moveTo>
                  <a:pt x="2666" y="194"/>
                </a:moveTo>
                <a:cubicBezTo>
                  <a:pt x="2610" y="194"/>
                  <a:pt x="2610" y="194"/>
                  <a:pt x="2610" y="194"/>
                </a:cubicBezTo>
                <a:cubicBezTo>
                  <a:pt x="2580" y="336"/>
                  <a:pt x="2580" y="336"/>
                  <a:pt x="2580" y="336"/>
                </a:cubicBezTo>
                <a:cubicBezTo>
                  <a:pt x="2578" y="344"/>
                  <a:pt x="2576" y="351"/>
                  <a:pt x="2579" y="360"/>
                </a:cubicBezTo>
                <a:cubicBezTo>
                  <a:pt x="2583" y="373"/>
                  <a:pt x="2629" y="367"/>
                  <a:pt x="2629" y="367"/>
                </a:cubicBezTo>
                <a:cubicBezTo>
                  <a:pt x="2612" y="442"/>
                  <a:pt x="2612" y="442"/>
                  <a:pt x="2612" y="442"/>
                </a:cubicBezTo>
                <a:cubicBezTo>
                  <a:pt x="2612" y="442"/>
                  <a:pt x="2518" y="453"/>
                  <a:pt x="2485" y="431"/>
                </a:cubicBezTo>
                <a:cubicBezTo>
                  <a:pt x="2471" y="421"/>
                  <a:pt x="2456" y="401"/>
                  <a:pt x="2466" y="358"/>
                </a:cubicBezTo>
                <a:cubicBezTo>
                  <a:pt x="2502" y="194"/>
                  <a:pt x="2502" y="194"/>
                  <a:pt x="2502" y="194"/>
                </a:cubicBezTo>
                <a:cubicBezTo>
                  <a:pt x="2437" y="194"/>
                  <a:pt x="2437" y="194"/>
                  <a:pt x="2437" y="194"/>
                </a:cubicBezTo>
                <a:cubicBezTo>
                  <a:pt x="2382" y="443"/>
                  <a:pt x="2382" y="443"/>
                  <a:pt x="2382" y="443"/>
                </a:cubicBezTo>
                <a:cubicBezTo>
                  <a:pt x="2266" y="443"/>
                  <a:pt x="2266" y="443"/>
                  <a:pt x="2266" y="443"/>
                </a:cubicBezTo>
                <a:cubicBezTo>
                  <a:pt x="2321" y="194"/>
                  <a:pt x="2321" y="194"/>
                  <a:pt x="2321" y="194"/>
                </a:cubicBezTo>
                <a:cubicBezTo>
                  <a:pt x="2261" y="194"/>
                  <a:pt x="2261" y="194"/>
                  <a:pt x="2261" y="194"/>
                </a:cubicBezTo>
                <a:cubicBezTo>
                  <a:pt x="2277" y="119"/>
                  <a:pt x="2277" y="119"/>
                  <a:pt x="2277" y="119"/>
                </a:cubicBezTo>
                <a:cubicBezTo>
                  <a:pt x="2336" y="119"/>
                  <a:pt x="2336" y="119"/>
                  <a:pt x="2336" y="119"/>
                </a:cubicBezTo>
                <a:cubicBezTo>
                  <a:pt x="2347" y="70"/>
                  <a:pt x="2356" y="47"/>
                  <a:pt x="2381" y="28"/>
                </a:cubicBezTo>
                <a:cubicBezTo>
                  <a:pt x="2417" y="0"/>
                  <a:pt x="2508" y="11"/>
                  <a:pt x="2508" y="11"/>
                </a:cubicBezTo>
                <a:cubicBezTo>
                  <a:pt x="2496" y="72"/>
                  <a:pt x="2496" y="72"/>
                  <a:pt x="2496" y="72"/>
                </a:cubicBezTo>
                <a:cubicBezTo>
                  <a:pt x="2459" y="72"/>
                  <a:pt x="2456" y="86"/>
                  <a:pt x="2451" y="110"/>
                </a:cubicBezTo>
                <a:cubicBezTo>
                  <a:pt x="2449" y="119"/>
                  <a:pt x="2449" y="119"/>
                  <a:pt x="2449" y="119"/>
                </a:cubicBezTo>
                <a:cubicBezTo>
                  <a:pt x="2518" y="119"/>
                  <a:pt x="2518" y="119"/>
                  <a:pt x="2518" y="119"/>
                </a:cubicBezTo>
                <a:cubicBezTo>
                  <a:pt x="2536" y="40"/>
                  <a:pt x="2536" y="40"/>
                  <a:pt x="2536" y="40"/>
                </a:cubicBezTo>
                <a:cubicBezTo>
                  <a:pt x="2644" y="40"/>
                  <a:pt x="2644" y="40"/>
                  <a:pt x="2644" y="40"/>
                </a:cubicBezTo>
                <a:cubicBezTo>
                  <a:pt x="2627" y="119"/>
                  <a:pt x="2627" y="119"/>
                  <a:pt x="2627" y="119"/>
                </a:cubicBezTo>
                <a:cubicBezTo>
                  <a:pt x="2682" y="119"/>
                  <a:pt x="2682" y="119"/>
                  <a:pt x="2682" y="119"/>
                </a:cubicBezTo>
                <a:lnTo>
                  <a:pt x="2666" y="194"/>
                </a:lnTo>
                <a:close/>
                <a:moveTo>
                  <a:pt x="2738" y="187"/>
                </a:moveTo>
                <a:cubicBezTo>
                  <a:pt x="2718" y="187"/>
                  <a:pt x="2702" y="171"/>
                  <a:pt x="2702" y="151"/>
                </a:cubicBezTo>
                <a:cubicBezTo>
                  <a:pt x="2702" y="131"/>
                  <a:pt x="2718" y="116"/>
                  <a:pt x="2738" y="116"/>
                </a:cubicBezTo>
                <a:cubicBezTo>
                  <a:pt x="2757" y="116"/>
                  <a:pt x="2773" y="131"/>
                  <a:pt x="2773" y="151"/>
                </a:cubicBezTo>
                <a:cubicBezTo>
                  <a:pt x="2773" y="171"/>
                  <a:pt x="2757" y="187"/>
                  <a:pt x="2738" y="187"/>
                </a:cubicBezTo>
                <a:close/>
                <a:moveTo>
                  <a:pt x="2738" y="121"/>
                </a:moveTo>
                <a:cubicBezTo>
                  <a:pt x="2721" y="121"/>
                  <a:pt x="2707" y="134"/>
                  <a:pt x="2707" y="151"/>
                </a:cubicBezTo>
                <a:cubicBezTo>
                  <a:pt x="2707" y="168"/>
                  <a:pt x="2721" y="182"/>
                  <a:pt x="2738" y="182"/>
                </a:cubicBezTo>
                <a:cubicBezTo>
                  <a:pt x="2754" y="182"/>
                  <a:pt x="2768" y="168"/>
                  <a:pt x="2768" y="151"/>
                </a:cubicBezTo>
                <a:cubicBezTo>
                  <a:pt x="2768" y="134"/>
                  <a:pt x="2754" y="121"/>
                  <a:pt x="2738" y="121"/>
                </a:cubicBezTo>
                <a:close/>
                <a:moveTo>
                  <a:pt x="2743" y="153"/>
                </a:moveTo>
                <a:cubicBezTo>
                  <a:pt x="2750" y="169"/>
                  <a:pt x="2750" y="169"/>
                  <a:pt x="2750" y="169"/>
                </a:cubicBezTo>
                <a:cubicBezTo>
                  <a:pt x="2743" y="169"/>
                  <a:pt x="2743" y="169"/>
                  <a:pt x="2743" y="169"/>
                </a:cubicBezTo>
                <a:cubicBezTo>
                  <a:pt x="2737" y="153"/>
                  <a:pt x="2737" y="153"/>
                  <a:pt x="2737" y="153"/>
                </a:cubicBezTo>
                <a:cubicBezTo>
                  <a:pt x="2730" y="153"/>
                  <a:pt x="2730" y="153"/>
                  <a:pt x="2730" y="153"/>
                </a:cubicBezTo>
                <a:cubicBezTo>
                  <a:pt x="2726" y="169"/>
                  <a:pt x="2726" y="169"/>
                  <a:pt x="2726" y="169"/>
                </a:cubicBezTo>
                <a:cubicBezTo>
                  <a:pt x="2720" y="169"/>
                  <a:pt x="2720" y="169"/>
                  <a:pt x="2720" y="169"/>
                </a:cubicBezTo>
                <a:cubicBezTo>
                  <a:pt x="2729" y="131"/>
                  <a:pt x="2729" y="131"/>
                  <a:pt x="2729" y="131"/>
                </a:cubicBezTo>
                <a:cubicBezTo>
                  <a:pt x="2743" y="131"/>
                  <a:pt x="2743" y="131"/>
                  <a:pt x="2743" y="131"/>
                </a:cubicBezTo>
                <a:cubicBezTo>
                  <a:pt x="2752" y="131"/>
                  <a:pt x="2754" y="136"/>
                  <a:pt x="2754" y="142"/>
                </a:cubicBezTo>
                <a:cubicBezTo>
                  <a:pt x="2754" y="147"/>
                  <a:pt x="2749" y="152"/>
                  <a:pt x="2743" y="153"/>
                </a:cubicBezTo>
                <a:close/>
                <a:moveTo>
                  <a:pt x="2742" y="136"/>
                </a:moveTo>
                <a:cubicBezTo>
                  <a:pt x="2734" y="136"/>
                  <a:pt x="2734" y="136"/>
                  <a:pt x="2734" y="136"/>
                </a:cubicBezTo>
                <a:cubicBezTo>
                  <a:pt x="2731" y="147"/>
                  <a:pt x="2731" y="147"/>
                  <a:pt x="2731" y="147"/>
                </a:cubicBezTo>
                <a:cubicBezTo>
                  <a:pt x="2737" y="147"/>
                  <a:pt x="2737" y="147"/>
                  <a:pt x="2737" y="147"/>
                </a:cubicBezTo>
                <a:cubicBezTo>
                  <a:pt x="2742" y="147"/>
                  <a:pt x="2749" y="147"/>
                  <a:pt x="2749" y="141"/>
                </a:cubicBezTo>
                <a:cubicBezTo>
                  <a:pt x="2749" y="137"/>
                  <a:pt x="2746" y="136"/>
                  <a:pt x="2742" y="136"/>
                </a:cubicBezTo>
                <a:close/>
              </a:path>
            </a:pathLst>
          </a:custGeom>
          <a:solidFill>
            <a:srgbClr val="FFFFFF"/>
          </a:solidFill>
          <a:ln>
            <a:noFill/>
          </a:ln>
          <a:effectLst/>
        </p:spPr>
        <p:txBody>
          <a:bodyPr vert="horz" wrap="square" lIns="76822" tIns="38411" rIns="76822" bIns="38411" numCol="1" anchor="t" anchorCtr="0" compatLnSpc="1">
            <a:prstTxWarp prst="textNoShape">
              <a:avLst/>
            </a:prstTxWarp>
          </a:bodyPr>
          <a:lstStyle/>
          <a:p>
            <a:endParaRPr lang="en-US" dirty="0"/>
          </a:p>
        </p:txBody>
      </p:sp>
      <p:sp>
        <p:nvSpPr>
          <p:cNvPr id="205" name="Speaker Name text"/>
          <p:cNvSpPr txBox="1">
            <a:spLocks/>
          </p:cNvSpPr>
          <p:nvPr/>
        </p:nvSpPr>
        <p:spPr>
          <a:xfrm>
            <a:off x="5551410" y="4198965"/>
            <a:ext cx="2278988" cy="810080"/>
          </a:xfrm>
          <a:prstGeom prst="rect">
            <a:avLst/>
          </a:prstGeom>
          <a:noFill/>
        </p:spPr>
        <p:txBody>
          <a:bodyPr wrap="square" lIns="115233" tIns="38411" rIns="115233" bIns="38411" anchor="ctr" anchorCtr="0">
            <a:spAutoFit/>
          </a:bodyPr>
          <a:lstStyle>
            <a:lvl1pPr marL="0" indent="0" algn="l" defTabSz="914363" rtl="0" eaLnBrk="1" latinLnBrk="0" hangingPunct="1">
              <a:lnSpc>
                <a:spcPct val="85000"/>
              </a:lnSpc>
              <a:spcBef>
                <a:spcPts val="0"/>
              </a:spcBef>
              <a:buSzPct val="90000"/>
              <a:buFont typeface="Arial" pitchFamily="34" charset="0"/>
              <a:buNone/>
              <a:defRPr sz="2800" kern="1200" spc="-30" baseline="0">
                <a:gradFill>
                  <a:gsLst>
                    <a:gs pos="1250">
                      <a:srgbClr val="FFFFFF"/>
                    </a:gs>
                    <a:gs pos="6250">
                      <a:srgbClr val="FFFFFF"/>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90000"/>
              <a:buFontTx/>
              <a:buBlip>
                <a:blip r:embed="rId4"/>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b="1" dirty="0" smtClean="0">
                <a:latin typeface="Segoe Light" pitchFamily="34" charset="0"/>
              </a:rPr>
              <a:t>Mark</a:t>
            </a:r>
            <a:endParaRPr lang="en-GB" b="1" dirty="0" smtClean="0">
              <a:latin typeface="Segoe Light" pitchFamily="34" charset="0"/>
            </a:endParaRPr>
          </a:p>
          <a:p>
            <a:r>
              <a:rPr lang="en-GB" b="1" dirty="0" smtClean="0">
                <a:latin typeface="Segoe Light" pitchFamily="34" charset="0"/>
              </a:rPr>
              <a:t>McManus</a:t>
            </a:r>
            <a:endParaRPr lang="en-US" b="1" dirty="0" smtClean="0">
              <a:latin typeface="Segoe Light" pitchFamily="34" charset="0"/>
            </a:endParaRPr>
          </a:p>
        </p:txBody>
      </p:sp>
      <p:sp>
        <p:nvSpPr>
          <p:cNvPr id="206" name="Presentation Title Rectangle"/>
          <p:cNvSpPr txBox="1">
            <a:spLocks/>
          </p:cNvSpPr>
          <p:nvPr/>
        </p:nvSpPr>
        <p:spPr>
          <a:xfrm>
            <a:off x="1995961" y="4800600"/>
            <a:ext cx="3440135" cy="914399"/>
          </a:xfrm>
          <a:prstGeom prst="rect">
            <a:avLst/>
          </a:prstGeom>
          <a:solidFill>
            <a:schemeClr val="accent2"/>
          </a:solidFill>
          <a:effectLst>
            <a:outerShdw blurRad="381000" dist="317500" dir="5400000" sx="90000" sy="-19000" rotWithShape="0">
              <a:prstClr val="black">
                <a:alpha val="15000"/>
              </a:prstClr>
            </a:outerShdw>
          </a:effectLst>
        </p:spPr>
        <p:txBody>
          <a:bodyPr lIns="76822" tIns="76822" rIns="76822" bIns="76822" anchor="ctr" anchorCtr="0">
            <a:noAutofit/>
          </a:bodyPr>
          <a:lstStyle>
            <a:defPPr>
              <a:defRPr lang="en-US"/>
            </a:defPPr>
            <a:lvl1pPr defTabSz="914400">
              <a:lnSpc>
                <a:spcPct val="90000"/>
              </a:lnSpc>
              <a:spcBef>
                <a:spcPct val="0"/>
              </a:spcBef>
              <a:buNone/>
              <a:defRPr sz="3200" b="1" i="0" kern="0" cap="none" spc="0" baseline="0">
                <a:ln w="3175">
                  <a:noFill/>
                </a:ln>
                <a:gradFill flip="none" rotWithShape="1">
                  <a:gsLst>
                    <a:gs pos="4583">
                      <a:srgbClr val="FFFFFF"/>
                    </a:gs>
                    <a:gs pos="100000">
                      <a:srgbClr val="FFFFFF"/>
                    </a:gs>
                  </a:gsLst>
                  <a:lin ang="5400000" scaled="0"/>
                  <a:tileRect/>
                </a:gradFill>
                <a:effectLst/>
                <a:latin typeface="Segoe Light" pitchFamily="34" charset="0"/>
                <a:cs typeface="Arial" charset="0"/>
              </a:defRPr>
            </a:lvl1pPr>
          </a:lstStyle>
          <a:p>
            <a:r>
              <a:rPr lang="en-GB" sz="2400" dirty="0" smtClean="0"/>
              <a:t>Office 365 for Education</a:t>
            </a:r>
            <a:endParaRPr lang="en-US" sz="2400" dirty="0" smtClean="0"/>
          </a:p>
        </p:txBody>
      </p:sp>
      <p:sp useBgFill="1">
        <p:nvSpPr>
          <p:cNvPr id="208" name="Slide background fill shape - bottom edge"/>
          <p:cNvSpPr/>
          <p:nvPr/>
        </p:nvSpPr>
        <p:spPr bwMode="auto">
          <a:xfrm>
            <a:off x="1" y="5715000"/>
            <a:ext cx="9144000" cy="1142999"/>
          </a:xfrm>
          <a:prstGeom prst="rect">
            <a:avLst/>
          </a:prstGeom>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76819" tIns="38410" rIns="76819" bIns="38410"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useBgFill="1">
        <p:nvSpPr>
          <p:cNvPr id="209" name="Slide background fill shape - top edge"/>
          <p:cNvSpPr/>
          <p:nvPr/>
        </p:nvSpPr>
        <p:spPr bwMode="auto">
          <a:xfrm>
            <a:off x="1" y="0"/>
            <a:ext cx="9144000" cy="1143000"/>
          </a:xfrm>
          <a:prstGeom prst="rect">
            <a:avLst/>
          </a:prstGeom>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76819" tIns="38410" rIns="76819" bIns="38410"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210" name="small box shadow"/>
          <p:cNvSpPr/>
          <p:nvPr/>
        </p:nvSpPr>
        <p:spPr bwMode="auto">
          <a:xfrm>
            <a:off x="5596305" y="5753100"/>
            <a:ext cx="1609559" cy="685801"/>
          </a:xfrm>
          <a:prstGeom prst="rect">
            <a:avLst/>
          </a:prstGeom>
          <a:solidFill>
            <a:srgbClr val="000000">
              <a:alpha val="10000"/>
            </a:srgbClr>
          </a:solidFill>
          <a:ln>
            <a:noFill/>
            <a:headEnd type="none" w="med" len="med"/>
            <a:tailEnd type="none" w="med" len="med"/>
          </a:ln>
          <a:effectLst>
            <a:softEdge rad="241300"/>
          </a:effectLst>
        </p:spPr>
        <p:style>
          <a:lnRef idx="2">
            <a:schemeClr val="accent5"/>
          </a:lnRef>
          <a:fillRef idx="1">
            <a:schemeClr val="lt1"/>
          </a:fillRef>
          <a:effectRef idx="0">
            <a:schemeClr val="accent5"/>
          </a:effectRef>
          <a:fontRef idx="minor">
            <a:schemeClr val="dk1"/>
          </a:fontRef>
        </p:style>
        <p:txBody>
          <a:bodyPr vert="horz" wrap="square" lIns="76819" tIns="38410" rIns="76819" bIns="38410"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211" name="small box shadow"/>
          <p:cNvSpPr/>
          <p:nvPr/>
        </p:nvSpPr>
        <p:spPr bwMode="auto">
          <a:xfrm>
            <a:off x="2038252" y="5687292"/>
            <a:ext cx="3429893" cy="713509"/>
          </a:xfrm>
          <a:prstGeom prst="rect">
            <a:avLst/>
          </a:prstGeom>
          <a:solidFill>
            <a:srgbClr val="000000">
              <a:alpha val="10000"/>
            </a:srgbClr>
          </a:solidFill>
          <a:ln>
            <a:noFill/>
            <a:headEnd type="none" w="med" len="med"/>
            <a:tailEnd type="none" w="med" len="med"/>
          </a:ln>
          <a:effectLst>
            <a:softEdge rad="241300"/>
          </a:effectLst>
        </p:spPr>
        <p:style>
          <a:lnRef idx="2">
            <a:schemeClr val="accent5"/>
          </a:lnRef>
          <a:fillRef idx="1">
            <a:schemeClr val="lt1"/>
          </a:fillRef>
          <a:effectRef idx="0">
            <a:schemeClr val="accent5"/>
          </a:effectRef>
          <a:fontRef idx="minor">
            <a:schemeClr val="dk1"/>
          </a:fontRef>
        </p:style>
        <p:txBody>
          <a:bodyPr vert="horz" wrap="square" lIns="76819" tIns="38410" rIns="76819" bIns="38410"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145670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00"/>
                                        </p:tgtEl>
                                        <p:attrNameLst>
                                          <p:attrName>style.visibility</p:attrName>
                                        </p:attrNameLst>
                                      </p:cBhvr>
                                      <p:to>
                                        <p:strVal val="visible"/>
                                      </p:to>
                                    </p:set>
                                    <p:anim calcmode="lin" valueType="num">
                                      <p:cBhvr additive="base">
                                        <p:cTn id="7" dur="1600" fill="hold"/>
                                        <p:tgtEl>
                                          <p:spTgt spid="200"/>
                                        </p:tgtEl>
                                        <p:attrNameLst>
                                          <p:attrName>ppt_x</p:attrName>
                                        </p:attrNameLst>
                                      </p:cBhvr>
                                      <p:tavLst>
                                        <p:tav tm="0">
                                          <p:val>
                                            <p:strVal val="#ppt_x"/>
                                          </p:val>
                                        </p:tav>
                                        <p:tav tm="100000">
                                          <p:val>
                                            <p:strVal val="#ppt_x"/>
                                          </p:val>
                                        </p:tav>
                                      </p:tavLst>
                                    </p:anim>
                                    <p:anim calcmode="lin" valueType="num">
                                      <p:cBhvr additive="base">
                                        <p:cTn id="8" dur="1600" fill="hold"/>
                                        <p:tgtEl>
                                          <p:spTgt spid="200"/>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11"/>
                                        </p:tgtEl>
                                        <p:attrNameLst>
                                          <p:attrName>style.visibility</p:attrName>
                                        </p:attrNameLst>
                                      </p:cBhvr>
                                      <p:to>
                                        <p:strVal val="visible"/>
                                      </p:to>
                                    </p:set>
                                    <p:animEffect transition="in" filter="fade">
                                      <p:cBhvr>
                                        <p:cTn id="11" dur="1500"/>
                                        <p:tgtEl>
                                          <p:spTgt spid="211"/>
                                        </p:tgtEl>
                                      </p:cBhvr>
                                    </p:animEffect>
                                  </p:childTnLst>
                                </p:cTn>
                              </p:par>
                              <p:par>
                                <p:cTn id="12" presetID="2" presetClass="entr" presetSubtype="1" decel="100000" fill="hold" grpId="0" nodeType="withEffect">
                                  <p:stCondLst>
                                    <p:cond delay="600"/>
                                  </p:stCondLst>
                                  <p:childTnLst>
                                    <p:set>
                                      <p:cBhvr>
                                        <p:cTn id="13" dur="1" fill="hold">
                                          <p:stCondLst>
                                            <p:cond delay="0"/>
                                          </p:stCondLst>
                                        </p:cTn>
                                        <p:tgtEl>
                                          <p:spTgt spid="202"/>
                                        </p:tgtEl>
                                        <p:attrNameLst>
                                          <p:attrName>style.visibility</p:attrName>
                                        </p:attrNameLst>
                                      </p:cBhvr>
                                      <p:to>
                                        <p:strVal val="visible"/>
                                      </p:to>
                                    </p:set>
                                    <p:anim calcmode="lin" valueType="num">
                                      <p:cBhvr additive="base">
                                        <p:cTn id="14" dur="1500" fill="hold"/>
                                        <p:tgtEl>
                                          <p:spTgt spid="202"/>
                                        </p:tgtEl>
                                        <p:attrNameLst>
                                          <p:attrName>ppt_x</p:attrName>
                                        </p:attrNameLst>
                                      </p:cBhvr>
                                      <p:tavLst>
                                        <p:tav tm="0">
                                          <p:val>
                                            <p:strVal val="#ppt_x"/>
                                          </p:val>
                                        </p:tav>
                                        <p:tav tm="100000">
                                          <p:val>
                                            <p:strVal val="#ppt_x"/>
                                          </p:val>
                                        </p:tav>
                                      </p:tavLst>
                                    </p:anim>
                                    <p:anim calcmode="lin" valueType="num">
                                      <p:cBhvr additive="base">
                                        <p:cTn id="15" dur="1500" fill="hold"/>
                                        <p:tgtEl>
                                          <p:spTgt spid="202"/>
                                        </p:tgtEl>
                                        <p:attrNameLst>
                                          <p:attrName>ppt_y</p:attrName>
                                        </p:attrNameLst>
                                      </p:cBhvr>
                                      <p:tavLst>
                                        <p:tav tm="0">
                                          <p:val>
                                            <p:strVal val="0-#ppt_h/2"/>
                                          </p:val>
                                        </p:tav>
                                        <p:tav tm="100000">
                                          <p:val>
                                            <p:strVal val="#ppt_y"/>
                                          </p:val>
                                        </p:tav>
                                      </p:tavLst>
                                    </p:anim>
                                  </p:childTnLst>
                                </p:cTn>
                              </p:par>
                              <p:par>
                                <p:cTn id="16" presetID="2" presetClass="entr" presetSubtype="1" decel="100000" fill="hold" grpId="0" nodeType="withEffect">
                                  <p:stCondLst>
                                    <p:cond delay="1300"/>
                                  </p:stCondLst>
                                  <p:childTnLst>
                                    <p:set>
                                      <p:cBhvr>
                                        <p:cTn id="17" dur="1" fill="hold">
                                          <p:stCondLst>
                                            <p:cond delay="0"/>
                                          </p:stCondLst>
                                        </p:cTn>
                                        <p:tgtEl>
                                          <p:spTgt spid="204"/>
                                        </p:tgtEl>
                                        <p:attrNameLst>
                                          <p:attrName>style.visibility</p:attrName>
                                        </p:attrNameLst>
                                      </p:cBhvr>
                                      <p:to>
                                        <p:strVal val="visible"/>
                                      </p:to>
                                    </p:set>
                                    <p:anim calcmode="lin" valueType="num">
                                      <p:cBhvr additive="base">
                                        <p:cTn id="18" dur="1000" fill="hold"/>
                                        <p:tgtEl>
                                          <p:spTgt spid="204"/>
                                        </p:tgtEl>
                                        <p:attrNameLst>
                                          <p:attrName>ppt_x</p:attrName>
                                        </p:attrNameLst>
                                      </p:cBhvr>
                                      <p:tavLst>
                                        <p:tav tm="0">
                                          <p:val>
                                            <p:strVal val="#ppt_x"/>
                                          </p:val>
                                        </p:tav>
                                        <p:tav tm="100000">
                                          <p:val>
                                            <p:strVal val="#ppt_x"/>
                                          </p:val>
                                        </p:tav>
                                      </p:tavLst>
                                    </p:anim>
                                    <p:anim calcmode="lin" valueType="num">
                                      <p:cBhvr additive="base">
                                        <p:cTn id="19" dur="1000" fill="hold"/>
                                        <p:tgtEl>
                                          <p:spTgt spid="204"/>
                                        </p:tgtEl>
                                        <p:attrNameLst>
                                          <p:attrName>ppt_y</p:attrName>
                                        </p:attrNameLst>
                                      </p:cBhvr>
                                      <p:tavLst>
                                        <p:tav tm="0">
                                          <p:val>
                                            <p:strVal val="0-#ppt_h/2"/>
                                          </p:val>
                                        </p:tav>
                                        <p:tav tm="100000">
                                          <p:val>
                                            <p:strVal val="#ppt_y"/>
                                          </p:val>
                                        </p:tav>
                                      </p:tavLst>
                                    </p:anim>
                                  </p:childTnLst>
                                </p:cTn>
                              </p:par>
                              <p:par>
                                <p:cTn id="20" presetID="2" presetClass="entr" presetSubtype="4" decel="100000" fill="hold" grpId="0" nodeType="withEffect">
                                  <p:stCondLst>
                                    <p:cond delay="1200"/>
                                  </p:stCondLst>
                                  <p:childTnLst>
                                    <p:set>
                                      <p:cBhvr>
                                        <p:cTn id="21" dur="1" fill="hold">
                                          <p:stCondLst>
                                            <p:cond delay="0"/>
                                          </p:stCondLst>
                                        </p:cTn>
                                        <p:tgtEl>
                                          <p:spTgt spid="201"/>
                                        </p:tgtEl>
                                        <p:attrNameLst>
                                          <p:attrName>style.visibility</p:attrName>
                                        </p:attrNameLst>
                                      </p:cBhvr>
                                      <p:to>
                                        <p:strVal val="visible"/>
                                      </p:to>
                                    </p:set>
                                    <p:anim calcmode="lin" valueType="num">
                                      <p:cBhvr additive="base">
                                        <p:cTn id="22" dur="1500" fill="hold"/>
                                        <p:tgtEl>
                                          <p:spTgt spid="201"/>
                                        </p:tgtEl>
                                        <p:attrNameLst>
                                          <p:attrName>ppt_x</p:attrName>
                                        </p:attrNameLst>
                                      </p:cBhvr>
                                      <p:tavLst>
                                        <p:tav tm="0">
                                          <p:val>
                                            <p:strVal val="#ppt_x"/>
                                          </p:val>
                                        </p:tav>
                                        <p:tav tm="100000">
                                          <p:val>
                                            <p:strVal val="#ppt_x"/>
                                          </p:val>
                                        </p:tav>
                                      </p:tavLst>
                                    </p:anim>
                                    <p:anim calcmode="lin" valueType="num">
                                      <p:cBhvr additive="base">
                                        <p:cTn id="23" dur="1500" fill="hold"/>
                                        <p:tgtEl>
                                          <p:spTgt spid="201"/>
                                        </p:tgtEl>
                                        <p:attrNameLst>
                                          <p:attrName>ppt_y</p:attrName>
                                        </p:attrNameLst>
                                      </p:cBhvr>
                                      <p:tavLst>
                                        <p:tav tm="0">
                                          <p:val>
                                            <p:strVal val="1+#ppt_h/2"/>
                                          </p:val>
                                        </p:tav>
                                        <p:tav tm="100000">
                                          <p:val>
                                            <p:strVal val="#ppt_y"/>
                                          </p:val>
                                        </p:tav>
                                      </p:tavLst>
                                    </p:anim>
                                  </p:childTnLst>
                                </p:cTn>
                              </p:par>
                              <p:par>
                                <p:cTn id="24" presetID="10" presetClass="entr" presetSubtype="0" fill="hold" grpId="0" nodeType="withEffect">
                                  <p:stCondLst>
                                    <p:cond delay="1700"/>
                                  </p:stCondLst>
                                  <p:childTnLst>
                                    <p:set>
                                      <p:cBhvr>
                                        <p:cTn id="25" dur="1" fill="hold">
                                          <p:stCondLst>
                                            <p:cond delay="0"/>
                                          </p:stCondLst>
                                        </p:cTn>
                                        <p:tgtEl>
                                          <p:spTgt spid="210"/>
                                        </p:tgtEl>
                                        <p:attrNameLst>
                                          <p:attrName>style.visibility</p:attrName>
                                        </p:attrNameLst>
                                      </p:cBhvr>
                                      <p:to>
                                        <p:strVal val="visible"/>
                                      </p:to>
                                    </p:set>
                                    <p:animEffect transition="in" filter="fade">
                                      <p:cBhvr>
                                        <p:cTn id="26" dur="1250"/>
                                        <p:tgtEl>
                                          <p:spTgt spid="210"/>
                                        </p:tgtEl>
                                      </p:cBhvr>
                                    </p:animEffect>
                                  </p:childTnLst>
                                </p:cTn>
                              </p:par>
                              <p:par>
                                <p:cTn id="27" presetID="2" presetClass="entr" presetSubtype="4" decel="100000" fill="hold" grpId="0" nodeType="withEffect">
                                  <p:stCondLst>
                                    <p:cond delay="1900"/>
                                  </p:stCondLst>
                                  <p:childTnLst>
                                    <p:set>
                                      <p:cBhvr>
                                        <p:cTn id="28" dur="1" fill="hold">
                                          <p:stCondLst>
                                            <p:cond delay="0"/>
                                          </p:stCondLst>
                                        </p:cTn>
                                        <p:tgtEl>
                                          <p:spTgt spid="205">
                                            <p:txEl>
                                              <p:charRg st="4294967295" end="4294967295"/>
                                            </p:txEl>
                                          </p:spTgt>
                                        </p:tgtEl>
                                        <p:attrNameLst>
                                          <p:attrName>style.visibility</p:attrName>
                                        </p:attrNameLst>
                                      </p:cBhvr>
                                      <p:to>
                                        <p:strVal val="visible"/>
                                      </p:to>
                                    </p:set>
                                    <p:anim calcmode="lin" valueType="num">
                                      <p:cBhvr additive="base">
                                        <p:cTn id="29" dur="1250" fill="hold"/>
                                        <p:tgtEl>
                                          <p:spTgt spid="205">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30" dur="1250" fill="hold"/>
                                        <p:tgtEl>
                                          <p:spTgt spid="205">
                                            <p:txEl>
                                              <p:charRg st="4294967295" end="4294967295"/>
                                            </p:txEl>
                                          </p:spTgt>
                                        </p:tgtEl>
                                        <p:attrNameLst>
                                          <p:attrName>ppt_y</p:attrName>
                                        </p:attrNameLst>
                                      </p:cBhvr>
                                      <p:tavLst>
                                        <p:tav tm="0">
                                          <p:val>
                                            <p:strVal val="1+#ppt_h/2"/>
                                          </p:val>
                                        </p:tav>
                                        <p:tav tm="100000">
                                          <p:val>
                                            <p:strVal val="#ppt_y"/>
                                          </p:val>
                                        </p:tav>
                                      </p:tavLst>
                                    </p:anim>
                                  </p:childTnLst>
                                </p:cTn>
                              </p:par>
                              <p:par>
                                <p:cTn id="31" presetID="64" presetClass="path" presetSubtype="0" decel="100000" fill="hold" nodeType="withEffect">
                                  <p:stCondLst>
                                    <p:cond delay="3500"/>
                                  </p:stCondLst>
                                  <p:childTnLst>
                                    <p:animMotion origin="layout" path="M 5.55112E-17 4.07407E-6 L 5.55112E-17 -0.20764 " pathEditMode="relative" rAng="0" ptsTypes="AA">
                                      <p:cBhvr>
                                        <p:cTn id="32" dur="1500" fill="hold"/>
                                        <p:tgtEl>
                                          <p:spTgt spid="200"/>
                                        </p:tgtEl>
                                        <p:attrNameLst>
                                          <p:attrName>ppt_x</p:attrName>
                                          <p:attrName>ppt_y</p:attrName>
                                        </p:attrNameLst>
                                      </p:cBhvr>
                                      <p:rCtr x="0" y="-10394"/>
                                    </p:animMotion>
                                  </p:childTnLst>
                                </p:cTn>
                              </p:par>
                              <p:par>
                                <p:cTn id="33" presetID="2" presetClass="entr" presetSubtype="4" decel="100000" fill="hold" grpId="0" nodeType="withEffect">
                                  <p:stCondLst>
                                    <p:cond delay="3100"/>
                                  </p:stCondLst>
                                  <p:childTnLst>
                                    <p:set>
                                      <p:cBhvr>
                                        <p:cTn id="34" dur="1" fill="hold">
                                          <p:stCondLst>
                                            <p:cond delay="0"/>
                                          </p:stCondLst>
                                        </p:cTn>
                                        <p:tgtEl>
                                          <p:spTgt spid="206"/>
                                        </p:tgtEl>
                                        <p:attrNameLst>
                                          <p:attrName>style.visibility</p:attrName>
                                        </p:attrNameLst>
                                      </p:cBhvr>
                                      <p:to>
                                        <p:strVal val="visible"/>
                                      </p:to>
                                    </p:set>
                                    <p:anim calcmode="lin" valueType="num">
                                      <p:cBhvr additive="base">
                                        <p:cTn id="35" dur="1300" fill="hold"/>
                                        <p:tgtEl>
                                          <p:spTgt spid="206"/>
                                        </p:tgtEl>
                                        <p:attrNameLst>
                                          <p:attrName>ppt_x</p:attrName>
                                        </p:attrNameLst>
                                      </p:cBhvr>
                                      <p:tavLst>
                                        <p:tav tm="0">
                                          <p:val>
                                            <p:strVal val="#ppt_x"/>
                                          </p:val>
                                        </p:tav>
                                        <p:tav tm="100000">
                                          <p:val>
                                            <p:strVal val="#ppt_x"/>
                                          </p:val>
                                        </p:tav>
                                      </p:tavLst>
                                    </p:anim>
                                    <p:anim calcmode="lin" valueType="num">
                                      <p:cBhvr additive="base">
                                        <p:cTn id="36" dur="1300" fill="hold"/>
                                        <p:tgtEl>
                                          <p:spTgt spid="2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animBg="1"/>
      <p:bldP spid="202" grpId="0" animBg="1"/>
      <p:bldP spid="204" grpId="0" animBg="1"/>
      <p:bldP spid="205" grpId="0" autoUpdateAnimBg="0">
        <p:tmplLst>
          <p:tmpl lvl="1">
            <p:tnLst>
              <p:par>
                <p:cTn presetID="2" presetClass="entr" presetSubtype="4" decel="100000" fill="hold" nodeType="withEffect">
                  <p:stCondLst>
                    <p:cond delay="1900"/>
                  </p:stCondLst>
                  <p:childTnLst>
                    <p:set>
                      <p:cBhvr>
                        <p:cTn dur="1" fill="hold">
                          <p:stCondLst>
                            <p:cond delay="0"/>
                          </p:stCondLst>
                        </p:cTn>
                        <p:tgtEl>
                          <p:spTgt spid="205"/>
                        </p:tgtEl>
                        <p:attrNameLst>
                          <p:attrName>style.visibility</p:attrName>
                        </p:attrNameLst>
                      </p:cBhvr>
                      <p:to>
                        <p:strVal val="visible"/>
                      </p:to>
                    </p:set>
                    <p:anim calcmode="lin" valueType="num">
                      <p:cBhvr additive="base">
                        <p:cTn dur="1250" fill="hold"/>
                        <p:tgtEl>
                          <p:spTgt spid="205"/>
                        </p:tgtEl>
                        <p:attrNameLst>
                          <p:attrName>ppt_x</p:attrName>
                        </p:attrNameLst>
                      </p:cBhvr>
                      <p:tavLst>
                        <p:tav tm="0">
                          <p:val>
                            <p:strVal val="#ppt_x"/>
                          </p:val>
                        </p:tav>
                        <p:tav tm="100000">
                          <p:val>
                            <p:strVal val="#ppt_x"/>
                          </p:val>
                        </p:tav>
                      </p:tavLst>
                    </p:anim>
                    <p:anim calcmode="lin" valueType="num">
                      <p:cBhvr additive="base">
                        <p:cTn dur="1250" fill="hold"/>
                        <p:tgtEl>
                          <p:spTgt spid="205"/>
                        </p:tgtEl>
                        <p:attrNameLst>
                          <p:attrName>ppt_y</p:attrName>
                        </p:attrNameLst>
                      </p:cBhvr>
                      <p:tavLst>
                        <p:tav tm="0">
                          <p:val>
                            <p:strVal val="1+#ppt_h/2"/>
                          </p:val>
                        </p:tav>
                        <p:tav tm="100000">
                          <p:val>
                            <p:strVal val="#ppt_y"/>
                          </p:val>
                        </p:tav>
                      </p:tavLst>
                    </p:anim>
                  </p:childTnLst>
                </p:cTn>
              </p:par>
            </p:tnLst>
          </p:tmpl>
        </p:tmplLst>
      </p:bldP>
      <p:bldP spid="206" grpId="0" animBg="1"/>
      <p:bldP spid="210" grpId="0" animBg="1"/>
      <p:bldP spid="2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5733392" y="2546161"/>
            <a:ext cx="2099094" cy="2330084"/>
            <a:chOff x="4695381" y="2078181"/>
            <a:chExt cx="2798064" cy="2798064"/>
          </a:xfrm>
        </p:grpSpPr>
        <p:sp>
          <p:nvSpPr>
            <p:cNvPr id="14" name="Presentation Title Rectangle"/>
            <p:cNvSpPr txBox="1">
              <a:spLocks/>
            </p:cNvSpPr>
            <p:nvPr/>
          </p:nvSpPr>
          <p:spPr>
            <a:xfrm>
              <a:off x="4695381" y="2078181"/>
              <a:ext cx="2798064" cy="2798064"/>
            </a:xfrm>
            <a:prstGeom prst="rect">
              <a:avLst/>
            </a:prstGeom>
            <a:solidFill>
              <a:schemeClr val="accent2"/>
            </a:solidFill>
            <a:effectLst/>
          </p:spPr>
          <p:txBody>
            <a:bodyPr lIns="182880" rIns="137160" bIns="182880" anchor="b"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768224">
                <a:defRPr/>
              </a:pPr>
              <a:r>
                <a:rPr sz="2700" kern="0" spc="0" dirty="0" smtClean="0">
                  <a:latin typeface="Segoe Light" pitchFamily="34" charset="0"/>
                </a:rPr>
                <a:t> Economics</a:t>
              </a:r>
              <a:endParaRPr sz="2700" kern="0" spc="0" dirty="0">
                <a:latin typeface="Segoe Light" pitchFamily="34" charset="0"/>
              </a:endParaRPr>
            </a:p>
          </p:txBody>
        </p:sp>
        <p:grpSp>
          <p:nvGrpSpPr>
            <p:cNvPr id="11" name="Group 10"/>
            <p:cNvGrpSpPr/>
            <p:nvPr/>
          </p:nvGrpSpPr>
          <p:grpSpPr>
            <a:xfrm>
              <a:off x="5032892" y="2881470"/>
              <a:ext cx="2096545" cy="894016"/>
              <a:chOff x="5032892" y="2881470"/>
              <a:chExt cx="2096545" cy="894016"/>
            </a:xfrm>
          </p:grpSpPr>
          <p:sp>
            <p:nvSpPr>
              <p:cNvPr id="10" name="Trapezoid 9"/>
              <p:cNvSpPr/>
              <p:nvPr/>
            </p:nvSpPr>
            <p:spPr bwMode="auto">
              <a:xfrm>
                <a:off x="5299563" y="3340846"/>
                <a:ext cx="522613" cy="204951"/>
              </a:xfrm>
              <a:prstGeom prst="trapezoid">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44" name="Trapezoid 43"/>
              <p:cNvSpPr/>
              <p:nvPr/>
            </p:nvSpPr>
            <p:spPr bwMode="auto">
              <a:xfrm>
                <a:off x="5825222" y="3340846"/>
                <a:ext cx="522613" cy="204951"/>
              </a:xfrm>
              <a:prstGeom prst="trapezoid">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45" name="Trapezoid 44"/>
              <p:cNvSpPr/>
              <p:nvPr/>
            </p:nvSpPr>
            <p:spPr bwMode="auto">
              <a:xfrm>
                <a:off x="6350882" y="3340846"/>
                <a:ext cx="522613" cy="204951"/>
              </a:xfrm>
              <a:prstGeom prst="trapezoid">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46" name="Trapezoid 45"/>
              <p:cNvSpPr/>
              <p:nvPr/>
            </p:nvSpPr>
            <p:spPr bwMode="auto">
              <a:xfrm>
                <a:off x="5571798" y="3111158"/>
                <a:ext cx="522613" cy="204951"/>
              </a:xfrm>
              <a:prstGeom prst="trapezoid">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47" name="Trapezoid 46"/>
              <p:cNvSpPr/>
              <p:nvPr/>
            </p:nvSpPr>
            <p:spPr bwMode="auto">
              <a:xfrm>
                <a:off x="6097458" y="3111158"/>
                <a:ext cx="522613" cy="204951"/>
              </a:xfrm>
              <a:prstGeom prst="trapezoid">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49" name="Trapezoid 48"/>
              <p:cNvSpPr/>
              <p:nvPr/>
            </p:nvSpPr>
            <p:spPr bwMode="auto">
              <a:xfrm>
                <a:off x="5833106" y="2881470"/>
                <a:ext cx="522613" cy="204951"/>
              </a:xfrm>
              <a:prstGeom prst="trapezoid">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0" name="Trapezoid 49"/>
              <p:cNvSpPr/>
              <p:nvPr/>
            </p:nvSpPr>
            <p:spPr bwMode="auto">
              <a:xfrm>
                <a:off x="5032892" y="3570535"/>
                <a:ext cx="522613" cy="204951"/>
              </a:xfrm>
              <a:prstGeom prst="trapezoid">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1" name="Trapezoid 50"/>
              <p:cNvSpPr/>
              <p:nvPr/>
            </p:nvSpPr>
            <p:spPr bwMode="auto">
              <a:xfrm>
                <a:off x="5557536" y="3570535"/>
                <a:ext cx="522613" cy="204951"/>
              </a:xfrm>
              <a:prstGeom prst="trapezoid">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2" name="Trapezoid 51"/>
              <p:cNvSpPr/>
              <p:nvPr/>
            </p:nvSpPr>
            <p:spPr bwMode="auto">
              <a:xfrm>
                <a:off x="6082180" y="3570535"/>
                <a:ext cx="522613" cy="204951"/>
              </a:xfrm>
              <a:prstGeom prst="trapezoid">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3" name="Trapezoid 52"/>
              <p:cNvSpPr/>
              <p:nvPr/>
            </p:nvSpPr>
            <p:spPr bwMode="auto">
              <a:xfrm>
                <a:off x="6606824" y="3570535"/>
                <a:ext cx="522613" cy="204951"/>
              </a:xfrm>
              <a:prstGeom prst="trapezoid">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grpSp>
      </p:grpSp>
      <p:grpSp>
        <p:nvGrpSpPr>
          <p:cNvPr id="8" name="Group 7"/>
          <p:cNvGrpSpPr/>
          <p:nvPr/>
        </p:nvGrpSpPr>
        <p:grpSpPr>
          <a:xfrm>
            <a:off x="3522454" y="2546161"/>
            <a:ext cx="2100117" cy="2330084"/>
            <a:chOff x="1746866" y="2078181"/>
            <a:chExt cx="2799427" cy="2798064"/>
          </a:xfrm>
        </p:grpSpPr>
        <p:sp>
          <p:nvSpPr>
            <p:cNvPr id="13" name="Presentation Title Rectangle"/>
            <p:cNvSpPr txBox="1">
              <a:spLocks/>
            </p:cNvSpPr>
            <p:nvPr/>
          </p:nvSpPr>
          <p:spPr>
            <a:xfrm>
              <a:off x="1746866" y="2078181"/>
              <a:ext cx="2799427" cy="2798064"/>
            </a:xfrm>
            <a:prstGeom prst="rect">
              <a:avLst/>
            </a:prstGeom>
            <a:solidFill>
              <a:srgbClr val="910091"/>
            </a:solidFill>
            <a:effectLst/>
          </p:spPr>
          <p:txBody>
            <a:bodyPr lIns="182880" rIns="137160" bIns="182880" anchor="b"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r>
                <a:rPr lang="en-US" sz="2700" b="1" dirty="0" smtClean="0">
                  <a:latin typeface="Segoe Light" pitchFamily="34" charset="0"/>
                </a:rPr>
                <a:t>    Focus</a:t>
              </a:r>
              <a:endParaRPr sz="2700" b="1" dirty="0">
                <a:latin typeface="Segoe Light" pitchFamily="34" charset="0"/>
              </a:endParaRPr>
            </a:p>
          </p:txBody>
        </p:sp>
        <p:grpSp>
          <p:nvGrpSpPr>
            <p:cNvPr id="7" name="Group 6"/>
            <p:cNvGrpSpPr/>
            <p:nvPr/>
          </p:nvGrpSpPr>
          <p:grpSpPr>
            <a:xfrm>
              <a:off x="2428833" y="2601807"/>
              <a:ext cx="1435493" cy="1435493"/>
              <a:chOff x="2428833" y="2459448"/>
              <a:chExt cx="1435493" cy="1435493"/>
            </a:xfrm>
          </p:grpSpPr>
          <p:sp>
            <p:nvSpPr>
              <p:cNvPr id="3" name="Oval 2"/>
              <p:cNvSpPr/>
              <p:nvPr/>
            </p:nvSpPr>
            <p:spPr bwMode="auto">
              <a:xfrm>
                <a:off x="3021813" y="3052428"/>
                <a:ext cx="249532" cy="249532"/>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4" name="Down Arrow 3"/>
              <p:cNvSpPr/>
              <p:nvPr/>
            </p:nvSpPr>
            <p:spPr bwMode="auto">
              <a:xfrm>
                <a:off x="2965276" y="2459448"/>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25" name="Down Arrow 24"/>
              <p:cNvSpPr/>
              <p:nvPr/>
            </p:nvSpPr>
            <p:spPr bwMode="auto">
              <a:xfrm flipV="1">
                <a:off x="2965276" y="3500833"/>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grpSp>
            <p:nvGrpSpPr>
              <p:cNvPr id="5" name="Group 4"/>
              <p:cNvGrpSpPr/>
              <p:nvPr/>
            </p:nvGrpSpPr>
            <p:grpSpPr>
              <a:xfrm rot="36000000">
                <a:off x="2965276" y="2459448"/>
                <a:ext cx="362607" cy="1435493"/>
                <a:chOff x="3117676" y="2611848"/>
                <a:chExt cx="362607" cy="1435493"/>
              </a:xfrm>
            </p:grpSpPr>
            <p:sp>
              <p:nvSpPr>
                <p:cNvPr id="30" name="Down Arrow 29"/>
                <p:cNvSpPr/>
                <p:nvPr/>
              </p:nvSpPr>
              <p:spPr bwMode="auto">
                <a:xfrm>
                  <a:off x="3117676" y="2611848"/>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40" name="Down Arrow 39"/>
                <p:cNvSpPr/>
                <p:nvPr/>
              </p:nvSpPr>
              <p:spPr bwMode="auto">
                <a:xfrm flipV="1">
                  <a:off x="3117676" y="3653233"/>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grpSp>
          <p:grpSp>
            <p:nvGrpSpPr>
              <p:cNvPr id="41" name="Group 40"/>
              <p:cNvGrpSpPr/>
              <p:nvPr/>
            </p:nvGrpSpPr>
            <p:grpSpPr>
              <a:xfrm rot="7200000">
                <a:off x="2965276" y="2459448"/>
                <a:ext cx="362607" cy="1435493"/>
                <a:chOff x="3117676" y="2611848"/>
                <a:chExt cx="362607" cy="1435493"/>
              </a:xfrm>
            </p:grpSpPr>
            <p:sp>
              <p:nvSpPr>
                <p:cNvPr id="42" name="Down Arrow 41"/>
                <p:cNvSpPr/>
                <p:nvPr/>
              </p:nvSpPr>
              <p:spPr bwMode="auto">
                <a:xfrm>
                  <a:off x="3117676" y="2611848"/>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43" name="Down Arrow 42"/>
                <p:cNvSpPr/>
                <p:nvPr/>
              </p:nvSpPr>
              <p:spPr bwMode="auto">
                <a:xfrm flipV="1">
                  <a:off x="3117676" y="3653233"/>
                  <a:ext cx="362607" cy="394108"/>
                </a:xfrm>
                <a:prstGeom prst="downArrow">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grpSp>
        </p:grpSp>
      </p:grpSp>
      <p:grpSp>
        <p:nvGrpSpPr>
          <p:cNvPr id="98" name="Group 97"/>
          <p:cNvGrpSpPr/>
          <p:nvPr/>
        </p:nvGrpSpPr>
        <p:grpSpPr>
          <a:xfrm>
            <a:off x="1310491" y="2546161"/>
            <a:ext cx="2100116" cy="2330084"/>
            <a:chOff x="7642533" y="2078181"/>
            <a:chExt cx="2799425" cy="2798064"/>
          </a:xfrm>
        </p:grpSpPr>
        <p:sp>
          <p:nvSpPr>
            <p:cNvPr id="99" name="Presentation Title Rectangle"/>
            <p:cNvSpPr txBox="1">
              <a:spLocks/>
            </p:cNvSpPr>
            <p:nvPr/>
          </p:nvSpPr>
          <p:spPr>
            <a:xfrm>
              <a:off x="7642533" y="2078181"/>
              <a:ext cx="2799425" cy="2798064"/>
            </a:xfrm>
            <a:prstGeom prst="rect">
              <a:avLst/>
            </a:prstGeom>
            <a:solidFill>
              <a:srgbClr val="0070C0"/>
            </a:solidFill>
            <a:effectLst/>
          </p:spPr>
          <p:txBody>
            <a:bodyPr lIns="182880" rIns="137160" bIns="182880" anchor="b"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768224">
                <a:defRPr/>
              </a:pPr>
              <a:r>
                <a:rPr lang="en-US" sz="2700" kern="0" dirty="0" smtClean="0">
                  <a:latin typeface="Segoe Light" pitchFamily="34" charset="0"/>
                </a:rPr>
                <a:t>    Agility</a:t>
              </a:r>
              <a:endParaRPr lang="en-US" sz="2700" kern="0" dirty="0">
                <a:latin typeface="Segoe Light" pitchFamily="34" charset="0"/>
              </a:endParaRPr>
            </a:p>
          </p:txBody>
        </p:sp>
        <p:grpSp>
          <p:nvGrpSpPr>
            <p:cNvPr id="100" name="Group 99"/>
            <p:cNvGrpSpPr/>
            <p:nvPr/>
          </p:nvGrpSpPr>
          <p:grpSpPr bwMode="black">
            <a:xfrm>
              <a:off x="8415773" y="2546161"/>
              <a:ext cx="1252945" cy="1346699"/>
              <a:chOff x="1435100" y="3879850"/>
              <a:chExt cx="739775" cy="795338"/>
            </a:xfrm>
            <a:solidFill>
              <a:schemeClr val="tx1"/>
            </a:solidFill>
          </p:grpSpPr>
          <p:sp>
            <p:nvSpPr>
              <p:cNvPr id="101" name="Freeform 6"/>
              <p:cNvSpPr>
                <a:spLocks/>
              </p:cNvSpPr>
              <p:nvPr/>
            </p:nvSpPr>
            <p:spPr bwMode="black">
              <a:xfrm>
                <a:off x="1435100" y="4191000"/>
                <a:ext cx="106363" cy="106363"/>
              </a:xfrm>
              <a:custGeom>
                <a:avLst/>
                <a:gdLst>
                  <a:gd name="T0" fmla="*/ 15 w 67"/>
                  <a:gd name="T1" fmla="*/ 67 h 67"/>
                  <a:gd name="T2" fmla="*/ 15 w 67"/>
                  <a:gd name="T3" fmla="*/ 66 h 67"/>
                  <a:gd name="T4" fmla="*/ 33 w 67"/>
                  <a:gd name="T5" fmla="*/ 48 h 67"/>
                  <a:gd name="T6" fmla="*/ 52 w 67"/>
                  <a:gd name="T7" fmla="*/ 67 h 67"/>
                  <a:gd name="T8" fmla="*/ 67 w 67"/>
                  <a:gd name="T9" fmla="*/ 52 h 67"/>
                  <a:gd name="T10" fmla="*/ 66 w 67"/>
                  <a:gd name="T11" fmla="*/ 51 h 67"/>
                  <a:gd name="T12" fmla="*/ 48 w 67"/>
                  <a:gd name="T13" fmla="*/ 33 h 67"/>
                  <a:gd name="T14" fmla="*/ 67 w 67"/>
                  <a:gd name="T15" fmla="*/ 15 h 67"/>
                  <a:gd name="T16" fmla="*/ 52 w 67"/>
                  <a:gd name="T17" fmla="*/ 0 h 67"/>
                  <a:gd name="T18" fmla="*/ 33 w 67"/>
                  <a:gd name="T19" fmla="*/ 19 h 67"/>
                  <a:gd name="T20" fmla="*/ 15 w 67"/>
                  <a:gd name="T21" fmla="*/ 0 h 67"/>
                  <a:gd name="T22" fmla="*/ 0 w 67"/>
                  <a:gd name="T23" fmla="*/ 15 h 67"/>
                  <a:gd name="T24" fmla="*/ 19 w 67"/>
                  <a:gd name="T25" fmla="*/ 33 h 67"/>
                  <a:gd name="T26" fmla="*/ 0 w 67"/>
                  <a:gd name="T27" fmla="*/ 52 h 67"/>
                  <a:gd name="T28" fmla="*/ 15 w 67"/>
                  <a:gd name="T2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67">
                    <a:moveTo>
                      <a:pt x="15" y="67"/>
                    </a:moveTo>
                    <a:lnTo>
                      <a:pt x="15" y="66"/>
                    </a:lnTo>
                    <a:lnTo>
                      <a:pt x="33" y="48"/>
                    </a:lnTo>
                    <a:lnTo>
                      <a:pt x="52" y="67"/>
                    </a:lnTo>
                    <a:lnTo>
                      <a:pt x="67" y="52"/>
                    </a:lnTo>
                    <a:lnTo>
                      <a:pt x="66" y="51"/>
                    </a:lnTo>
                    <a:lnTo>
                      <a:pt x="48" y="33"/>
                    </a:lnTo>
                    <a:lnTo>
                      <a:pt x="67" y="15"/>
                    </a:lnTo>
                    <a:lnTo>
                      <a:pt x="52" y="0"/>
                    </a:lnTo>
                    <a:lnTo>
                      <a:pt x="33" y="19"/>
                    </a:lnTo>
                    <a:lnTo>
                      <a:pt x="15" y="0"/>
                    </a:lnTo>
                    <a:lnTo>
                      <a:pt x="0" y="15"/>
                    </a:lnTo>
                    <a:lnTo>
                      <a:pt x="19" y="33"/>
                    </a:lnTo>
                    <a:lnTo>
                      <a:pt x="0" y="52"/>
                    </a:lnTo>
                    <a:lnTo>
                      <a:pt x="15"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00" dirty="0"/>
              </a:p>
            </p:txBody>
          </p:sp>
          <p:sp>
            <p:nvSpPr>
              <p:cNvPr id="102" name="Freeform 7"/>
              <p:cNvSpPr>
                <a:spLocks/>
              </p:cNvSpPr>
              <p:nvPr/>
            </p:nvSpPr>
            <p:spPr bwMode="black">
              <a:xfrm>
                <a:off x="1620838" y="4208463"/>
                <a:ext cx="106363" cy="104775"/>
              </a:xfrm>
              <a:custGeom>
                <a:avLst/>
                <a:gdLst>
                  <a:gd name="T0" fmla="*/ 66 w 67"/>
                  <a:gd name="T1" fmla="*/ 51 h 66"/>
                  <a:gd name="T2" fmla="*/ 48 w 67"/>
                  <a:gd name="T3" fmla="*/ 33 h 66"/>
                  <a:gd name="T4" fmla="*/ 67 w 67"/>
                  <a:gd name="T5" fmla="*/ 14 h 66"/>
                  <a:gd name="T6" fmla="*/ 52 w 67"/>
                  <a:gd name="T7" fmla="*/ 0 h 66"/>
                  <a:gd name="T8" fmla="*/ 33 w 67"/>
                  <a:gd name="T9" fmla="*/ 18 h 66"/>
                  <a:gd name="T10" fmla="*/ 15 w 67"/>
                  <a:gd name="T11" fmla="*/ 0 h 66"/>
                  <a:gd name="T12" fmla="*/ 0 w 67"/>
                  <a:gd name="T13" fmla="*/ 14 h 66"/>
                  <a:gd name="T14" fmla="*/ 19 w 67"/>
                  <a:gd name="T15" fmla="*/ 33 h 66"/>
                  <a:gd name="T16" fmla="*/ 0 w 67"/>
                  <a:gd name="T17" fmla="*/ 51 h 66"/>
                  <a:gd name="T18" fmla="*/ 15 w 67"/>
                  <a:gd name="T19" fmla="*/ 66 h 66"/>
                  <a:gd name="T20" fmla="*/ 15 w 67"/>
                  <a:gd name="T21" fmla="*/ 66 h 66"/>
                  <a:gd name="T22" fmla="*/ 33 w 67"/>
                  <a:gd name="T23" fmla="*/ 48 h 66"/>
                  <a:gd name="T24" fmla="*/ 52 w 67"/>
                  <a:gd name="T25" fmla="*/ 66 h 66"/>
                  <a:gd name="T26" fmla="*/ 67 w 67"/>
                  <a:gd name="T27" fmla="*/ 51 h 66"/>
                  <a:gd name="T28" fmla="*/ 66 w 67"/>
                  <a:gd name="T29" fmla="*/ 5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66">
                    <a:moveTo>
                      <a:pt x="66" y="51"/>
                    </a:moveTo>
                    <a:lnTo>
                      <a:pt x="48" y="33"/>
                    </a:lnTo>
                    <a:lnTo>
                      <a:pt x="67" y="14"/>
                    </a:lnTo>
                    <a:lnTo>
                      <a:pt x="52" y="0"/>
                    </a:lnTo>
                    <a:lnTo>
                      <a:pt x="33" y="18"/>
                    </a:lnTo>
                    <a:lnTo>
                      <a:pt x="15" y="0"/>
                    </a:lnTo>
                    <a:lnTo>
                      <a:pt x="0" y="14"/>
                    </a:lnTo>
                    <a:lnTo>
                      <a:pt x="19" y="33"/>
                    </a:lnTo>
                    <a:lnTo>
                      <a:pt x="0" y="51"/>
                    </a:lnTo>
                    <a:lnTo>
                      <a:pt x="15" y="66"/>
                    </a:lnTo>
                    <a:lnTo>
                      <a:pt x="15" y="66"/>
                    </a:lnTo>
                    <a:lnTo>
                      <a:pt x="33" y="48"/>
                    </a:lnTo>
                    <a:lnTo>
                      <a:pt x="52" y="66"/>
                    </a:lnTo>
                    <a:lnTo>
                      <a:pt x="67" y="51"/>
                    </a:lnTo>
                    <a:lnTo>
                      <a:pt x="66"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00" dirty="0"/>
              </a:p>
            </p:txBody>
          </p:sp>
          <p:sp>
            <p:nvSpPr>
              <p:cNvPr id="103" name="Freeform 8"/>
              <p:cNvSpPr>
                <a:spLocks/>
              </p:cNvSpPr>
              <p:nvPr/>
            </p:nvSpPr>
            <p:spPr bwMode="black">
              <a:xfrm>
                <a:off x="1876425" y="4184650"/>
                <a:ext cx="104775" cy="104775"/>
              </a:xfrm>
              <a:custGeom>
                <a:avLst/>
                <a:gdLst>
                  <a:gd name="T0" fmla="*/ 14 w 66"/>
                  <a:gd name="T1" fmla="*/ 66 h 66"/>
                  <a:gd name="T2" fmla="*/ 15 w 66"/>
                  <a:gd name="T3" fmla="*/ 66 h 66"/>
                  <a:gd name="T4" fmla="*/ 33 w 66"/>
                  <a:gd name="T5" fmla="*/ 48 h 66"/>
                  <a:gd name="T6" fmla="*/ 52 w 66"/>
                  <a:gd name="T7" fmla="*/ 66 h 66"/>
                  <a:gd name="T8" fmla="*/ 66 w 66"/>
                  <a:gd name="T9" fmla="*/ 51 h 66"/>
                  <a:gd name="T10" fmla="*/ 66 w 66"/>
                  <a:gd name="T11" fmla="*/ 51 h 66"/>
                  <a:gd name="T12" fmla="*/ 48 w 66"/>
                  <a:gd name="T13" fmla="*/ 33 h 66"/>
                  <a:gd name="T14" fmla="*/ 66 w 66"/>
                  <a:gd name="T15" fmla="*/ 14 h 66"/>
                  <a:gd name="T16" fmla="*/ 52 w 66"/>
                  <a:gd name="T17" fmla="*/ 0 h 66"/>
                  <a:gd name="T18" fmla="*/ 33 w 66"/>
                  <a:gd name="T19" fmla="*/ 18 h 66"/>
                  <a:gd name="T20" fmla="*/ 14 w 66"/>
                  <a:gd name="T21" fmla="*/ 0 h 66"/>
                  <a:gd name="T22" fmla="*/ 0 w 66"/>
                  <a:gd name="T23" fmla="*/ 14 h 66"/>
                  <a:gd name="T24" fmla="*/ 18 w 66"/>
                  <a:gd name="T25" fmla="*/ 33 h 66"/>
                  <a:gd name="T26" fmla="*/ 0 w 66"/>
                  <a:gd name="T27" fmla="*/ 51 h 66"/>
                  <a:gd name="T28" fmla="*/ 14 w 66"/>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66">
                    <a:moveTo>
                      <a:pt x="14" y="66"/>
                    </a:moveTo>
                    <a:lnTo>
                      <a:pt x="15" y="66"/>
                    </a:lnTo>
                    <a:lnTo>
                      <a:pt x="33" y="48"/>
                    </a:lnTo>
                    <a:lnTo>
                      <a:pt x="52" y="66"/>
                    </a:lnTo>
                    <a:lnTo>
                      <a:pt x="66" y="51"/>
                    </a:lnTo>
                    <a:lnTo>
                      <a:pt x="66" y="51"/>
                    </a:lnTo>
                    <a:lnTo>
                      <a:pt x="48" y="33"/>
                    </a:lnTo>
                    <a:lnTo>
                      <a:pt x="66" y="14"/>
                    </a:lnTo>
                    <a:lnTo>
                      <a:pt x="52" y="0"/>
                    </a:lnTo>
                    <a:lnTo>
                      <a:pt x="33" y="18"/>
                    </a:lnTo>
                    <a:lnTo>
                      <a:pt x="14" y="0"/>
                    </a:lnTo>
                    <a:lnTo>
                      <a:pt x="0" y="14"/>
                    </a:lnTo>
                    <a:lnTo>
                      <a:pt x="18" y="33"/>
                    </a:lnTo>
                    <a:lnTo>
                      <a:pt x="0" y="51"/>
                    </a:lnTo>
                    <a:lnTo>
                      <a:pt x="14"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00" dirty="0"/>
              </a:p>
            </p:txBody>
          </p:sp>
          <p:sp>
            <p:nvSpPr>
              <p:cNvPr id="104" name="Freeform 9"/>
              <p:cNvSpPr>
                <a:spLocks/>
              </p:cNvSpPr>
              <p:nvPr/>
            </p:nvSpPr>
            <p:spPr bwMode="black">
              <a:xfrm>
                <a:off x="1498600" y="3879850"/>
                <a:ext cx="336550" cy="795338"/>
              </a:xfrm>
              <a:custGeom>
                <a:avLst/>
                <a:gdLst>
                  <a:gd name="T0" fmla="*/ 938 w 1156"/>
                  <a:gd name="T1" fmla="*/ 2724 h 2724"/>
                  <a:gd name="T2" fmla="*/ 1139 w 1156"/>
                  <a:gd name="T3" fmla="*/ 2523 h 2724"/>
                  <a:gd name="T4" fmla="*/ 1036 w 1156"/>
                  <a:gd name="T5" fmla="*/ 2347 h 2724"/>
                  <a:gd name="T6" fmla="*/ 1156 w 1156"/>
                  <a:gd name="T7" fmla="*/ 1686 h 2724"/>
                  <a:gd name="T8" fmla="*/ 953 w 1156"/>
                  <a:gd name="T9" fmla="*/ 884 h 2724"/>
                  <a:gd name="T10" fmla="*/ 188 w 1156"/>
                  <a:gd name="T11" fmla="*/ 128 h 2724"/>
                  <a:gd name="T12" fmla="*/ 327 w 1156"/>
                  <a:gd name="T13" fmla="*/ 90 h 2724"/>
                  <a:gd name="T14" fmla="*/ 302 w 1156"/>
                  <a:gd name="T15" fmla="*/ 0 h 2724"/>
                  <a:gd name="T16" fmla="*/ 0 w 1156"/>
                  <a:gd name="T17" fmla="*/ 82 h 2724"/>
                  <a:gd name="T18" fmla="*/ 83 w 1156"/>
                  <a:gd name="T19" fmla="*/ 385 h 2724"/>
                  <a:gd name="T20" fmla="*/ 173 w 1156"/>
                  <a:gd name="T21" fmla="*/ 360 h 2724"/>
                  <a:gd name="T22" fmla="*/ 135 w 1156"/>
                  <a:gd name="T23" fmla="*/ 223 h 2724"/>
                  <a:gd name="T24" fmla="*/ 858 w 1156"/>
                  <a:gd name="T25" fmla="*/ 937 h 2724"/>
                  <a:gd name="T26" fmla="*/ 1047 w 1156"/>
                  <a:gd name="T27" fmla="*/ 1686 h 2724"/>
                  <a:gd name="T28" fmla="*/ 979 w 1156"/>
                  <a:gd name="T29" fmla="*/ 2171 h 2724"/>
                  <a:gd name="T30" fmla="*/ 933 w 1156"/>
                  <a:gd name="T31" fmla="*/ 2312 h 2724"/>
                  <a:gd name="T32" fmla="*/ 929 w 1156"/>
                  <a:gd name="T33" fmla="*/ 2321 h 2724"/>
                  <a:gd name="T34" fmla="*/ 736 w 1156"/>
                  <a:gd name="T35" fmla="*/ 2523 h 2724"/>
                  <a:gd name="T36" fmla="*/ 938 w 1156"/>
                  <a:gd name="T37" fmla="*/ 2724 h 2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56" h="2724">
                    <a:moveTo>
                      <a:pt x="938" y="2724"/>
                    </a:moveTo>
                    <a:cubicBezTo>
                      <a:pt x="1049" y="2724"/>
                      <a:pt x="1139" y="2634"/>
                      <a:pt x="1139" y="2523"/>
                    </a:cubicBezTo>
                    <a:cubicBezTo>
                      <a:pt x="1139" y="2447"/>
                      <a:pt x="1098" y="2382"/>
                      <a:pt x="1036" y="2347"/>
                    </a:cubicBezTo>
                    <a:cubicBezTo>
                      <a:pt x="1078" y="2239"/>
                      <a:pt x="1156" y="1994"/>
                      <a:pt x="1156" y="1686"/>
                    </a:cubicBezTo>
                    <a:cubicBezTo>
                      <a:pt x="1156" y="1444"/>
                      <a:pt x="1108" y="1164"/>
                      <a:pt x="953" y="884"/>
                    </a:cubicBezTo>
                    <a:cubicBezTo>
                      <a:pt x="807" y="619"/>
                      <a:pt x="566" y="356"/>
                      <a:pt x="188" y="128"/>
                    </a:cubicBezTo>
                    <a:cubicBezTo>
                      <a:pt x="327" y="90"/>
                      <a:pt x="327" y="90"/>
                      <a:pt x="327" y="90"/>
                    </a:cubicBezTo>
                    <a:cubicBezTo>
                      <a:pt x="302" y="0"/>
                      <a:pt x="302" y="0"/>
                      <a:pt x="302" y="0"/>
                    </a:cubicBezTo>
                    <a:cubicBezTo>
                      <a:pt x="0" y="82"/>
                      <a:pt x="0" y="82"/>
                      <a:pt x="0" y="82"/>
                    </a:cubicBezTo>
                    <a:cubicBezTo>
                      <a:pt x="83" y="385"/>
                      <a:pt x="83" y="385"/>
                      <a:pt x="83" y="385"/>
                    </a:cubicBezTo>
                    <a:cubicBezTo>
                      <a:pt x="173" y="360"/>
                      <a:pt x="173" y="360"/>
                      <a:pt x="173" y="360"/>
                    </a:cubicBezTo>
                    <a:cubicBezTo>
                      <a:pt x="135" y="223"/>
                      <a:pt x="135" y="223"/>
                      <a:pt x="135" y="223"/>
                    </a:cubicBezTo>
                    <a:cubicBezTo>
                      <a:pt x="497" y="443"/>
                      <a:pt x="721" y="690"/>
                      <a:pt x="858" y="937"/>
                    </a:cubicBezTo>
                    <a:cubicBezTo>
                      <a:pt x="1002" y="1198"/>
                      <a:pt x="1047" y="1459"/>
                      <a:pt x="1047" y="1686"/>
                    </a:cubicBezTo>
                    <a:cubicBezTo>
                      <a:pt x="1047" y="1881"/>
                      <a:pt x="1013" y="2051"/>
                      <a:pt x="979" y="2171"/>
                    </a:cubicBezTo>
                    <a:cubicBezTo>
                      <a:pt x="963" y="2231"/>
                      <a:pt x="946" y="2279"/>
                      <a:pt x="933" y="2312"/>
                    </a:cubicBezTo>
                    <a:cubicBezTo>
                      <a:pt x="932" y="2315"/>
                      <a:pt x="931" y="2318"/>
                      <a:pt x="929" y="2321"/>
                    </a:cubicBezTo>
                    <a:cubicBezTo>
                      <a:pt x="822" y="2326"/>
                      <a:pt x="736" y="2414"/>
                      <a:pt x="736" y="2523"/>
                    </a:cubicBezTo>
                    <a:cubicBezTo>
                      <a:pt x="736" y="2634"/>
                      <a:pt x="826" y="2724"/>
                      <a:pt x="938" y="27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00" dirty="0"/>
              </a:p>
            </p:txBody>
          </p:sp>
          <p:sp>
            <p:nvSpPr>
              <p:cNvPr id="105" name="Oval 10"/>
              <p:cNvSpPr>
                <a:spLocks noChangeArrowheads="1"/>
              </p:cNvSpPr>
              <p:nvPr/>
            </p:nvSpPr>
            <p:spPr bwMode="black">
              <a:xfrm>
                <a:off x="1744663" y="4589463"/>
                <a:ext cx="53975"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00" dirty="0"/>
              </a:p>
            </p:txBody>
          </p:sp>
          <p:sp>
            <p:nvSpPr>
              <p:cNvPr id="106" name="Freeform 11"/>
              <p:cNvSpPr>
                <a:spLocks/>
              </p:cNvSpPr>
              <p:nvPr/>
            </p:nvSpPr>
            <p:spPr bwMode="black">
              <a:xfrm>
                <a:off x="1860550" y="4225925"/>
                <a:ext cx="314325" cy="350838"/>
              </a:xfrm>
              <a:custGeom>
                <a:avLst/>
                <a:gdLst>
                  <a:gd name="T0" fmla="*/ 695 w 1079"/>
                  <a:gd name="T1" fmla="*/ 124 h 1206"/>
                  <a:gd name="T2" fmla="*/ 834 w 1079"/>
                  <a:gd name="T3" fmla="*/ 90 h 1206"/>
                  <a:gd name="T4" fmla="*/ 812 w 1079"/>
                  <a:gd name="T5" fmla="*/ 0 h 1206"/>
                  <a:gd name="T6" fmla="*/ 507 w 1079"/>
                  <a:gd name="T7" fmla="*/ 73 h 1206"/>
                  <a:gd name="T8" fmla="*/ 580 w 1079"/>
                  <a:gd name="T9" fmla="*/ 378 h 1206"/>
                  <a:gd name="T10" fmla="*/ 671 w 1079"/>
                  <a:gd name="T11" fmla="*/ 356 h 1206"/>
                  <a:gd name="T12" fmla="*/ 638 w 1079"/>
                  <a:gd name="T13" fmla="*/ 217 h 1206"/>
                  <a:gd name="T14" fmla="*/ 924 w 1079"/>
                  <a:gd name="T15" fmla="*/ 392 h 1206"/>
                  <a:gd name="T16" fmla="*/ 528 w 1079"/>
                  <a:gd name="T17" fmla="*/ 753 h 1206"/>
                  <a:gd name="T18" fmla="*/ 362 w 1079"/>
                  <a:gd name="T19" fmla="*/ 844 h 1206"/>
                  <a:gd name="T20" fmla="*/ 337 w 1079"/>
                  <a:gd name="T21" fmla="*/ 856 h 1206"/>
                  <a:gd name="T22" fmla="*/ 201 w 1079"/>
                  <a:gd name="T23" fmla="*/ 803 h 1206"/>
                  <a:gd name="T24" fmla="*/ 0 w 1079"/>
                  <a:gd name="T25" fmla="*/ 1005 h 1206"/>
                  <a:gd name="T26" fmla="*/ 201 w 1079"/>
                  <a:gd name="T27" fmla="*/ 1206 h 1206"/>
                  <a:gd name="T28" fmla="*/ 403 w 1079"/>
                  <a:gd name="T29" fmla="*/ 1005 h 1206"/>
                  <a:gd name="T30" fmla="*/ 395 w 1079"/>
                  <a:gd name="T31" fmla="*/ 949 h 1206"/>
                  <a:gd name="T32" fmla="*/ 1047 w 1079"/>
                  <a:gd name="T33" fmla="*/ 406 h 1206"/>
                  <a:gd name="T34" fmla="*/ 1079 w 1079"/>
                  <a:gd name="T35" fmla="*/ 359 h 1206"/>
                  <a:gd name="T36" fmla="*/ 695 w 1079"/>
                  <a:gd name="T37" fmla="*/ 124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9" h="1206">
                    <a:moveTo>
                      <a:pt x="695" y="124"/>
                    </a:moveTo>
                    <a:cubicBezTo>
                      <a:pt x="834" y="90"/>
                      <a:pt x="834" y="90"/>
                      <a:pt x="834" y="90"/>
                    </a:cubicBezTo>
                    <a:cubicBezTo>
                      <a:pt x="812" y="0"/>
                      <a:pt x="812" y="0"/>
                      <a:pt x="812" y="0"/>
                    </a:cubicBezTo>
                    <a:cubicBezTo>
                      <a:pt x="507" y="73"/>
                      <a:pt x="507" y="73"/>
                      <a:pt x="507" y="73"/>
                    </a:cubicBezTo>
                    <a:cubicBezTo>
                      <a:pt x="580" y="378"/>
                      <a:pt x="580" y="378"/>
                      <a:pt x="580" y="378"/>
                    </a:cubicBezTo>
                    <a:cubicBezTo>
                      <a:pt x="671" y="356"/>
                      <a:pt x="671" y="356"/>
                      <a:pt x="671" y="356"/>
                    </a:cubicBezTo>
                    <a:cubicBezTo>
                      <a:pt x="638" y="217"/>
                      <a:pt x="638" y="217"/>
                      <a:pt x="638" y="217"/>
                    </a:cubicBezTo>
                    <a:cubicBezTo>
                      <a:pt x="924" y="392"/>
                      <a:pt x="924" y="392"/>
                      <a:pt x="924" y="392"/>
                    </a:cubicBezTo>
                    <a:cubicBezTo>
                      <a:pt x="800" y="559"/>
                      <a:pt x="651" y="677"/>
                      <a:pt x="528" y="753"/>
                    </a:cubicBezTo>
                    <a:cubicBezTo>
                      <a:pt x="462" y="795"/>
                      <a:pt x="403" y="825"/>
                      <a:pt x="362" y="844"/>
                    </a:cubicBezTo>
                    <a:cubicBezTo>
                      <a:pt x="353" y="849"/>
                      <a:pt x="344" y="853"/>
                      <a:pt x="337" y="856"/>
                    </a:cubicBezTo>
                    <a:cubicBezTo>
                      <a:pt x="301" y="823"/>
                      <a:pt x="253" y="803"/>
                      <a:pt x="201" y="803"/>
                    </a:cubicBezTo>
                    <a:cubicBezTo>
                      <a:pt x="90" y="803"/>
                      <a:pt x="0" y="894"/>
                      <a:pt x="0" y="1005"/>
                    </a:cubicBezTo>
                    <a:cubicBezTo>
                      <a:pt x="0" y="1116"/>
                      <a:pt x="90" y="1206"/>
                      <a:pt x="201" y="1206"/>
                    </a:cubicBezTo>
                    <a:cubicBezTo>
                      <a:pt x="312" y="1206"/>
                      <a:pt x="403" y="1116"/>
                      <a:pt x="403" y="1005"/>
                    </a:cubicBezTo>
                    <a:cubicBezTo>
                      <a:pt x="403" y="986"/>
                      <a:pt x="400" y="967"/>
                      <a:pt x="395" y="949"/>
                    </a:cubicBezTo>
                    <a:cubicBezTo>
                      <a:pt x="524" y="891"/>
                      <a:pt x="829" y="729"/>
                      <a:pt x="1047" y="406"/>
                    </a:cubicBezTo>
                    <a:cubicBezTo>
                      <a:pt x="1079" y="359"/>
                      <a:pt x="1079" y="359"/>
                      <a:pt x="1079" y="359"/>
                    </a:cubicBezTo>
                    <a:lnTo>
                      <a:pt x="695" y="1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00" dirty="0"/>
              </a:p>
            </p:txBody>
          </p:sp>
          <p:sp>
            <p:nvSpPr>
              <p:cNvPr id="107" name="Oval 12"/>
              <p:cNvSpPr>
                <a:spLocks noChangeArrowheads="1"/>
              </p:cNvSpPr>
              <p:nvPr/>
            </p:nvSpPr>
            <p:spPr bwMode="black">
              <a:xfrm>
                <a:off x="1892300" y="4491038"/>
                <a:ext cx="53975"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00" dirty="0"/>
              </a:p>
            </p:txBody>
          </p:sp>
          <p:sp>
            <p:nvSpPr>
              <p:cNvPr id="108" name="Freeform 13"/>
              <p:cNvSpPr>
                <a:spLocks/>
              </p:cNvSpPr>
              <p:nvPr/>
            </p:nvSpPr>
            <p:spPr bwMode="black">
              <a:xfrm>
                <a:off x="1447800" y="4306888"/>
                <a:ext cx="215900" cy="322263"/>
              </a:xfrm>
              <a:custGeom>
                <a:avLst/>
                <a:gdLst>
                  <a:gd name="T0" fmla="*/ 537 w 738"/>
                  <a:gd name="T1" fmla="*/ 706 h 1109"/>
                  <a:gd name="T2" fmla="*/ 506 w 738"/>
                  <a:gd name="T3" fmla="*/ 708 h 1109"/>
                  <a:gd name="T4" fmla="*/ 273 w 738"/>
                  <a:gd name="T5" fmla="*/ 155 h 1109"/>
                  <a:gd name="T6" fmla="*/ 408 w 738"/>
                  <a:gd name="T7" fmla="*/ 101 h 1109"/>
                  <a:gd name="T8" fmla="*/ 368 w 738"/>
                  <a:gd name="T9" fmla="*/ 0 h 1109"/>
                  <a:gd name="T10" fmla="*/ 0 w 738"/>
                  <a:gd name="T11" fmla="*/ 147 h 1109"/>
                  <a:gd name="T12" fmla="*/ 41 w 738"/>
                  <a:gd name="T13" fmla="*/ 248 h 1109"/>
                  <a:gd name="T14" fmla="*/ 172 w 738"/>
                  <a:gd name="T15" fmla="*/ 195 h 1109"/>
                  <a:gd name="T16" fmla="*/ 407 w 738"/>
                  <a:gd name="T17" fmla="*/ 753 h 1109"/>
                  <a:gd name="T18" fmla="*/ 335 w 738"/>
                  <a:gd name="T19" fmla="*/ 908 h 1109"/>
                  <a:gd name="T20" fmla="*/ 537 w 738"/>
                  <a:gd name="T21" fmla="*/ 1109 h 1109"/>
                  <a:gd name="T22" fmla="*/ 738 w 738"/>
                  <a:gd name="T23" fmla="*/ 908 h 1109"/>
                  <a:gd name="T24" fmla="*/ 537 w 738"/>
                  <a:gd name="T25" fmla="*/ 706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8" h="1109">
                    <a:moveTo>
                      <a:pt x="537" y="706"/>
                    </a:moveTo>
                    <a:cubicBezTo>
                      <a:pt x="526" y="706"/>
                      <a:pt x="516" y="707"/>
                      <a:pt x="506" y="708"/>
                    </a:cubicBezTo>
                    <a:cubicBezTo>
                      <a:pt x="273" y="155"/>
                      <a:pt x="273" y="155"/>
                      <a:pt x="273" y="155"/>
                    </a:cubicBezTo>
                    <a:cubicBezTo>
                      <a:pt x="408" y="101"/>
                      <a:pt x="408" y="101"/>
                      <a:pt x="408" y="101"/>
                    </a:cubicBezTo>
                    <a:cubicBezTo>
                      <a:pt x="368" y="0"/>
                      <a:pt x="368" y="0"/>
                      <a:pt x="368" y="0"/>
                    </a:cubicBezTo>
                    <a:cubicBezTo>
                      <a:pt x="0" y="147"/>
                      <a:pt x="0" y="147"/>
                      <a:pt x="0" y="147"/>
                    </a:cubicBezTo>
                    <a:cubicBezTo>
                      <a:pt x="41" y="248"/>
                      <a:pt x="41" y="248"/>
                      <a:pt x="41" y="248"/>
                    </a:cubicBezTo>
                    <a:cubicBezTo>
                      <a:pt x="172" y="195"/>
                      <a:pt x="172" y="195"/>
                      <a:pt x="172" y="195"/>
                    </a:cubicBezTo>
                    <a:cubicBezTo>
                      <a:pt x="407" y="753"/>
                      <a:pt x="407" y="753"/>
                      <a:pt x="407" y="753"/>
                    </a:cubicBezTo>
                    <a:cubicBezTo>
                      <a:pt x="363" y="790"/>
                      <a:pt x="335" y="846"/>
                      <a:pt x="335" y="908"/>
                    </a:cubicBezTo>
                    <a:cubicBezTo>
                      <a:pt x="335" y="1019"/>
                      <a:pt x="425" y="1109"/>
                      <a:pt x="537" y="1109"/>
                    </a:cubicBezTo>
                    <a:cubicBezTo>
                      <a:pt x="648" y="1109"/>
                      <a:pt x="738" y="1019"/>
                      <a:pt x="738" y="908"/>
                    </a:cubicBezTo>
                    <a:cubicBezTo>
                      <a:pt x="738" y="796"/>
                      <a:pt x="648" y="706"/>
                      <a:pt x="537" y="70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00" dirty="0"/>
              </a:p>
            </p:txBody>
          </p:sp>
          <p:sp>
            <p:nvSpPr>
              <p:cNvPr id="109" name="Oval 14"/>
              <p:cNvSpPr>
                <a:spLocks noChangeArrowheads="1"/>
              </p:cNvSpPr>
              <p:nvPr/>
            </p:nvSpPr>
            <p:spPr bwMode="black">
              <a:xfrm>
                <a:off x="1577975" y="4543425"/>
                <a:ext cx="53975" cy="539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00" dirty="0"/>
              </a:p>
            </p:txBody>
          </p:sp>
        </p:grpSp>
      </p:grpSp>
      <p:sp useBgFill="1">
        <p:nvSpPr>
          <p:cNvPr id="119" name="Rectangle 118"/>
          <p:cNvSpPr/>
          <p:nvPr/>
        </p:nvSpPr>
        <p:spPr bwMode="auto">
          <a:xfrm>
            <a:off x="1" y="4876246"/>
            <a:ext cx="9144000" cy="1981755"/>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819" tIns="38410" rIns="76819" bIns="38410"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71074"/>
          <a:stretch/>
        </p:blipFill>
        <p:spPr bwMode="auto">
          <a:xfrm>
            <a:off x="1130664" y="4930775"/>
            <a:ext cx="6888369" cy="1165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useBgFill="1">
        <p:nvSpPr>
          <p:cNvPr id="22" name="Rectangle 21"/>
          <p:cNvSpPr/>
          <p:nvPr/>
        </p:nvSpPr>
        <p:spPr bwMode="auto">
          <a:xfrm>
            <a:off x="1" y="1"/>
            <a:ext cx="9144000" cy="2078181"/>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819" tIns="38410" rIns="76819" bIns="38410"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useBgFill="1">
        <p:nvSpPr>
          <p:cNvPr id="56" name="Slide background fill shape - bottom edge"/>
          <p:cNvSpPr/>
          <p:nvPr/>
        </p:nvSpPr>
        <p:spPr bwMode="auto">
          <a:xfrm>
            <a:off x="1" y="1"/>
            <a:ext cx="9144000" cy="1681161"/>
          </a:xfrm>
          <a:prstGeom prst="rect">
            <a:avLst/>
          </a:prstGeom>
          <a:ln w="38100" cap="flat" cmpd="sng" algn="ctr">
            <a:noFill/>
            <a:prstDash val="solid"/>
            <a:headEnd type="none" w="med" len="med"/>
            <a:tailEnd type="none" w="med" len="med"/>
          </a:ln>
          <a:effectLst/>
        </p:spPr>
        <p:txBody>
          <a:bodyPr vert="horz" wrap="square" lIns="76819" tIns="38410" rIns="76819" bIns="38410" numCol="1" rtlCol="0" anchor="ctr" anchorCtr="0" compatLnSpc="1">
            <a:prstTxWarp prst="textNoShape">
              <a:avLst/>
            </a:prstTxWarp>
          </a:bodyPr>
          <a:lstStyle/>
          <a:p>
            <a:pPr algn="ctr" defTabSz="767971" fontAlgn="base">
              <a:spcBef>
                <a:spcPct val="0"/>
              </a:spcBef>
              <a:spcAft>
                <a:spcPct val="0"/>
              </a:spcAft>
              <a:defRPr/>
            </a:pPr>
            <a:endParaRPr lang="en-US" kern="0" dirty="0">
              <a:gradFill>
                <a:gsLst>
                  <a:gs pos="0">
                    <a:srgbClr val="FFFFFF"/>
                  </a:gs>
                  <a:gs pos="100000">
                    <a:srgbClr val="FFFFFF"/>
                  </a:gs>
                </a:gsLst>
                <a:lin ang="5400000" scaled="0"/>
              </a:gradFill>
            </a:endParaRPr>
          </a:p>
        </p:txBody>
      </p:sp>
      <p:sp>
        <p:nvSpPr>
          <p:cNvPr id="60" name="Title 5"/>
          <p:cNvSpPr txBox="1">
            <a:spLocks/>
          </p:cNvSpPr>
          <p:nvPr/>
        </p:nvSpPr>
        <p:spPr>
          <a:xfrm>
            <a:off x="389436" y="229617"/>
            <a:ext cx="8363938" cy="747897"/>
          </a:xfrm>
          <a:prstGeom prst="rect">
            <a:avLst/>
          </a:prstGeom>
        </p:spPr>
        <p:txBody>
          <a:bodyPr vert="horz" wrap="square" lIns="0" tIns="0" rIns="0" bIns="0" rtlCol="0" anchor="t">
            <a:spAutoFit/>
          </a:bodyPr>
          <a:lstStyle>
            <a:lvl1pPr>
              <a:lnSpc>
                <a:spcPct val="90000"/>
              </a:lnSpc>
              <a:spcBef>
                <a:spcPct val="0"/>
              </a:spcBef>
              <a:buNone/>
              <a:defRPr lang="en-US" sz="5400" b="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cs typeface="Arial" charset="0"/>
              </a:defRPr>
            </a:lvl1pPr>
          </a:lstStyle>
          <a:p>
            <a:r>
              <a:rPr lang="en-US" dirty="0" smtClean="0"/>
              <a:t>Why use Cloud Services?</a:t>
            </a:r>
            <a:endParaRPr lang="en-US" dirty="0"/>
          </a:p>
        </p:txBody>
      </p:sp>
    </p:spTree>
    <p:extLst>
      <p:ext uri="{BB962C8B-B14F-4D97-AF65-F5344CB8AC3E}">
        <p14:creationId xmlns:p14="http://schemas.microsoft.com/office/powerpoint/2010/main" val="5326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1000" fill="hold"/>
                                        <p:tgtEl>
                                          <p:spTgt spid="98"/>
                                        </p:tgtEl>
                                        <p:attrNameLst>
                                          <p:attrName>ppt_x</p:attrName>
                                        </p:attrNameLst>
                                      </p:cBhvr>
                                      <p:tavLst>
                                        <p:tav tm="0">
                                          <p:val>
                                            <p:strVal val="1+#ppt_w/2"/>
                                          </p:val>
                                        </p:tav>
                                        <p:tav tm="100000">
                                          <p:val>
                                            <p:strVal val="#ppt_x"/>
                                          </p:val>
                                        </p:tav>
                                      </p:tavLst>
                                    </p:anim>
                                    <p:anim calcmode="lin" valueType="num">
                                      <p:cBhvr additive="base">
                                        <p:cTn id="8" dur="1000" fill="hold"/>
                                        <p:tgtEl>
                                          <p:spTgt spid="98"/>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1+#ppt_w/2"/>
                                          </p:val>
                                        </p:tav>
                                        <p:tav tm="100000">
                                          <p:val>
                                            <p:strVal val="#ppt_x"/>
                                          </p:val>
                                        </p:tav>
                                      </p:tavLst>
                                    </p:anim>
                                    <p:anim calcmode="lin" valueType="num">
                                      <p:cBhvr additive="base">
                                        <p:cTn id="16" dur="10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7171"/>
                                        </p:tgtEl>
                                        <p:attrNameLst>
                                          <p:attrName>style.visibility</p:attrName>
                                        </p:attrNameLst>
                                      </p:cBhvr>
                                      <p:to>
                                        <p:strVal val="visible"/>
                                      </p:to>
                                    </p:set>
                                    <p:animEffect transition="in" filter="fade">
                                      <p:cBhvr>
                                        <p:cTn id="20" dur="75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p:cNvSpPr/>
          <p:nvPr/>
        </p:nvSpPr>
        <p:spPr bwMode="auto">
          <a:xfrm>
            <a:off x="1" y="7224"/>
            <a:ext cx="9144000" cy="2078181"/>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819" tIns="38410" rIns="76819" bIns="38410"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grpSp>
        <p:nvGrpSpPr>
          <p:cNvPr id="20" name="Group 19"/>
          <p:cNvGrpSpPr/>
          <p:nvPr/>
        </p:nvGrpSpPr>
        <p:grpSpPr>
          <a:xfrm>
            <a:off x="3502007" y="1988840"/>
            <a:ext cx="2100116" cy="2274438"/>
            <a:chOff x="4695381" y="2078181"/>
            <a:chExt cx="2799425" cy="2798064"/>
          </a:xfrm>
        </p:grpSpPr>
        <p:sp>
          <p:nvSpPr>
            <p:cNvPr id="54" name="Presentation Title Rectangle"/>
            <p:cNvSpPr txBox="1">
              <a:spLocks/>
            </p:cNvSpPr>
            <p:nvPr/>
          </p:nvSpPr>
          <p:spPr>
            <a:xfrm>
              <a:off x="4695381" y="2078181"/>
              <a:ext cx="2799425" cy="2798064"/>
            </a:xfrm>
            <a:prstGeom prst="rect">
              <a:avLst/>
            </a:prstGeom>
            <a:solidFill>
              <a:srgbClr val="00A600"/>
            </a:solidFill>
            <a:effectLst/>
          </p:spPr>
          <p:txBody>
            <a:bodyPr lIns="182880" rIns="137160" bIns="182880" anchor="b"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768224">
                <a:defRPr/>
              </a:pPr>
              <a:r>
                <a:rPr lang="en-US" sz="2400" kern="0" dirty="0" smtClean="0">
                  <a:latin typeface="Segoe Light" pitchFamily="34" charset="0"/>
                </a:rPr>
                <a:t> Compliance</a:t>
              </a:r>
              <a:endParaRPr lang="en-US" sz="2400" kern="0" dirty="0">
                <a:latin typeface="Segoe Light" pitchFamily="34" charset="0"/>
              </a:endParaRPr>
            </a:p>
          </p:txBody>
        </p:sp>
        <p:grpSp>
          <p:nvGrpSpPr>
            <p:cNvPr id="93" name="Group 92"/>
            <p:cNvGrpSpPr>
              <a:grpSpLocks noChangeAspect="1"/>
            </p:cNvGrpSpPr>
            <p:nvPr/>
          </p:nvGrpSpPr>
          <p:grpSpPr>
            <a:xfrm>
              <a:off x="5439702" y="2548692"/>
              <a:ext cx="1310783" cy="1344168"/>
              <a:chOff x="8587169" y="5108012"/>
              <a:chExt cx="1184275" cy="1214438"/>
            </a:xfrm>
            <a:solidFill>
              <a:schemeClr val="tx1"/>
            </a:solidFill>
          </p:grpSpPr>
          <p:sp>
            <p:nvSpPr>
              <p:cNvPr id="94" name="Freeform 43"/>
              <p:cNvSpPr>
                <a:spLocks noEditPoints="1"/>
              </p:cNvSpPr>
              <p:nvPr/>
            </p:nvSpPr>
            <p:spPr bwMode="auto">
              <a:xfrm>
                <a:off x="8587169" y="5108012"/>
                <a:ext cx="1184275" cy="1214438"/>
              </a:xfrm>
              <a:custGeom>
                <a:avLst/>
                <a:gdLst>
                  <a:gd name="T0" fmla="*/ 0 w 316"/>
                  <a:gd name="T1" fmla="*/ 78 h 324"/>
                  <a:gd name="T2" fmla="*/ 0 w 316"/>
                  <a:gd name="T3" fmla="*/ 63 h 324"/>
                  <a:gd name="T4" fmla="*/ 0 w 316"/>
                  <a:gd name="T5" fmla="*/ 47 h 324"/>
                  <a:gd name="T6" fmla="*/ 0 w 316"/>
                  <a:gd name="T7" fmla="*/ 16 h 324"/>
                  <a:gd name="T8" fmla="*/ 0 w 316"/>
                  <a:gd name="T9" fmla="*/ 0 h 324"/>
                  <a:gd name="T10" fmla="*/ 13 w 316"/>
                  <a:gd name="T11" fmla="*/ 78 h 324"/>
                  <a:gd name="T12" fmla="*/ 15 w 316"/>
                  <a:gd name="T13" fmla="*/ 0 h 324"/>
                  <a:gd name="T14" fmla="*/ 26 w 316"/>
                  <a:gd name="T15" fmla="*/ 78 h 324"/>
                  <a:gd name="T16" fmla="*/ 31 w 316"/>
                  <a:gd name="T17" fmla="*/ 0 h 324"/>
                  <a:gd name="T18" fmla="*/ 46 w 316"/>
                  <a:gd name="T19" fmla="*/ 0 h 324"/>
                  <a:gd name="T20" fmla="*/ 52 w 316"/>
                  <a:gd name="T21" fmla="*/ 78 h 324"/>
                  <a:gd name="T22" fmla="*/ 39 w 316"/>
                  <a:gd name="T23" fmla="*/ 78 h 324"/>
                  <a:gd name="T24" fmla="*/ 62 w 316"/>
                  <a:gd name="T25" fmla="*/ 0 h 324"/>
                  <a:gd name="T26" fmla="*/ 65 w 316"/>
                  <a:gd name="T27" fmla="*/ 78 h 324"/>
                  <a:gd name="T28" fmla="*/ 78 w 316"/>
                  <a:gd name="T29" fmla="*/ 0 h 324"/>
                  <a:gd name="T30" fmla="*/ 78 w 316"/>
                  <a:gd name="T31" fmla="*/ 78 h 324"/>
                  <a:gd name="T32" fmla="*/ 78 w 316"/>
                  <a:gd name="T33" fmla="*/ 63 h 324"/>
                  <a:gd name="T34" fmla="*/ 78 w 316"/>
                  <a:gd name="T35" fmla="*/ 47 h 324"/>
                  <a:gd name="T36" fmla="*/ 78 w 316"/>
                  <a:gd name="T37" fmla="*/ 16 h 324"/>
                  <a:gd name="T38" fmla="*/ 0 w 316"/>
                  <a:gd name="T39" fmla="*/ 32 h 324"/>
                  <a:gd name="T40" fmla="*/ 78 w 316"/>
                  <a:gd name="T41" fmla="*/ 32 h 324"/>
                  <a:gd name="T42" fmla="*/ 316 w 316"/>
                  <a:gd name="T43" fmla="*/ 182 h 324"/>
                  <a:gd name="T44" fmla="*/ 114 w 316"/>
                  <a:gd name="T45" fmla="*/ 42 h 324"/>
                  <a:gd name="T46" fmla="*/ 114 w 316"/>
                  <a:gd name="T47" fmla="*/ 49 h 324"/>
                  <a:gd name="T48" fmla="*/ 116 w 316"/>
                  <a:gd name="T49" fmla="*/ 28 h 324"/>
                  <a:gd name="T50" fmla="*/ 119 w 316"/>
                  <a:gd name="T51" fmla="*/ 62 h 324"/>
                  <a:gd name="T52" fmla="*/ 123 w 316"/>
                  <a:gd name="T53" fmla="*/ 16 h 324"/>
                  <a:gd name="T54" fmla="*/ 127 w 316"/>
                  <a:gd name="T55" fmla="*/ 73 h 324"/>
                  <a:gd name="T56" fmla="*/ 133 w 316"/>
                  <a:gd name="T57" fmla="*/ 7 h 324"/>
                  <a:gd name="T58" fmla="*/ 138 w 316"/>
                  <a:gd name="T59" fmla="*/ 81 h 324"/>
                  <a:gd name="T60" fmla="*/ 146 w 316"/>
                  <a:gd name="T61" fmla="*/ 1 h 324"/>
                  <a:gd name="T62" fmla="*/ 158 w 316"/>
                  <a:gd name="T63" fmla="*/ 84 h 324"/>
                  <a:gd name="T64" fmla="*/ 166 w 316"/>
                  <a:gd name="T65" fmla="*/ 2 h 324"/>
                  <a:gd name="T66" fmla="*/ 172 w 316"/>
                  <a:gd name="T67" fmla="*/ 81 h 324"/>
                  <a:gd name="T68" fmla="*/ 179 w 316"/>
                  <a:gd name="T69" fmla="*/ 7 h 324"/>
                  <a:gd name="T70" fmla="*/ 183 w 316"/>
                  <a:gd name="T71" fmla="*/ 74 h 324"/>
                  <a:gd name="T72" fmla="*/ 189 w 316"/>
                  <a:gd name="T73" fmla="*/ 17 h 324"/>
                  <a:gd name="T74" fmla="*/ 192 w 316"/>
                  <a:gd name="T75" fmla="*/ 63 h 324"/>
                  <a:gd name="T76" fmla="*/ 196 w 316"/>
                  <a:gd name="T77" fmla="*/ 29 h 324"/>
                  <a:gd name="T78" fmla="*/ 197 w 316"/>
                  <a:gd name="T79" fmla="*/ 50 h 324"/>
                  <a:gd name="T80" fmla="*/ 198 w 316"/>
                  <a:gd name="T81" fmla="*/ 42 h 324"/>
                  <a:gd name="T82" fmla="*/ 316 w 316"/>
                  <a:gd name="T83" fmla="*/ 249 h 324"/>
                  <a:gd name="T84" fmla="*/ 146 w 316"/>
                  <a:gd name="T85" fmla="*/ 249 h 324"/>
                  <a:gd name="T86" fmla="*/ 0 w 316"/>
                  <a:gd name="T87" fmla="*/ 189 h 324"/>
                  <a:gd name="T88" fmla="*/ 0 w 316"/>
                  <a:gd name="T89" fmla="*/ 198 h 324"/>
                  <a:gd name="T90" fmla="*/ 0 w 316"/>
                  <a:gd name="T91" fmla="*/ 177 h 324"/>
                  <a:gd name="T92" fmla="*/ 0 w 316"/>
                  <a:gd name="T93" fmla="*/ 165 h 324"/>
                  <a:gd name="T94" fmla="*/ 0 w 316"/>
                  <a:gd name="T95" fmla="*/ 153 h 324"/>
                  <a:gd name="T96" fmla="*/ 0 w 316"/>
                  <a:gd name="T97" fmla="*/ 141 h 324"/>
                  <a:gd name="T98" fmla="*/ 0 w 316"/>
                  <a:gd name="T99" fmla="*/ 129 h 324"/>
                  <a:gd name="T100" fmla="*/ 6 w 316"/>
                  <a:gd name="T101" fmla="*/ 120 h 324"/>
                  <a:gd name="T102" fmla="*/ 16 w 316"/>
                  <a:gd name="T103" fmla="*/ 189 h 324"/>
                  <a:gd name="T104" fmla="*/ 16 w 316"/>
                  <a:gd name="T105" fmla="*/ 124 h 324"/>
                  <a:gd name="T106" fmla="*/ 27 w 316"/>
                  <a:gd name="T107" fmla="*/ 183 h 324"/>
                  <a:gd name="T108" fmla="*/ 27 w 316"/>
                  <a:gd name="T109" fmla="*/ 130 h 324"/>
                  <a:gd name="T110" fmla="*/ 37 w 316"/>
                  <a:gd name="T111" fmla="*/ 177 h 324"/>
                  <a:gd name="T112" fmla="*/ 37 w 316"/>
                  <a:gd name="T113" fmla="*/ 136 h 324"/>
                  <a:gd name="T114" fmla="*/ 47 w 316"/>
                  <a:gd name="T115" fmla="*/ 171 h 324"/>
                  <a:gd name="T116" fmla="*/ 48 w 316"/>
                  <a:gd name="T117" fmla="*/ 142 h 324"/>
                  <a:gd name="T118" fmla="*/ 58 w 316"/>
                  <a:gd name="T119" fmla="*/ 165 h 324"/>
                  <a:gd name="T120" fmla="*/ 58 w 316"/>
                  <a:gd name="T121" fmla="*/ 148 h 324"/>
                  <a:gd name="T122" fmla="*/ 60 w 316"/>
                  <a:gd name="T123" fmla="*/ 15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6" h="324">
                    <a:moveTo>
                      <a:pt x="0" y="78"/>
                    </a:moveTo>
                    <a:cubicBezTo>
                      <a:pt x="6" y="78"/>
                      <a:pt x="6" y="78"/>
                      <a:pt x="6" y="78"/>
                    </a:cubicBezTo>
                    <a:cubicBezTo>
                      <a:pt x="6" y="84"/>
                      <a:pt x="6" y="84"/>
                      <a:pt x="6" y="84"/>
                    </a:cubicBezTo>
                    <a:cubicBezTo>
                      <a:pt x="0" y="84"/>
                      <a:pt x="0" y="84"/>
                      <a:pt x="0" y="84"/>
                    </a:cubicBezTo>
                    <a:lnTo>
                      <a:pt x="0" y="78"/>
                    </a:lnTo>
                    <a:close/>
                    <a:moveTo>
                      <a:pt x="0" y="63"/>
                    </a:moveTo>
                    <a:cubicBezTo>
                      <a:pt x="6" y="63"/>
                      <a:pt x="6" y="63"/>
                      <a:pt x="6" y="63"/>
                    </a:cubicBezTo>
                    <a:cubicBezTo>
                      <a:pt x="6" y="69"/>
                      <a:pt x="6" y="69"/>
                      <a:pt x="6" y="69"/>
                    </a:cubicBezTo>
                    <a:cubicBezTo>
                      <a:pt x="0" y="69"/>
                      <a:pt x="0" y="69"/>
                      <a:pt x="0" y="69"/>
                    </a:cubicBezTo>
                    <a:lnTo>
                      <a:pt x="0" y="63"/>
                    </a:lnTo>
                    <a:close/>
                    <a:moveTo>
                      <a:pt x="0" y="47"/>
                    </a:moveTo>
                    <a:cubicBezTo>
                      <a:pt x="6" y="47"/>
                      <a:pt x="6" y="47"/>
                      <a:pt x="6" y="47"/>
                    </a:cubicBezTo>
                    <a:cubicBezTo>
                      <a:pt x="6" y="53"/>
                      <a:pt x="6" y="53"/>
                      <a:pt x="6" y="53"/>
                    </a:cubicBezTo>
                    <a:cubicBezTo>
                      <a:pt x="0" y="53"/>
                      <a:pt x="0" y="53"/>
                      <a:pt x="0" y="53"/>
                    </a:cubicBezTo>
                    <a:lnTo>
                      <a:pt x="0" y="47"/>
                    </a:lnTo>
                    <a:close/>
                    <a:moveTo>
                      <a:pt x="0" y="16"/>
                    </a:moveTo>
                    <a:cubicBezTo>
                      <a:pt x="6" y="16"/>
                      <a:pt x="6" y="16"/>
                      <a:pt x="6" y="16"/>
                    </a:cubicBezTo>
                    <a:cubicBezTo>
                      <a:pt x="6" y="22"/>
                      <a:pt x="6" y="22"/>
                      <a:pt x="6" y="22"/>
                    </a:cubicBezTo>
                    <a:cubicBezTo>
                      <a:pt x="0" y="22"/>
                      <a:pt x="0" y="22"/>
                      <a:pt x="0" y="22"/>
                    </a:cubicBezTo>
                    <a:lnTo>
                      <a:pt x="0" y="16"/>
                    </a:lnTo>
                    <a:close/>
                    <a:moveTo>
                      <a:pt x="0" y="0"/>
                    </a:moveTo>
                    <a:cubicBezTo>
                      <a:pt x="6" y="0"/>
                      <a:pt x="6" y="0"/>
                      <a:pt x="6" y="0"/>
                    </a:cubicBezTo>
                    <a:cubicBezTo>
                      <a:pt x="6" y="7"/>
                      <a:pt x="6" y="7"/>
                      <a:pt x="6" y="7"/>
                    </a:cubicBezTo>
                    <a:cubicBezTo>
                      <a:pt x="0" y="7"/>
                      <a:pt x="0" y="7"/>
                      <a:pt x="0" y="7"/>
                    </a:cubicBezTo>
                    <a:lnTo>
                      <a:pt x="0" y="0"/>
                    </a:lnTo>
                    <a:close/>
                    <a:moveTo>
                      <a:pt x="13" y="78"/>
                    </a:moveTo>
                    <a:cubicBezTo>
                      <a:pt x="19" y="78"/>
                      <a:pt x="19" y="78"/>
                      <a:pt x="19" y="78"/>
                    </a:cubicBezTo>
                    <a:cubicBezTo>
                      <a:pt x="19" y="84"/>
                      <a:pt x="19" y="84"/>
                      <a:pt x="19" y="84"/>
                    </a:cubicBezTo>
                    <a:cubicBezTo>
                      <a:pt x="13" y="84"/>
                      <a:pt x="13" y="84"/>
                      <a:pt x="13" y="84"/>
                    </a:cubicBezTo>
                    <a:lnTo>
                      <a:pt x="13" y="78"/>
                    </a:lnTo>
                    <a:close/>
                    <a:moveTo>
                      <a:pt x="15" y="0"/>
                    </a:moveTo>
                    <a:cubicBezTo>
                      <a:pt x="22" y="0"/>
                      <a:pt x="22" y="0"/>
                      <a:pt x="22" y="0"/>
                    </a:cubicBezTo>
                    <a:cubicBezTo>
                      <a:pt x="22" y="7"/>
                      <a:pt x="22" y="7"/>
                      <a:pt x="22" y="7"/>
                    </a:cubicBezTo>
                    <a:cubicBezTo>
                      <a:pt x="15" y="7"/>
                      <a:pt x="15" y="7"/>
                      <a:pt x="15" y="7"/>
                    </a:cubicBezTo>
                    <a:lnTo>
                      <a:pt x="15" y="0"/>
                    </a:lnTo>
                    <a:close/>
                    <a:moveTo>
                      <a:pt x="26" y="78"/>
                    </a:moveTo>
                    <a:cubicBezTo>
                      <a:pt x="32" y="78"/>
                      <a:pt x="32" y="78"/>
                      <a:pt x="32" y="78"/>
                    </a:cubicBezTo>
                    <a:cubicBezTo>
                      <a:pt x="32" y="84"/>
                      <a:pt x="32" y="84"/>
                      <a:pt x="32" y="84"/>
                    </a:cubicBezTo>
                    <a:cubicBezTo>
                      <a:pt x="26" y="84"/>
                      <a:pt x="26" y="84"/>
                      <a:pt x="26" y="84"/>
                    </a:cubicBezTo>
                    <a:lnTo>
                      <a:pt x="26" y="78"/>
                    </a:lnTo>
                    <a:close/>
                    <a:moveTo>
                      <a:pt x="31" y="0"/>
                    </a:moveTo>
                    <a:cubicBezTo>
                      <a:pt x="37" y="0"/>
                      <a:pt x="37" y="0"/>
                      <a:pt x="37" y="0"/>
                    </a:cubicBezTo>
                    <a:cubicBezTo>
                      <a:pt x="37" y="7"/>
                      <a:pt x="37" y="7"/>
                      <a:pt x="37" y="7"/>
                    </a:cubicBezTo>
                    <a:cubicBezTo>
                      <a:pt x="31" y="7"/>
                      <a:pt x="31" y="7"/>
                      <a:pt x="31" y="7"/>
                    </a:cubicBezTo>
                    <a:lnTo>
                      <a:pt x="31" y="0"/>
                    </a:lnTo>
                    <a:close/>
                    <a:moveTo>
                      <a:pt x="46" y="0"/>
                    </a:moveTo>
                    <a:cubicBezTo>
                      <a:pt x="53" y="0"/>
                      <a:pt x="53" y="0"/>
                      <a:pt x="53" y="0"/>
                    </a:cubicBezTo>
                    <a:cubicBezTo>
                      <a:pt x="53" y="7"/>
                      <a:pt x="53" y="7"/>
                      <a:pt x="53" y="7"/>
                    </a:cubicBezTo>
                    <a:cubicBezTo>
                      <a:pt x="46" y="7"/>
                      <a:pt x="46" y="7"/>
                      <a:pt x="46" y="7"/>
                    </a:cubicBezTo>
                    <a:lnTo>
                      <a:pt x="46" y="0"/>
                    </a:lnTo>
                    <a:close/>
                    <a:moveTo>
                      <a:pt x="52" y="78"/>
                    </a:moveTo>
                    <a:cubicBezTo>
                      <a:pt x="58" y="78"/>
                      <a:pt x="58" y="78"/>
                      <a:pt x="58" y="78"/>
                    </a:cubicBezTo>
                    <a:cubicBezTo>
                      <a:pt x="58" y="84"/>
                      <a:pt x="58" y="84"/>
                      <a:pt x="58" y="84"/>
                    </a:cubicBezTo>
                    <a:cubicBezTo>
                      <a:pt x="52" y="84"/>
                      <a:pt x="52" y="84"/>
                      <a:pt x="52" y="84"/>
                    </a:cubicBezTo>
                    <a:lnTo>
                      <a:pt x="52" y="78"/>
                    </a:lnTo>
                    <a:close/>
                    <a:moveTo>
                      <a:pt x="39" y="78"/>
                    </a:moveTo>
                    <a:cubicBezTo>
                      <a:pt x="45" y="78"/>
                      <a:pt x="45" y="78"/>
                      <a:pt x="45" y="78"/>
                    </a:cubicBezTo>
                    <a:cubicBezTo>
                      <a:pt x="45" y="84"/>
                      <a:pt x="45" y="84"/>
                      <a:pt x="45" y="84"/>
                    </a:cubicBezTo>
                    <a:cubicBezTo>
                      <a:pt x="39" y="84"/>
                      <a:pt x="39" y="84"/>
                      <a:pt x="39" y="84"/>
                    </a:cubicBezTo>
                    <a:lnTo>
                      <a:pt x="39" y="78"/>
                    </a:lnTo>
                    <a:close/>
                    <a:moveTo>
                      <a:pt x="62" y="0"/>
                    </a:moveTo>
                    <a:cubicBezTo>
                      <a:pt x="68" y="0"/>
                      <a:pt x="68" y="0"/>
                      <a:pt x="68" y="0"/>
                    </a:cubicBezTo>
                    <a:cubicBezTo>
                      <a:pt x="68" y="7"/>
                      <a:pt x="68" y="7"/>
                      <a:pt x="68" y="7"/>
                    </a:cubicBezTo>
                    <a:cubicBezTo>
                      <a:pt x="62" y="7"/>
                      <a:pt x="62" y="7"/>
                      <a:pt x="62" y="7"/>
                    </a:cubicBezTo>
                    <a:lnTo>
                      <a:pt x="62" y="0"/>
                    </a:lnTo>
                    <a:close/>
                    <a:moveTo>
                      <a:pt x="65" y="78"/>
                    </a:moveTo>
                    <a:cubicBezTo>
                      <a:pt x="71" y="78"/>
                      <a:pt x="71" y="78"/>
                      <a:pt x="71" y="78"/>
                    </a:cubicBezTo>
                    <a:cubicBezTo>
                      <a:pt x="71" y="84"/>
                      <a:pt x="71" y="84"/>
                      <a:pt x="71" y="84"/>
                    </a:cubicBezTo>
                    <a:cubicBezTo>
                      <a:pt x="65" y="84"/>
                      <a:pt x="65" y="84"/>
                      <a:pt x="65" y="84"/>
                    </a:cubicBezTo>
                    <a:lnTo>
                      <a:pt x="65" y="78"/>
                    </a:lnTo>
                    <a:close/>
                    <a:moveTo>
                      <a:pt x="78" y="0"/>
                    </a:moveTo>
                    <a:cubicBezTo>
                      <a:pt x="84" y="0"/>
                      <a:pt x="84" y="0"/>
                      <a:pt x="84" y="0"/>
                    </a:cubicBezTo>
                    <a:cubicBezTo>
                      <a:pt x="84" y="7"/>
                      <a:pt x="84" y="7"/>
                      <a:pt x="84" y="7"/>
                    </a:cubicBezTo>
                    <a:cubicBezTo>
                      <a:pt x="78" y="7"/>
                      <a:pt x="78" y="7"/>
                      <a:pt x="78" y="7"/>
                    </a:cubicBezTo>
                    <a:lnTo>
                      <a:pt x="78" y="0"/>
                    </a:lnTo>
                    <a:close/>
                    <a:moveTo>
                      <a:pt x="78" y="78"/>
                    </a:moveTo>
                    <a:cubicBezTo>
                      <a:pt x="84" y="78"/>
                      <a:pt x="84" y="78"/>
                      <a:pt x="84" y="78"/>
                    </a:cubicBezTo>
                    <a:cubicBezTo>
                      <a:pt x="84" y="84"/>
                      <a:pt x="84" y="84"/>
                      <a:pt x="84" y="84"/>
                    </a:cubicBezTo>
                    <a:cubicBezTo>
                      <a:pt x="78" y="84"/>
                      <a:pt x="78" y="84"/>
                      <a:pt x="78" y="84"/>
                    </a:cubicBezTo>
                    <a:lnTo>
                      <a:pt x="78" y="78"/>
                    </a:lnTo>
                    <a:close/>
                    <a:moveTo>
                      <a:pt x="78" y="63"/>
                    </a:moveTo>
                    <a:cubicBezTo>
                      <a:pt x="84" y="63"/>
                      <a:pt x="84" y="63"/>
                      <a:pt x="84" y="63"/>
                    </a:cubicBezTo>
                    <a:cubicBezTo>
                      <a:pt x="84" y="69"/>
                      <a:pt x="84" y="69"/>
                      <a:pt x="84" y="69"/>
                    </a:cubicBezTo>
                    <a:cubicBezTo>
                      <a:pt x="78" y="69"/>
                      <a:pt x="78" y="69"/>
                      <a:pt x="78" y="69"/>
                    </a:cubicBezTo>
                    <a:lnTo>
                      <a:pt x="78" y="63"/>
                    </a:lnTo>
                    <a:close/>
                    <a:moveTo>
                      <a:pt x="78" y="47"/>
                    </a:moveTo>
                    <a:cubicBezTo>
                      <a:pt x="84" y="47"/>
                      <a:pt x="84" y="47"/>
                      <a:pt x="84" y="47"/>
                    </a:cubicBezTo>
                    <a:cubicBezTo>
                      <a:pt x="84" y="53"/>
                      <a:pt x="84" y="53"/>
                      <a:pt x="84" y="53"/>
                    </a:cubicBezTo>
                    <a:cubicBezTo>
                      <a:pt x="78" y="53"/>
                      <a:pt x="78" y="53"/>
                      <a:pt x="78" y="53"/>
                    </a:cubicBezTo>
                    <a:lnTo>
                      <a:pt x="78" y="47"/>
                    </a:lnTo>
                    <a:close/>
                    <a:moveTo>
                      <a:pt x="78" y="16"/>
                    </a:moveTo>
                    <a:cubicBezTo>
                      <a:pt x="84" y="16"/>
                      <a:pt x="84" y="16"/>
                      <a:pt x="84" y="16"/>
                    </a:cubicBezTo>
                    <a:cubicBezTo>
                      <a:pt x="84" y="22"/>
                      <a:pt x="84" y="22"/>
                      <a:pt x="84" y="22"/>
                    </a:cubicBezTo>
                    <a:cubicBezTo>
                      <a:pt x="78" y="22"/>
                      <a:pt x="78" y="22"/>
                      <a:pt x="78" y="22"/>
                    </a:cubicBezTo>
                    <a:lnTo>
                      <a:pt x="78" y="16"/>
                    </a:lnTo>
                    <a:close/>
                    <a:moveTo>
                      <a:pt x="0" y="32"/>
                    </a:moveTo>
                    <a:cubicBezTo>
                      <a:pt x="6" y="32"/>
                      <a:pt x="6" y="32"/>
                      <a:pt x="6" y="32"/>
                    </a:cubicBezTo>
                    <a:cubicBezTo>
                      <a:pt x="6" y="38"/>
                      <a:pt x="6" y="38"/>
                      <a:pt x="6" y="38"/>
                    </a:cubicBezTo>
                    <a:cubicBezTo>
                      <a:pt x="0" y="38"/>
                      <a:pt x="0" y="38"/>
                      <a:pt x="0" y="38"/>
                    </a:cubicBezTo>
                    <a:lnTo>
                      <a:pt x="0" y="32"/>
                    </a:lnTo>
                    <a:close/>
                    <a:moveTo>
                      <a:pt x="78" y="32"/>
                    </a:moveTo>
                    <a:cubicBezTo>
                      <a:pt x="84" y="32"/>
                      <a:pt x="84" y="32"/>
                      <a:pt x="84" y="32"/>
                    </a:cubicBezTo>
                    <a:cubicBezTo>
                      <a:pt x="84" y="38"/>
                      <a:pt x="84" y="38"/>
                      <a:pt x="84" y="38"/>
                    </a:cubicBezTo>
                    <a:cubicBezTo>
                      <a:pt x="78" y="38"/>
                      <a:pt x="78" y="38"/>
                      <a:pt x="78" y="38"/>
                    </a:cubicBezTo>
                    <a:lnTo>
                      <a:pt x="78" y="32"/>
                    </a:lnTo>
                    <a:close/>
                    <a:moveTo>
                      <a:pt x="316" y="182"/>
                    </a:moveTo>
                    <a:cubicBezTo>
                      <a:pt x="316" y="161"/>
                      <a:pt x="299" y="144"/>
                      <a:pt x="278" y="144"/>
                    </a:cubicBezTo>
                    <a:cubicBezTo>
                      <a:pt x="258" y="144"/>
                      <a:pt x="241" y="161"/>
                      <a:pt x="241" y="182"/>
                    </a:cubicBezTo>
                    <a:cubicBezTo>
                      <a:pt x="241" y="203"/>
                      <a:pt x="258" y="219"/>
                      <a:pt x="278" y="219"/>
                    </a:cubicBezTo>
                    <a:cubicBezTo>
                      <a:pt x="299" y="219"/>
                      <a:pt x="316" y="203"/>
                      <a:pt x="316" y="182"/>
                    </a:cubicBezTo>
                    <a:moveTo>
                      <a:pt x="114" y="42"/>
                    </a:moveTo>
                    <a:cubicBezTo>
                      <a:pt x="114" y="39"/>
                      <a:pt x="114" y="37"/>
                      <a:pt x="114" y="35"/>
                    </a:cubicBezTo>
                    <a:cubicBezTo>
                      <a:pt x="121" y="36"/>
                      <a:pt x="121" y="36"/>
                      <a:pt x="121" y="36"/>
                    </a:cubicBezTo>
                    <a:cubicBezTo>
                      <a:pt x="120" y="38"/>
                      <a:pt x="120" y="40"/>
                      <a:pt x="120" y="42"/>
                    </a:cubicBezTo>
                    <a:lnTo>
                      <a:pt x="114" y="42"/>
                    </a:lnTo>
                    <a:close/>
                    <a:moveTo>
                      <a:pt x="114" y="49"/>
                    </a:moveTo>
                    <a:cubicBezTo>
                      <a:pt x="120" y="48"/>
                      <a:pt x="120" y="48"/>
                      <a:pt x="120" y="48"/>
                    </a:cubicBezTo>
                    <a:cubicBezTo>
                      <a:pt x="121" y="50"/>
                      <a:pt x="121" y="52"/>
                      <a:pt x="122" y="53"/>
                    </a:cubicBezTo>
                    <a:cubicBezTo>
                      <a:pt x="116" y="55"/>
                      <a:pt x="116" y="55"/>
                      <a:pt x="116" y="55"/>
                    </a:cubicBezTo>
                    <a:cubicBezTo>
                      <a:pt x="115" y="53"/>
                      <a:pt x="115" y="51"/>
                      <a:pt x="114" y="49"/>
                    </a:cubicBezTo>
                    <a:moveTo>
                      <a:pt x="116" y="28"/>
                    </a:moveTo>
                    <a:cubicBezTo>
                      <a:pt x="117" y="26"/>
                      <a:pt x="118" y="24"/>
                      <a:pt x="119" y="22"/>
                    </a:cubicBezTo>
                    <a:cubicBezTo>
                      <a:pt x="124" y="25"/>
                      <a:pt x="124" y="25"/>
                      <a:pt x="124" y="25"/>
                    </a:cubicBezTo>
                    <a:cubicBezTo>
                      <a:pt x="124" y="27"/>
                      <a:pt x="123" y="28"/>
                      <a:pt x="122" y="30"/>
                    </a:cubicBezTo>
                    <a:lnTo>
                      <a:pt x="116" y="28"/>
                    </a:lnTo>
                    <a:close/>
                    <a:moveTo>
                      <a:pt x="119" y="62"/>
                    </a:moveTo>
                    <a:cubicBezTo>
                      <a:pt x="124" y="59"/>
                      <a:pt x="124" y="59"/>
                      <a:pt x="124" y="59"/>
                    </a:cubicBezTo>
                    <a:cubicBezTo>
                      <a:pt x="125" y="61"/>
                      <a:pt x="126" y="62"/>
                      <a:pt x="127" y="64"/>
                    </a:cubicBezTo>
                    <a:cubicBezTo>
                      <a:pt x="122" y="68"/>
                      <a:pt x="122" y="68"/>
                      <a:pt x="122" y="68"/>
                    </a:cubicBezTo>
                    <a:cubicBezTo>
                      <a:pt x="121" y="66"/>
                      <a:pt x="120" y="64"/>
                      <a:pt x="119" y="62"/>
                    </a:cubicBezTo>
                    <a:moveTo>
                      <a:pt x="123" y="16"/>
                    </a:moveTo>
                    <a:cubicBezTo>
                      <a:pt x="124" y="14"/>
                      <a:pt x="126" y="13"/>
                      <a:pt x="128" y="11"/>
                    </a:cubicBezTo>
                    <a:cubicBezTo>
                      <a:pt x="132" y="16"/>
                      <a:pt x="132" y="16"/>
                      <a:pt x="132" y="16"/>
                    </a:cubicBezTo>
                    <a:cubicBezTo>
                      <a:pt x="130" y="17"/>
                      <a:pt x="129" y="18"/>
                      <a:pt x="128" y="20"/>
                    </a:cubicBezTo>
                    <a:lnTo>
                      <a:pt x="123" y="16"/>
                    </a:lnTo>
                    <a:close/>
                    <a:moveTo>
                      <a:pt x="127" y="73"/>
                    </a:moveTo>
                    <a:cubicBezTo>
                      <a:pt x="131" y="68"/>
                      <a:pt x="131" y="68"/>
                      <a:pt x="131" y="68"/>
                    </a:cubicBezTo>
                    <a:cubicBezTo>
                      <a:pt x="133" y="70"/>
                      <a:pt x="134" y="71"/>
                      <a:pt x="136" y="72"/>
                    </a:cubicBezTo>
                    <a:cubicBezTo>
                      <a:pt x="132" y="77"/>
                      <a:pt x="132" y="77"/>
                      <a:pt x="132" y="77"/>
                    </a:cubicBezTo>
                    <a:cubicBezTo>
                      <a:pt x="130" y="76"/>
                      <a:pt x="128" y="74"/>
                      <a:pt x="127" y="73"/>
                    </a:cubicBezTo>
                    <a:moveTo>
                      <a:pt x="133" y="7"/>
                    </a:moveTo>
                    <a:cubicBezTo>
                      <a:pt x="135" y="6"/>
                      <a:pt x="137" y="5"/>
                      <a:pt x="139" y="4"/>
                    </a:cubicBezTo>
                    <a:cubicBezTo>
                      <a:pt x="142" y="9"/>
                      <a:pt x="142" y="9"/>
                      <a:pt x="142" y="9"/>
                    </a:cubicBezTo>
                    <a:cubicBezTo>
                      <a:pt x="140" y="10"/>
                      <a:pt x="138" y="11"/>
                      <a:pt x="137" y="12"/>
                    </a:cubicBezTo>
                    <a:lnTo>
                      <a:pt x="133" y="7"/>
                    </a:lnTo>
                    <a:close/>
                    <a:moveTo>
                      <a:pt x="138" y="81"/>
                    </a:moveTo>
                    <a:cubicBezTo>
                      <a:pt x="141" y="75"/>
                      <a:pt x="141" y="75"/>
                      <a:pt x="141" y="75"/>
                    </a:cubicBezTo>
                    <a:cubicBezTo>
                      <a:pt x="143" y="76"/>
                      <a:pt x="144" y="76"/>
                      <a:pt x="146" y="77"/>
                    </a:cubicBezTo>
                    <a:cubicBezTo>
                      <a:pt x="145" y="83"/>
                      <a:pt x="145" y="83"/>
                      <a:pt x="145" y="83"/>
                    </a:cubicBezTo>
                    <a:cubicBezTo>
                      <a:pt x="142" y="82"/>
                      <a:pt x="140" y="82"/>
                      <a:pt x="138" y="81"/>
                    </a:cubicBezTo>
                    <a:moveTo>
                      <a:pt x="146" y="1"/>
                    </a:moveTo>
                    <a:cubicBezTo>
                      <a:pt x="148" y="1"/>
                      <a:pt x="150" y="1"/>
                      <a:pt x="153" y="0"/>
                    </a:cubicBezTo>
                    <a:cubicBezTo>
                      <a:pt x="153" y="7"/>
                      <a:pt x="153" y="7"/>
                      <a:pt x="153" y="7"/>
                    </a:cubicBezTo>
                    <a:cubicBezTo>
                      <a:pt x="151" y="7"/>
                      <a:pt x="149" y="7"/>
                      <a:pt x="147" y="8"/>
                    </a:cubicBezTo>
                    <a:lnTo>
                      <a:pt x="146" y="1"/>
                    </a:lnTo>
                    <a:close/>
                    <a:moveTo>
                      <a:pt x="152" y="84"/>
                    </a:moveTo>
                    <a:cubicBezTo>
                      <a:pt x="152" y="78"/>
                      <a:pt x="152" y="78"/>
                      <a:pt x="152" y="78"/>
                    </a:cubicBezTo>
                    <a:cubicBezTo>
                      <a:pt x="153" y="78"/>
                      <a:pt x="155" y="78"/>
                      <a:pt x="156" y="78"/>
                    </a:cubicBezTo>
                    <a:cubicBezTo>
                      <a:pt x="157" y="78"/>
                      <a:pt x="157" y="78"/>
                      <a:pt x="158" y="78"/>
                    </a:cubicBezTo>
                    <a:cubicBezTo>
                      <a:pt x="158" y="84"/>
                      <a:pt x="158" y="84"/>
                      <a:pt x="158" y="84"/>
                    </a:cubicBezTo>
                    <a:cubicBezTo>
                      <a:pt x="157" y="84"/>
                      <a:pt x="157" y="84"/>
                      <a:pt x="156" y="84"/>
                    </a:cubicBezTo>
                    <a:cubicBezTo>
                      <a:pt x="154" y="84"/>
                      <a:pt x="153" y="84"/>
                      <a:pt x="152" y="84"/>
                    </a:cubicBezTo>
                    <a:moveTo>
                      <a:pt x="159" y="7"/>
                    </a:moveTo>
                    <a:cubicBezTo>
                      <a:pt x="160" y="0"/>
                      <a:pt x="160" y="0"/>
                      <a:pt x="160" y="0"/>
                    </a:cubicBezTo>
                    <a:cubicBezTo>
                      <a:pt x="162" y="1"/>
                      <a:pt x="164" y="1"/>
                      <a:pt x="166" y="2"/>
                    </a:cubicBezTo>
                    <a:cubicBezTo>
                      <a:pt x="165" y="8"/>
                      <a:pt x="165" y="8"/>
                      <a:pt x="165" y="8"/>
                    </a:cubicBezTo>
                    <a:cubicBezTo>
                      <a:pt x="163" y="7"/>
                      <a:pt x="161" y="7"/>
                      <a:pt x="159" y="7"/>
                    </a:cubicBezTo>
                    <a:moveTo>
                      <a:pt x="164" y="77"/>
                    </a:moveTo>
                    <a:cubicBezTo>
                      <a:pt x="166" y="77"/>
                      <a:pt x="168" y="76"/>
                      <a:pt x="169" y="76"/>
                    </a:cubicBezTo>
                    <a:cubicBezTo>
                      <a:pt x="172" y="81"/>
                      <a:pt x="172" y="81"/>
                      <a:pt x="172" y="81"/>
                    </a:cubicBezTo>
                    <a:cubicBezTo>
                      <a:pt x="170" y="82"/>
                      <a:pt x="168" y="83"/>
                      <a:pt x="165" y="83"/>
                    </a:cubicBezTo>
                    <a:lnTo>
                      <a:pt x="164" y="77"/>
                    </a:lnTo>
                    <a:close/>
                    <a:moveTo>
                      <a:pt x="170" y="10"/>
                    </a:moveTo>
                    <a:cubicBezTo>
                      <a:pt x="173" y="4"/>
                      <a:pt x="173" y="4"/>
                      <a:pt x="173" y="4"/>
                    </a:cubicBezTo>
                    <a:cubicBezTo>
                      <a:pt x="175" y="5"/>
                      <a:pt x="177" y="6"/>
                      <a:pt x="179" y="7"/>
                    </a:cubicBezTo>
                    <a:cubicBezTo>
                      <a:pt x="175" y="12"/>
                      <a:pt x="175" y="12"/>
                      <a:pt x="175" y="12"/>
                    </a:cubicBezTo>
                    <a:cubicBezTo>
                      <a:pt x="174" y="11"/>
                      <a:pt x="172" y="10"/>
                      <a:pt x="170" y="10"/>
                    </a:cubicBezTo>
                    <a:moveTo>
                      <a:pt x="175" y="73"/>
                    </a:moveTo>
                    <a:cubicBezTo>
                      <a:pt x="176" y="72"/>
                      <a:pt x="178" y="71"/>
                      <a:pt x="179" y="69"/>
                    </a:cubicBezTo>
                    <a:cubicBezTo>
                      <a:pt x="183" y="74"/>
                      <a:pt x="183" y="74"/>
                      <a:pt x="183" y="74"/>
                    </a:cubicBezTo>
                    <a:cubicBezTo>
                      <a:pt x="182" y="75"/>
                      <a:pt x="180" y="77"/>
                      <a:pt x="178" y="78"/>
                    </a:cubicBezTo>
                    <a:lnTo>
                      <a:pt x="175" y="73"/>
                    </a:lnTo>
                    <a:close/>
                    <a:moveTo>
                      <a:pt x="180" y="16"/>
                    </a:moveTo>
                    <a:cubicBezTo>
                      <a:pt x="184" y="12"/>
                      <a:pt x="184" y="12"/>
                      <a:pt x="184" y="12"/>
                    </a:cubicBezTo>
                    <a:cubicBezTo>
                      <a:pt x="186" y="13"/>
                      <a:pt x="188" y="15"/>
                      <a:pt x="189" y="17"/>
                    </a:cubicBezTo>
                    <a:cubicBezTo>
                      <a:pt x="184" y="20"/>
                      <a:pt x="184" y="20"/>
                      <a:pt x="184" y="20"/>
                    </a:cubicBezTo>
                    <a:cubicBezTo>
                      <a:pt x="183" y="19"/>
                      <a:pt x="182" y="17"/>
                      <a:pt x="180" y="16"/>
                    </a:cubicBezTo>
                    <a:moveTo>
                      <a:pt x="184" y="65"/>
                    </a:moveTo>
                    <a:cubicBezTo>
                      <a:pt x="185" y="63"/>
                      <a:pt x="186" y="62"/>
                      <a:pt x="187" y="60"/>
                    </a:cubicBezTo>
                    <a:cubicBezTo>
                      <a:pt x="192" y="63"/>
                      <a:pt x="192" y="63"/>
                      <a:pt x="192" y="63"/>
                    </a:cubicBezTo>
                    <a:cubicBezTo>
                      <a:pt x="191" y="65"/>
                      <a:pt x="190" y="67"/>
                      <a:pt x="188" y="69"/>
                    </a:cubicBezTo>
                    <a:lnTo>
                      <a:pt x="184" y="65"/>
                    </a:lnTo>
                    <a:close/>
                    <a:moveTo>
                      <a:pt x="187" y="26"/>
                    </a:moveTo>
                    <a:cubicBezTo>
                      <a:pt x="193" y="23"/>
                      <a:pt x="193" y="23"/>
                      <a:pt x="193" y="23"/>
                    </a:cubicBezTo>
                    <a:cubicBezTo>
                      <a:pt x="194" y="25"/>
                      <a:pt x="195" y="27"/>
                      <a:pt x="196" y="29"/>
                    </a:cubicBezTo>
                    <a:cubicBezTo>
                      <a:pt x="190" y="31"/>
                      <a:pt x="190" y="31"/>
                      <a:pt x="190" y="31"/>
                    </a:cubicBezTo>
                    <a:cubicBezTo>
                      <a:pt x="189" y="29"/>
                      <a:pt x="188" y="27"/>
                      <a:pt x="187" y="26"/>
                    </a:cubicBezTo>
                    <a:moveTo>
                      <a:pt x="189" y="55"/>
                    </a:moveTo>
                    <a:cubicBezTo>
                      <a:pt x="190" y="53"/>
                      <a:pt x="191" y="51"/>
                      <a:pt x="191" y="49"/>
                    </a:cubicBezTo>
                    <a:cubicBezTo>
                      <a:pt x="197" y="50"/>
                      <a:pt x="197" y="50"/>
                      <a:pt x="197" y="50"/>
                    </a:cubicBezTo>
                    <a:cubicBezTo>
                      <a:pt x="197" y="53"/>
                      <a:pt x="196" y="55"/>
                      <a:pt x="195" y="57"/>
                    </a:cubicBezTo>
                    <a:lnTo>
                      <a:pt x="189" y="55"/>
                    </a:lnTo>
                    <a:close/>
                    <a:moveTo>
                      <a:pt x="191" y="37"/>
                    </a:moveTo>
                    <a:cubicBezTo>
                      <a:pt x="197" y="36"/>
                      <a:pt x="197" y="36"/>
                      <a:pt x="197" y="36"/>
                    </a:cubicBezTo>
                    <a:cubicBezTo>
                      <a:pt x="198" y="38"/>
                      <a:pt x="198" y="40"/>
                      <a:pt x="198" y="42"/>
                    </a:cubicBezTo>
                    <a:cubicBezTo>
                      <a:pt x="198" y="43"/>
                      <a:pt x="198" y="43"/>
                      <a:pt x="198" y="43"/>
                    </a:cubicBezTo>
                    <a:cubicBezTo>
                      <a:pt x="192" y="43"/>
                      <a:pt x="192" y="43"/>
                      <a:pt x="192" y="43"/>
                    </a:cubicBezTo>
                    <a:cubicBezTo>
                      <a:pt x="192" y="42"/>
                      <a:pt x="192" y="42"/>
                      <a:pt x="192" y="42"/>
                    </a:cubicBezTo>
                    <a:cubicBezTo>
                      <a:pt x="192" y="40"/>
                      <a:pt x="191" y="39"/>
                      <a:pt x="191" y="37"/>
                    </a:cubicBezTo>
                    <a:moveTo>
                      <a:pt x="316" y="249"/>
                    </a:moveTo>
                    <a:cubicBezTo>
                      <a:pt x="241" y="249"/>
                      <a:pt x="241" y="249"/>
                      <a:pt x="241" y="249"/>
                    </a:cubicBezTo>
                    <a:cubicBezTo>
                      <a:pt x="241" y="324"/>
                      <a:pt x="241" y="324"/>
                      <a:pt x="241" y="324"/>
                    </a:cubicBezTo>
                    <a:cubicBezTo>
                      <a:pt x="316" y="324"/>
                      <a:pt x="316" y="324"/>
                      <a:pt x="316" y="324"/>
                    </a:cubicBezTo>
                    <a:lnTo>
                      <a:pt x="316" y="249"/>
                    </a:lnTo>
                    <a:close/>
                    <a:moveTo>
                      <a:pt x="146" y="249"/>
                    </a:moveTo>
                    <a:cubicBezTo>
                      <a:pt x="146" y="324"/>
                      <a:pt x="146" y="324"/>
                      <a:pt x="146" y="324"/>
                    </a:cubicBezTo>
                    <a:cubicBezTo>
                      <a:pt x="211" y="287"/>
                      <a:pt x="211" y="287"/>
                      <a:pt x="211" y="287"/>
                    </a:cubicBezTo>
                    <a:lnTo>
                      <a:pt x="146" y="249"/>
                    </a:lnTo>
                    <a:close/>
                    <a:moveTo>
                      <a:pt x="0" y="198"/>
                    </a:moveTo>
                    <a:cubicBezTo>
                      <a:pt x="0" y="189"/>
                      <a:pt x="0" y="189"/>
                      <a:pt x="0" y="189"/>
                    </a:cubicBezTo>
                    <a:cubicBezTo>
                      <a:pt x="6" y="189"/>
                      <a:pt x="6" y="189"/>
                      <a:pt x="6" y="189"/>
                    </a:cubicBezTo>
                    <a:cubicBezTo>
                      <a:pt x="6" y="193"/>
                      <a:pt x="6" y="193"/>
                      <a:pt x="6" y="193"/>
                    </a:cubicBezTo>
                    <a:cubicBezTo>
                      <a:pt x="5" y="193"/>
                      <a:pt x="5" y="193"/>
                      <a:pt x="5" y="193"/>
                    </a:cubicBezTo>
                    <a:cubicBezTo>
                      <a:pt x="6" y="195"/>
                      <a:pt x="6" y="195"/>
                      <a:pt x="6" y="195"/>
                    </a:cubicBezTo>
                    <a:lnTo>
                      <a:pt x="0" y="198"/>
                    </a:lnTo>
                    <a:close/>
                    <a:moveTo>
                      <a:pt x="0" y="177"/>
                    </a:moveTo>
                    <a:cubicBezTo>
                      <a:pt x="6" y="177"/>
                      <a:pt x="6" y="177"/>
                      <a:pt x="6" y="177"/>
                    </a:cubicBezTo>
                    <a:cubicBezTo>
                      <a:pt x="6" y="183"/>
                      <a:pt x="6" y="183"/>
                      <a:pt x="6" y="183"/>
                    </a:cubicBezTo>
                    <a:cubicBezTo>
                      <a:pt x="0" y="183"/>
                      <a:pt x="0" y="183"/>
                      <a:pt x="0" y="183"/>
                    </a:cubicBezTo>
                    <a:lnTo>
                      <a:pt x="0" y="177"/>
                    </a:lnTo>
                    <a:close/>
                    <a:moveTo>
                      <a:pt x="0" y="165"/>
                    </a:moveTo>
                    <a:cubicBezTo>
                      <a:pt x="6" y="165"/>
                      <a:pt x="6" y="165"/>
                      <a:pt x="6" y="165"/>
                    </a:cubicBezTo>
                    <a:cubicBezTo>
                      <a:pt x="6" y="171"/>
                      <a:pt x="6" y="171"/>
                      <a:pt x="6" y="171"/>
                    </a:cubicBezTo>
                    <a:cubicBezTo>
                      <a:pt x="0" y="171"/>
                      <a:pt x="0" y="171"/>
                      <a:pt x="0" y="171"/>
                    </a:cubicBezTo>
                    <a:lnTo>
                      <a:pt x="0" y="165"/>
                    </a:lnTo>
                    <a:close/>
                    <a:moveTo>
                      <a:pt x="0" y="153"/>
                    </a:moveTo>
                    <a:cubicBezTo>
                      <a:pt x="6" y="153"/>
                      <a:pt x="6" y="153"/>
                      <a:pt x="6" y="153"/>
                    </a:cubicBezTo>
                    <a:cubicBezTo>
                      <a:pt x="6" y="159"/>
                      <a:pt x="6" y="159"/>
                      <a:pt x="6" y="159"/>
                    </a:cubicBezTo>
                    <a:cubicBezTo>
                      <a:pt x="0" y="159"/>
                      <a:pt x="0" y="159"/>
                      <a:pt x="0" y="159"/>
                    </a:cubicBezTo>
                    <a:lnTo>
                      <a:pt x="0" y="153"/>
                    </a:lnTo>
                    <a:close/>
                    <a:moveTo>
                      <a:pt x="0" y="141"/>
                    </a:moveTo>
                    <a:cubicBezTo>
                      <a:pt x="6" y="141"/>
                      <a:pt x="6" y="141"/>
                      <a:pt x="6" y="141"/>
                    </a:cubicBezTo>
                    <a:cubicBezTo>
                      <a:pt x="6" y="147"/>
                      <a:pt x="6" y="147"/>
                      <a:pt x="6" y="147"/>
                    </a:cubicBezTo>
                    <a:cubicBezTo>
                      <a:pt x="0" y="147"/>
                      <a:pt x="0" y="147"/>
                      <a:pt x="0" y="147"/>
                    </a:cubicBezTo>
                    <a:lnTo>
                      <a:pt x="0" y="141"/>
                    </a:lnTo>
                    <a:close/>
                    <a:moveTo>
                      <a:pt x="0" y="129"/>
                    </a:moveTo>
                    <a:cubicBezTo>
                      <a:pt x="6" y="129"/>
                      <a:pt x="6" y="129"/>
                      <a:pt x="6" y="129"/>
                    </a:cubicBezTo>
                    <a:cubicBezTo>
                      <a:pt x="6" y="135"/>
                      <a:pt x="6" y="135"/>
                      <a:pt x="6" y="135"/>
                    </a:cubicBezTo>
                    <a:cubicBezTo>
                      <a:pt x="0" y="135"/>
                      <a:pt x="0" y="135"/>
                      <a:pt x="0" y="135"/>
                    </a:cubicBezTo>
                    <a:lnTo>
                      <a:pt x="0" y="129"/>
                    </a:lnTo>
                    <a:close/>
                    <a:moveTo>
                      <a:pt x="0" y="123"/>
                    </a:moveTo>
                    <a:cubicBezTo>
                      <a:pt x="0" y="114"/>
                      <a:pt x="0" y="114"/>
                      <a:pt x="0" y="114"/>
                    </a:cubicBezTo>
                    <a:cubicBezTo>
                      <a:pt x="6" y="118"/>
                      <a:pt x="6" y="118"/>
                      <a:pt x="6" y="118"/>
                    </a:cubicBezTo>
                    <a:cubicBezTo>
                      <a:pt x="5" y="120"/>
                      <a:pt x="5" y="120"/>
                      <a:pt x="5" y="120"/>
                    </a:cubicBezTo>
                    <a:cubicBezTo>
                      <a:pt x="6" y="120"/>
                      <a:pt x="6" y="120"/>
                      <a:pt x="6" y="120"/>
                    </a:cubicBezTo>
                    <a:cubicBezTo>
                      <a:pt x="6" y="123"/>
                      <a:pt x="6" y="123"/>
                      <a:pt x="6" y="123"/>
                    </a:cubicBezTo>
                    <a:lnTo>
                      <a:pt x="0" y="123"/>
                    </a:lnTo>
                    <a:close/>
                    <a:moveTo>
                      <a:pt x="8" y="187"/>
                    </a:moveTo>
                    <a:cubicBezTo>
                      <a:pt x="13" y="184"/>
                      <a:pt x="13" y="184"/>
                      <a:pt x="13" y="184"/>
                    </a:cubicBezTo>
                    <a:cubicBezTo>
                      <a:pt x="16" y="189"/>
                      <a:pt x="16" y="189"/>
                      <a:pt x="16" y="189"/>
                    </a:cubicBezTo>
                    <a:cubicBezTo>
                      <a:pt x="11" y="192"/>
                      <a:pt x="11" y="192"/>
                      <a:pt x="11" y="192"/>
                    </a:cubicBezTo>
                    <a:lnTo>
                      <a:pt x="8" y="187"/>
                    </a:lnTo>
                    <a:close/>
                    <a:moveTo>
                      <a:pt x="8" y="126"/>
                    </a:moveTo>
                    <a:cubicBezTo>
                      <a:pt x="11" y="121"/>
                      <a:pt x="11" y="121"/>
                      <a:pt x="11" y="121"/>
                    </a:cubicBezTo>
                    <a:cubicBezTo>
                      <a:pt x="16" y="124"/>
                      <a:pt x="16" y="124"/>
                      <a:pt x="16" y="124"/>
                    </a:cubicBezTo>
                    <a:cubicBezTo>
                      <a:pt x="13" y="129"/>
                      <a:pt x="13" y="129"/>
                      <a:pt x="13" y="129"/>
                    </a:cubicBezTo>
                    <a:lnTo>
                      <a:pt x="8" y="126"/>
                    </a:lnTo>
                    <a:close/>
                    <a:moveTo>
                      <a:pt x="19" y="181"/>
                    </a:moveTo>
                    <a:cubicBezTo>
                      <a:pt x="24" y="178"/>
                      <a:pt x="24" y="178"/>
                      <a:pt x="24" y="178"/>
                    </a:cubicBezTo>
                    <a:cubicBezTo>
                      <a:pt x="27" y="183"/>
                      <a:pt x="27" y="183"/>
                      <a:pt x="27" y="183"/>
                    </a:cubicBezTo>
                    <a:cubicBezTo>
                      <a:pt x="21" y="186"/>
                      <a:pt x="21" y="186"/>
                      <a:pt x="21" y="186"/>
                    </a:cubicBezTo>
                    <a:lnTo>
                      <a:pt x="19" y="181"/>
                    </a:lnTo>
                    <a:close/>
                    <a:moveTo>
                      <a:pt x="19" y="132"/>
                    </a:moveTo>
                    <a:cubicBezTo>
                      <a:pt x="22" y="127"/>
                      <a:pt x="22" y="127"/>
                      <a:pt x="22" y="127"/>
                    </a:cubicBezTo>
                    <a:cubicBezTo>
                      <a:pt x="27" y="130"/>
                      <a:pt x="27" y="130"/>
                      <a:pt x="27" y="130"/>
                    </a:cubicBezTo>
                    <a:cubicBezTo>
                      <a:pt x="24" y="135"/>
                      <a:pt x="24" y="135"/>
                      <a:pt x="24" y="135"/>
                    </a:cubicBezTo>
                    <a:lnTo>
                      <a:pt x="19" y="132"/>
                    </a:lnTo>
                    <a:close/>
                    <a:moveTo>
                      <a:pt x="29" y="175"/>
                    </a:moveTo>
                    <a:cubicBezTo>
                      <a:pt x="34" y="172"/>
                      <a:pt x="34" y="172"/>
                      <a:pt x="34" y="172"/>
                    </a:cubicBezTo>
                    <a:cubicBezTo>
                      <a:pt x="37" y="177"/>
                      <a:pt x="37" y="177"/>
                      <a:pt x="37" y="177"/>
                    </a:cubicBezTo>
                    <a:cubicBezTo>
                      <a:pt x="32" y="180"/>
                      <a:pt x="32" y="180"/>
                      <a:pt x="32" y="180"/>
                    </a:cubicBezTo>
                    <a:lnTo>
                      <a:pt x="29" y="175"/>
                    </a:lnTo>
                    <a:close/>
                    <a:moveTo>
                      <a:pt x="29" y="138"/>
                    </a:moveTo>
                    <a:cubicBezTo>
                      <a:pt x="32" y="133"/>
                      <a:pt x="32" y="133"/>
                      <a:pt x="32" y="133"/>
                    </a:cubicBezTo>
                    <a:cubicBezTo>
                      <a:pt x="37" y="136"/>
                      <a:pt x="37" y="136"/>
                      <a:pt x="37" y="136"/>
                    </a:cubicBezTo>
                    <a:cubicBezTo>
                      <a:pt x="34" y="141"/>
                      <a:pt x="34" y="141"/>
                      <a:pt x="34" y="141"/>
                    </a:cubicBezTo>
                    <a:lnTo>
                      <a:pt x="29" y="138"/>
                    </a:lnTo>
                    <a:close/>
                    <a:moveTo>
                      <a:pt x="39" y="169"/>
                    </a:moveTo>
                    <a:cubicBezTo>
                      <a:pt x="44" y="166"/>
                      <a:pt x="44" y="166"/>
                      <a:pt x="44" y="166"/>
                    </a:cubicBezTo>
                    <a:cubicBezTo>
                      <a:pt x="47" y="171"/>
                      <a:pt x="47" y="171"/>
                      <a:pt x="47" y="171"/>
                    </a:cubicBezTo>
                    <a:cubicBezTo>
                      <a:pt x="42" y="174"/>
                      <a:pt x="42" y="174"/>
                      <a:pt x="42" y="174"/>
                    </a:cubicBezTo>
                    <a:lnTo>
                      <a:pt x="39" y="169"/>
                    </a:lnTo>
                    <a:close/>
                    <a:moveTo>
                      <a:pt x="39" y="144"/>
                    </a:moveTo>
                    <a:cubicBezTo>
                      <a:pt x="42" y="139"/>
                      <a:pt x="42" y="139"/>
                      <a:pt x="42" y="139"/>
                    </a:cubicBezTo>
                    <a:cubicBezTo>
                      <a:pt x="48" y="142"/>
                      <a:pt x="48" y="142"/>
                      <a:pt x="48" y="142"/>
                    </a:cubicBezTo>
                    <a:cubicBezTo>
                      <a:pt x="45" y="147"/>
                      <a:pt x="45" y="147"/>
                      <a:pt x="45" y="147"/>
                    </a:cubicBezTo>
                    <a:lnTo>
                      <a:pt x="39" y="144"/>
                    </a:lnTo>
                    <a:close/>
                    <a:moveTo>
                      <a:pt x="50" y="163"/>
                    </a:moveTo>
                    <a:cubicBezTo>
                      <a:pt x="55" y="160"/>
                      <a:pt x="55" y="160"/>
                      <a:pt x="55" y="160"/>
                    </a:cubicBezTo>
                    <a:cubicBezTo>
                      <a:pt x="58" y="165"/>
                      <a:pt x="58" y="165"/>
                      <a:pt x="58" y="165"/>
                    </a:cubicBezTo>
                    <a:cubicBezTo>
                      <a:pt x="53" y="168"/>
                      <a:pt x="53" y="168"/>
                      <a:pt x="53" y="168"/>
                    </a:cubicBezTo>
                    <a:lnTo>
                      <a:pt x="50" y="163"/>
                    </a:lnTo>
                    <a:close/>
                    <a:moveTo>
                      <a:pt x="50" y="150"/>
                    </a:moveTo>
                    <a:cubicBezTo>
                      <a:pt x="53" y="145"/>
                      <a:pt x="53" y="145"/>
                      <a:pt x="53" y="145"/>
                    </a:cubicBezTo>
                    <a:cubicBezTo>
                      <a:pt x="58" y="148"/>
                      <a:pt x="58" y="148"/>
                      <a:pt x="58" y="148"/>
                    </a:cubicBezTo>
                    <a:cubicBezTo>
                      <a:pt x="55" y="153"/>
                      <a:pt x="55" y="153"/>
                      <a:pt x="55" y="153"/>
                    </a:cubicBezTo>
                    <a:lnTo>
                      <a:pt x="50" y="150"/>
                    </a:lnTo>
                    <a:close/>
                    <a:moveTo>
                      <a:pt x="60" y="157"/>
                    </a:moveTo>
                    <a:cubicBezTo>
                      <a:pt x="61" y="156"/>
                      <a:pt x="61" y="156"/>
                      <a:pt x="61" y="156"/>
                    </a:cubicBezTo>
                    <a:cubicBezTo>
                      <a:pt x="60" y="156"/>
                      <a:pt x="60" y="156"/>
                      <a:pt x="60" y="156"/>
                    </a:cubicBezTo>
                    <a:cubicBezTo>
                      <a:pt x="63" y="151"/>
                      <a:pt x="63" y="151"/>
                      <a:pt x="63" y="151"/>
                    </a:cubicBezTo>
                    <a:cubicBezTo>
                      <a:pt x="73" y="156"/>
                      <a:pt x="73" y="156"/>
                      <a:pt x="73" y="156"/>
                    </a:cubicBezTo>
                    <a:cubicBezTo>
                      <a:pt x="63" y="162"/>
                      <a:pt x="63" y="162"/>
                      <a:pt x="63" y="162"/>
                    </a:cubicBezTo>
                    <a:lnTo>
                      <a:pt x="60" y="1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5" name="Freeform 44"/>
              <p:cNvSpPr>
                <a:spLocks noEditPoints="1"/>
              </p:cNvSpPr>
              <p:nvPr/>
            </p:nvSpPr>
            <p:spPr bwMode="auto">
              <a:xfrm>
                <a:off x="8863394" y="5414400"/>
                <a:ext cx="652463" cy="657225"/>
              </a:xfrm>
              <a:custGeom>
                <a:avLst/>
                <a:gdLst>
                  <a:gd name="T0" fmla="*/ 116 w 411"/>
                  <a:gd name="T1" fmla="*/ 121 h 414"/>
                  <a:gd name="T2" fmla="*/ 123 w 411"/>
                  <a:gd name="T3" fmla="*/ 208 h 414"/>
                  <a:gd name="T4" fmla="*/ 159 w 411"/>
                  <a:gd name="T5" fmla="*/ 173 h 414"/>
                  <a:gd name="T6" fmla="*/ 293 w 411"/>
                  <a:gd name="T7" fmla="*/ 310 h 414"/>
                  <a:gd name="T8" fmla="*/ 307 w 411"/>
                  <a:gd name="T9" fmla="*/ 296 h 414"/>
                  <a:gd name="T10" fmla="*/ 170 w 411"/>
                  <a:gd name="T11" fmla="*/ 161 h 414"/>
                  <a:gd name="T12" fmla="*/ 204 w 411"/>
                  <a:gd name="T13" fmla="*/ 128 h 414"/>
                  <a:gd name="T14" fmla="*/ 116 w 411"/>
                  <a:gd name="T15" fmla="*/ 121 h 414"/>
                  <a:gd name="T16" fmla="*/ 7 w 411"/>
                  <a:gd name="T17" fmla="*/ 397 h 414"/>
                  <a:gd name="T18" fmla="*/ 41 w 411"/>
                  <a:gd name="T19" fmla="*/ 362 h 414"/>
                  <a:gd name="T20" fmla="*/ 93 w 411"/>
                  <a:gd name="T21" fmla="*/ 414 h 414"/>
                  <a:gd name="T22" fmla="*/ 104 w 411"/>
                  <a:gd name="T23" fmla="*/ 402 h 414"/>
                  <a:gd name="T24" fmla="*/ 52 w 411"/>
                  <a:gd name="T25" fmla="*/ 350 h 414"/>
                  <a:gd name="T26" fmla="*/ 88 w 411"/>
                  <a:gd name="T27" fmla="*/ 317 h 414"/>
                  <a:gd name="T28" fmla="*/ 0 w 411"/>
                  <a:gd name="T29" fmla="*/ 310 h 414"/>
                  <a:gd name="T30" fmla="*/ 7 w 411"/>
                  <a:gd name="T31" fmla="*/ 397 h 414"/>
                  <a:gd name="T32" fmla="*/ 305 w 411"/>
                  <a:gd name="T33" fmla="*/ 0 h 414"/>
                  <a:gd name="T34" fmla="*/ 315 w 411"/>
                  <a:gd name="T35" fmla="*/ 90 h 414"/>
                  <a:gd name="T36" fmla="*/ 348 w 411"/>
                  <a:gd name="T37" fmla="*/ 55 h 414"/>
                  <a:gd name="T38" fmla="*/ 397 w 411"/>
                  <a:gd name="T39" fmla="*/ 104 h 414"/>
                  <a:gd name="T40" fmla="*/ 411 w 411"/>
                  <a:gd name="T41" fmla="*/ 92 h 414"/>
                  <a:gd name="T42" fmla="*/ 359 w 411"/>
                  <a:gd name="T43" fmla="*/ 43 h 414"/>
                  <a:gd name="T44" fmla="*/ 395 w 411"/>
                  <a:gd name="T45" fmla="*/ 7 h 414"/>
                  <a:gd name="T46" fmla="*/ 305 w 411"/>
                  <a:gd name="T47" fmla="*/ 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1" h="414">
                    <a:moveTo>
                      <a:pt x="116" y="121"/>
                    </a:moveTo>
                    <a:lnTo>
                      <a:pt x="123" y="208"/>
                    </a:lnTo>
                    <a:lnTo>
                      <a:pt x="159" y="173"/>
                    </a:lnTo>
                    <a:lnTo>
                      <a:pt x="293" y="310"/>
                    </a:lnTo>
                    <a:lnTo>
                      <a:pt x="307" y="296"/>
                    </a:lnTo>
                    <a:lnTo>
                      <a:pt x="170" y="161"/>
                    </a:lnTo>
                    <a:lnTo>
                      <a:pt x="204" y="128"/>
                    </a:lnTo>
                    <a:lnTo>
                      <a:pt x="116" y="121"/>
                    </a:lnTo>
                    <a:close/>
                    <a:moveTo>
                      <a:pt x="7" y="397"/>
                    </a:moveTo>
                    <a:lnTo>
                      <a:pt x="41" y="362"/>
                    </a:lnTo>
                    <a:lnTo>
                      <a:pt x="93" y="414"/>
                    </a:lnTo>
                    <a:lnTo>
                      <a:pt x="104" y="402"/>
                    </a:lnTo>
                    <a:lnTo>
                      <a:pt x="52" y="350"/>
                    </a:lnTo>
                    <a:lnTo>
                      <a:pt x="88" y="317"/>
                    </a:lnTo>
                    <a:lnTo>
                      <a:pt x="0" y="310"/>
                    </a:lnTo>
                    <a:lnTo>
                      <a:pt x="7" y="397"/>
                    </a:lnTo>
                    <a:close/>
                    <a:moveTo>
                      <a:pt x="305" y="0"/>
                    </a:moveTo>
                    <a:lnTo>
                      <a:pt x="315" y="90"/>
                    </a:lnTo>
                    <a:lnTo>
                      <a:pt x="348" y="55"/>
                    </a:lnTo>
                    <a:lnTo>
                      <a:pt x="397" y="104"/>
                    </a:lnTo>
                    <a:lnTo>
                      <a:pt x="411" y="92"/>
                    </a:lnTo>
                    <a:lnTo>
                      <a:pt x="359" y="43"/>
                    </a:lnTo>
                    <a:lnTo>
                      <a:pt x="395" y="7"/>
                    </a:lnTo>
                    <a:lnTo>
                      <a:pt x="305"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grpSp>
        <p:nvGrpSpPr>
          <p:cNvPr id="9" name="Group 8"/>
          <p:cNvGrpSpPr/>
          <p:nvPr/>
        </p:nvGrpSpPr>
        <p:grpSpPr>
          <a:xfrm>
            <a:off x="1336707" y="1988839"/>
            <a:ext cx="2099094" cy="2274438"/>
            <a:chOff x="1746866" y="2078181"/>
            <a:chExt cx="2798064" cy="2798064"/>
          </a:xfrm>
        </p:grpSpPr>
        <p:sp>
          <p:nvSpPr>
            <p:cNvPr id="79" name="Presentation Title Rectangle"/>
            <p:cNvSpPr txBox="1">
              <a:spLocks/>
            </p:cNvSpPr>
            <p:nvPr/>
          </p:nvSpPr>
          <p:spPr>
            <a:xfrm>
              <a:off x="1746866" y="2078181"/>
              <a:ext cx="2798064" cy="2798064"/>
            </a:xfrm>
            <a:prstGeom prst="rect">
              <a:avLst/>
            </a:prstGeom>
            <a:solidFill>
              <a:schemeClr val="accent5"/>
            </a:solidFill>
            <a:effectLst/>
          </p:spPr>
          <p:txBody>
            <a:bodyPr lIns="182880" rIns="137160" bIns="182880" anchor="b"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768224">
                <a:defRPr/>
              </a:pPr>
              <a:r>
                <a:rPr sz="2400" kern="0" spc="0" dirty="0" smtClean="0">
                  <a:latin typeface="Segoe Light" pitchFamily="34" charset="0"/>
                </a:rPr>
                <a:t>    Security</a:t>
              </a:r>
              <a:endParaRPr sz="2400" kern="0" spc="0" dirty="0">
                <a:latin typeface="Segoe Light" pitchFamily="34" charset="0"/>
              </a:endParaRPr>
            </a:p>
          </p:txBody>
        </p:sp>
        <p:pic>
          <p:nvPicPr>
            <p:cNvPr id="92" name="Picture 6" descr="C:\Users\chrisw\Desktop\ze lock.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97324" y="2648061"/>
              <a:ext cx="897148" cy="123783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p:cNvGrpSpPr/>
          <p:nvPr/>
        </p:nvGrpSpPr>
        <p:grpSpPr>
          <a:xfrm>
            <a:off x="5668329" y="1988839"/>
            <a:ext cx="2100117" cy="2274438"/>
            <a:chOff x="7642531" y="2078181"/>
            <a:chExt cx="2799427" cy="2798064"/>
          </a:xfrm>
        </p:grpSpPr>
        <p:sp>
          <p:nvSpPr>
            <p:cNvPr id="67" name="Presentation Title Rectangle"/>
            <p:cNvSpPr txBox="1">
              <a:spLocks/>
            </p:cNvSpPr>
            <p:nvPr/>
          </p:nvSpPr>
          <p:spPr>
            <a:xfrm>
              <a:off x="7642531" y="2078181"/>
              <a:ext cx="2799427" cy="2798064"/>
            </a:xfrm>
            <a:prstGeom prst="rect">
              <a:avLst/>
            </a:prstGeom>
            <a:solidFill>
              <a:srgbClr val="FF8A00"/>
            </a:solidFill>
            <a:effectLst/>
          </p:spPr>
          <p:txBody>
            <a:bodyPr lIns="182880" rIns="137160" bIns="182880" anchor="b"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r>
                <a:rPr lang="en-US" sz="2400" b="1" dirty="0">
                  <a:latin typeface="Segoe Light" pitchFamily="34" charset="0"/>
                </a:rPr>
                <a:t>Compatibility</a:t>
              </a:r>
              <a:endParaRPr sz="2400" b="1" dirty="0">
                <a:latin typeface="Segoe Light" pitchFamily="34" charset="0"/>
              </a:endParaRPr>
            </a:p>
          </p:txBody>
        </p:sp>
        <p:grpSp>
          <p:nvGrpSpPr>
            <p:cNvPr id="17" name="Group 16"/>
            <p:cNvGrpSpPr/>
            <p:nvPr/>
          </p:nvGrpSpPr>
          <p:grpSpPr>
            <a:xfrm>
              <a:off x="8032324" y="3102582"/>
              <a:ext cx="2019840" cy="623620"/>
              <a:chOff x="8991358" y="3261248"/>
              <a:chExt cx="739275" cy="228249"/>
            </a:xfrm>
          </p:grpSpPr>
          <p:sp>
            <p:nvSpPr>
              <p:cNvPr id="96" name="Freeform 131"/>
              <p:cNvSpPr>
                <a:spLocks/>
              </p:cNvSpPr>
              <p:nvPr/>
            </p:nvSpPr>
            <p:spPr bwMode="auto">
              <a:xfrm>
                <a:off x="9397998" y="3265143"/>
                <a:ext cx="332635" cy="213447"/>
              </a:xfrm>
              <a:custGeom>
                <a:avLst/>
                <a:gdLst>
                  <a:gd name="T0" fmla="*/ 427 w 427"/>
                  <a:gd name="T1" fmla="*/ 123 h 274"/>
                  <a:gd name="T2" fmla="*/ 312 w 427"/>
                  <a:gd name="T3" fmla="*/ 123 h 274"/>
                  <a:gd name="T4" fmla="*/ 312 w 427"/>
                  <a:gd name="T5" fmla="*/ 0 h 274"/>
                  <a:gd name="T6" fmla="*/ 253 w 427"/>
                  <a:gd name="T7" fmla="*/ 0 h 274"/>
                  <a:gd name="T8" fmla="*/ 253 w 427"/>
                  <a:gd name="T9" fmla="*/ 23 h 274"/>
                  <a:gd name="T10" fmla="*/ 118 w 427"/>
                  <a:gd name="T11" fmla="*/ 23 h 274"/>
                  <a:gd name="T12" fmla="*/ 118 w 427"/>
                  <a:gd name="T13" fmla="*/ 68 h 274"/>
                  <a:gd name="T14" fmla="*/ 0 w 427"/>
                  <a:gd name="T15" fmla="*/ 68 h 274"/>
                  <a:gd name="T16" fmla="*/ 0 w 427"/>
                  <a:gd name="T17" fmla="*/ 99 h 274"/>
                  <a:gd name="T18" fmla="*/ 118 w 427"/>
                  <a:gd name="T19" fmla="*/ 99 h 274"/>
                  <a:gd name="T20" fmla="*/ 118 w 427"/>
                  <a:gd name="T21" fmla="*/ 175 h 274"/>
                  <a:gd name="T22" fmla="*/ 0 w 427"/>
                  <a:gd name="T23" fmla="*/ 175 h 274"/>
                  <a:gd name="T24" fmla="*/ 0 w 427"/>
                  <a:gd name="T25" fmla="*/ 208 h 274"/>
                  <a:gd name="T26" fmla="*/ 118 w 427"/>
                  <a:gd name="T27" fmla="*/ 208 h 274"/>
                  <a:gd name="T28" fmla="*/ 118 w 427"/>
                  <a:gd name="T29" fmla="*/ 250 h 274"/>
                  <a:gd name="T30" fmla="*/ 253 w 427"/>
                  <a:gd name="T31" fmla="*/ 250 h 274"/>
                  <a:gd name="T32" fmla="*/ 253 w 427"/>
                  <a:gd name="T33" fmla="*/ 274 h 274"/>
                  <a:gd name="T34" fmla="*/ 312 w 427"/>
                  <a:gd name="T35" fmla="*/ 274 h 274"/>
                  <a:gd name="T36" fmla="*/ 312 w 427"/>
                  <a:gd name="T37" fmla="*/ 160 h 274"/>
                  <a:gd name="T38" fmla="*/ 427 w 427"/>
                  <a:gd name="T39" fmla="*/ 160 h 274"/>
                  <a:gd name="T40" fmla="*/ 427 w 427"/>
                  <a:gd name="T41" fmla="*/ 123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7" h="274">
                    <a:moveTo>
                      <a:pt x="427" y="123"/>
                    </a:moveTo>
                    <a:lnTo>
                      <a:pt x="312" y="123"/>
                    </a:lnTo>
                    <a:lnTo>
                      <a:pt x="312" y="0"/>
                    </a:lnTo>
                    <a:lnTo>
                      <a:pt x="253" y="0"/>
                    </a:lnTo>
                    <a:lnTo>
                      <a:pt x="253" y="23"/>
                    </a:lnTo>
                    <a:lnTo>
                      <a:pt x="118" y="23"/>
                    </a:lnTo>
                    <a:lnTo>
                      <a:pt x="118" y="68"/>
                    </a:lnTo>
                    <a:lnTo>
                      <a:pt x="0" y="68"/>
                    </a:lnTo>
                    <a:lnTo>
                      <a:pt x="0" y="99"/>
                    </a:lnTo>
                    <a:lnTo>
                      <a:pt x="118" y="99"/>
                    </a:lnTo>
                    <a:lnTo>
                      <a:pt x="118" y="175"/>
                    </a:lnTo>
                    <a:lnTo>
                      <a:pt x="0" y="175"/>
                    </a:lnTo>
                    <a:lnTo>
                      <a:pt x="0" y="208"/>
                    </a:lnTo>
                    <a:lnTo>
                      <a:pt x="118" y="208"/>
                    </a:lnTo>
                    <a:lnTo>
                      <a:pt x="118" y="250"/>
                    </a:lnTo>
                    <a:lnTo>
                      <a:pt x="253" y="250"/>
                    </a:lnTo>
                    <a:lnTo>
                      <a:pt x="253" y="274"/>
                    </a:lnTo>
                    <a:lnTo>
                      <a:pt x="312" y="274"/>
                    </a:lnTo>
                    <a:lnTo>
                      <a:pt x="312" y="160"/>
                    </a:lnTo>
                    <a:lnTo>
                      <a:pt x="427" y="160"/>
                    </a:lnTo>
                    <a:lnTo>
                      <a:pt x="427" y="12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7" name="Freeform 132"/>
              <p:cNvSpPr>
                <a:spLocks/>
              </p:cNvSpPr>
              <p:nvPr/>
            </p:nvSpPr>
            <p:spPr bwMode="auto">
              <a:xfrm>
                <a:off x="8991358" y="3261248"/>
                <a:ext cx="341983" cy="228249"/>
              </a:xfrm>
              <a:custGeom>
                <a:avLst/>
                <a:gdLst>
                  <a:gd name="T0" fmla="*/ 156 w 439"/>
                  <a:gd name="T1" fmla="*/ 0 h 293"/>
                  <a:gd name="T2" fmla="*/ 113 w 439"/>
                  <a:gd name="T3" fmla="*/ 57 h 293"/>
                  <a:gd name="T4" fmla="*/ 111 w 439"/>
                  <a:gd name="T5" fmla="*/ 57 h 293"/>
                  <a:gd name="T6" fmla="*/ 111 w 439"/>
                  <a:gd name="T7" fmla="*/ 59 h 293"/>
                  <a:gd name="T8" fmla="*/ 111 w 439"/>
                  <a:gd name="T9" fmla="*/ 61 h 293"/>
                  <a:gd name="T10" fmla="*/ 111 w 439"/>
                  <a:gd name="T11" fmla="*/ 61 h 293"/>
                  <a:gd name="T12" fmla="*/ 111 w 439"/>
                  <a:gd name="T13" fmla="*/ 123 h 293"/>
                  <a:gd name="T14" fmla="*/ 0 w 439"/>
                  <a:gd name="T15" fmla="*/ 123 h 293"/>
                  <a:gd name="T16" fmla="*/ 0 w 439"/>
                  <a:gd name="T17" fmla="*/ 161 h 293"/>
                  <a:gd name="T18" fmla="*/ 111 w 439"/>
                  <a:gd name="T19" fmla="*/ 161 h 293"/>
                  <a:gd name="T20" fmla="*/ 111 w 439"/>
                  <a:gd name="T21" fmla="*/ 234 h 293"/>
                  <a:gd name="T22" fmla="*/ 111 w 439"/>
                  <a:gd name="T23" fmla="*/ 234 h 293"/>
                  <a:gd name="T24" fmla="*/ 111 w 439"/>
                  <a:gd name="T25" fmla="*/ 234 h 293"/>
                  <a:gd name="T26" fmla="*/ 111 w 439"/>
                  <a:gd name="T27" fmla="*/ 239 h 293"/>
                  <a:gd name="T28" fmla="*/ 115 w 439"/>
                  <a:gd name="T29" fmla="*/ 239 h 293"/>
                  <a:gd name="T30" fmla="*/ 156 w 439"/>
                  <a:gd name="T31" fmla="*/ 293 h 293"/>
                  <a:gd name="T32" fmla="*/ 439 w 439"/>
                  <a:gd name="T33" fmla="*/ 293 h 293"/>
                  <a:gd name="T34" fmla="*/ 437 w 439"/>
                  <a:gd name="T35" fmla="*/ 239 h 293"/>
                  <a:gd name="T36" fmla="*/ 437 w 439"/>
                  <a:gd name="T37" fmla="*/ 239 h 293"/>
                  <a:gd name="T38" fmla="*/ 437 w 439"/>
                  <a:gd name="T39" fmla="*/ 57 h 293"/>
                  <a:gd name="T40" fmla="*/ 437 w 439"/>
                  <a:gd name="T41" fmla="*/ 57 h 293"/>
                  <a:gd name="T42" fmla="*/ 439 w 439"/>
                  <a:gd name="T43" fmla="*/ 0 h 293"/>
                  <a:gd name="T44" fmla="*/ 156 w 439"/>
                  <a:gd name="T45"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9" h="293">
                    <a:moveTo>
                      <a:pt x="156" y="0"/>
                    </a:moveTo>
                    <a:lnTo>
                      <a:pt x="113" y="57"/>
                    </a:lnTo>
                    <a:lnTo>
                      <a:pt x="111" y="57"/>
                    </a:lnTo>
                    <a:lnTo>
                      <a:pt x="111" y="59"/>
                    </a:lnTo>
                    <a:lnTo>
                      <a:pt x="111" y="61"/>
                    </a:lnTo>
                    <a:lnTo>
                      <a:pt x="111" y="61"/>
                    </a:lnTo>
                    <a:lnTo>
                      <a:pt x="111" y="123"/>
                    </a:lnTo>
                    <a:lnTo>
                      <a:pt x="0" y="123"/>
                    </a:lnTo>
                    <a:lnTo>
                      <a:pt x="0" y="161"/>
                    </a:lnTo>
                    <a:lnTo>
                      <a:pt x="111" y="161"/>
                    </a:lnTo>
                    <a:lnTo>
                      <a:pt x="111" y="234"/>
                    </a:lnTo>
                    <a:lnTo>
                      <a:pt x="111" y="234"/>
                    </a:lnTo>
                    <a:lnTo>
                      <a:pt x="111" y="234"/>
                    </a:lnTo>
                    <a:lnTo>
                      <a:pt x="111" y="239"/>
                    </a:lnTo>
                    <a:lnTo>
                      <a:pt x="115" y="239"/>
                    </a:lnTo>
                    <a:lnTo>
                      <a:pt x="156" y="293"/>
                    </a:lnTo>
                    <a:lnTo>
                      <a:pt x="439" y="293"/>
                    </a:lnTo>
                    <a:lnTo>
                      <a:pt x="437" y="239"/>
                    </a:lnTo>
                    <a:lnTo>
                      <a:pt x="437" y="239"/>
                    </a:lnTo>
                    <a:lnTo>
                      <a:pt x="437" y="57"/>
                    </a:lnTo>
                    <a:lnTo>
                      <a:pt x="437" y="57"/>
                    </a:lnTo>
                    <a:lnTo>
                      <a:pt x="439" y="0"/>
                    </a:lnTo>
                    <a:lnTo>
                      <a:pt x="15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sp useBgFill="1">
        <p:nvSpPr>
          <p:cNvPr id="119" name="Rectangle 118"/>
          <p:cNvSpPr/>
          <p:nvPr/>
        </p:nvSpPr>
        <p:spPr bwMode="auto">
          <a:xfrm>
            <a:off x="1" y="4876246"/>
            <a:ext cx="9144000" cy="1981755"/>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6819" tIns="38410" rIns="76819" bIns="38410"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pic>
        <p:nvPicPr>
          <p:cNvPr id="717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71074"/>
          <a:stretch/>
        </p:blipFill>
        <p:spPr bwMode="auto">
          <a:xfrm>
            <a:off x="1130664" y="4930775"/>
            <a:ext cx="6888369" cy="1165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itle 5"/>
          <p:cNvSpPr txBox="1">
            <a:spLocks/>
          </p:cNvSpPr>
          <p:nvPr/>
        </p:nvSpPr>
        <p:spPr>
          <a:xfrm>
            <a:off x="389436" y="229617"/>
            <a:ext cx="8363938" cy="747897"/>
          </a:xfrm>
          <a:prstGeom prst="rect">
            <a:avLst/>
          </a:prstGeom>
        </p:spPr>
        <p:txBody>
          <a:bodyPr vert="horz" wrap="square" lIns="0" tIns="0" rIns="0" bIns="0" rtlCol="0" anchor="t">
            <a:spAutoFit/>
          </a:bodyPr>
          <a:lstStyle>
            <a:lvl1pPr>
              <a:lnSpc>
                <a:spcPct val="90000"/>
              </a:lnSpc>
              <a:spcBef>
                <a:spcPct val="0"/>
              </a:spcBef>
              <a:buNone/>
              <a:defRPr lang="en-US" sz="5400" b="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cs typeface="Arial" charset="0"/>
              </a:defRPr>
            </a:lvl1pPr>
          </a:lstStyle>
          <a:p>
            <a:r>
              <a:rPr lang="en-US" dirty="0" smtClean="0"/>
              <a:t>Cloud Obstacles</a:t>
            </a:r>
            <a:endParaRPr lang="en-US" dirty="0"/>
          </a:p>
        </p:txBody>
      </p:sp>
    </p:spTree>
    <p:extLst>
      <p:ext uri="{BB962C8B-B14F-4D97-AF65-F5344CB8AC3E}">
        <p14:creationId xmlns:p14="http://schemas.microsoft.com/office/powerpoint/2010/main" val="87301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500"/>
                                  </p:stCondLst>
                                  <p:childTnLst>
                                    <p:animEffect transition="out" filter="fade">
                                      <p:cBhvr>
                                        <p:cTn id="6" dur="1000"/>
                                        <p:tgtEl>
                                          <p:spTgt spid="7171"/>
                                        </p:tgtEl>
                                      </p:cBhvr>
                                    </p:animEffect>
                                    <p:set>
                                      <p:cBhvr>
                                        <p:cTn id="7" dur="1" fill="hold">
                                          <p:stCondLst>
                                            <p:cond delay="999"/>
                                          </p:stCondLst>
                                        </p:cTn>
                                        <p:tgtEl>
                                          <p:spTgt spid="7171"/>
                                        </p:tgtEl>
                                        <p:attrNameLst>
                                          <p:attrName>style.visibility</p:attrName>
                                        </p:attrNameLst>
                                      </p:cBhvr>
                                      <p:to>
                                        <p:strVal val="hidden"/>
                                      </p:to>
                                    </p:set>
                                  </p:childTnLst>
                                </p:cTn>
                              </p:par>
                            </p:childTnLst>
                          </p:cTn>
                        </p:par>
                        <p:par>
                          <p:cTn id="8" fill="hold">
                            <p:stCondLst>
                              <p:cond delay="1500"/>
                            </p:stCondLst>
                            <p:childTnLst>
                              <p:par>
                                <p:cTn id="9" presetID="2" presetClass="entr" presetSubtype="4" decel="1000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ppt_x"/>
                                          </p:val>
                                        </p:tav>
                                        <p:tav tm="100000">
                                          <p:val>
                                            <p:strVal val="#ppt_x"/>
                                          </p:val>
                                        </p:tav>
                                      </p:tavLst>
                                    </p:anim>
                                    <p:anim calcmode="lin" valueType="num">
                                      <p:cBhvr additive="base">
                                        <p:cTn id="16" dur="1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5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ppt_x"/>
                                          </p:val>
                                        </p:tav>
                                        <p:tav tm="100000">
                                          <p:val>
                                            <p:strVal val="#ppt_x"/>
                                          </p:val>
                                        </p:tav>
                                      </p:tavLst>
                                    </p:anim>
                                    <p:anim calcmode="lin" valueType="num">
                                      <p:cBhvr additive="base">
                                        <p:cTn id="20" dur="1000" fill="hold"/>
                                        <p:tgtEl>
                                          <p:spTgt spid="19"/>
                                        </p:tgtEl>
                                        <p:attrNameLst>
                                          <p:attrName>ppt_y</p:attrName>
                                        </p:attrNameLst>
                                      </p:cBhvr>
                                      <p:tavLst>
                                        <p:tav tm="0">
                                          <p:val>
                                            <p:strVal val="1+#ppt_h/2"/>
                                          </p:val>
                                        </p:tav>
                                        <p:tav tm="100000">
                                          <p:val>
                                            <p:strVal val="#ppt_y"/>
                                          </p:val>
                                        </p:tav>
                                      </p:tavLst>
                                    </p:anim>
                                  </p:childTnLst>
                                </p:cTn>
                              </p:par>
                              <p:par>
                                <p:cTn id="21" presetID="10" presetClass="entr" presetSubtype="0" fill="hold" nodeType="withEffect">
                                  <p:stCondLst>
                                    <p:cond delay="500"/>
                                  </p:stCondLst>
                                  <p:childTnLst>
                                    <p:set>
                                      <p:cBhvr>
                                        <p:cTn id="22" dur="1" fill="hold">
                                          <p:stCondLst>
                                            <p:cond delay="0"/>
                                          </p:stCondLst>
                                        </p:cTn>
                                        <p:tgtEl>
                                          <p:spTgt spid="7171"/>
                                        </p:tgtEl>
                                        <p:attrNameLst>
                                          <p:attrName>style.visibility</p:attrName>
                                        </p:attrNameLst>
                                      </p:cBhvr>
                                      <p:to>
                                        <p:strVal val="visible"/>
                                      </p:to>
                                    </p:set>
                                    <p:animEffect transition="in" filter="fade">
                                      <p:cBhvr>
                                        <p:cTn id="23" dur="75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288703" y="2060848"/>
            <a:ext cx="3387957" cy="3684826"/>
            <a:chOff x="288703" y="2060848"/>
            <a:chExt cx="3387957" cy="3684826"/>
          </a:xfrm>
        </p:grpSpPr>
        <p:sp>
          <p:nvSpPr>
            <p:cNvPr id="31" name="Rectangle 30"/>
            <p:cNvSpPr/>
            <p:nvPr/>
          </p:nvSpPr>
          <p:spPr bwMode="auto">
            <a:xfrm>
              <a:off x="288703" y="2060848"/>
              <a:ext cx="3387957" cy="3684826"/>
            </a:xfrm>
            <a:prstGeom prst="rect">
              <a:avLst/>
            </a:prstGeom>
            <a:solidFill>
              <a:schemeClr val="bg2">
                <a:lumMod val="75000"/>
              </a:schemeClr>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err="1" smtClean="0">
                <a:gradFill>
                  <a:gsLst>
                    <a:gs pos="0">
                      <a:srgbClr val="FFFFFF"/>
                    </a:gs>
                    <a:gs pos="100000">
                      <a:srgbClr val="FFFFFF"/>
                    </a:gs>
                  </a:gsLst>
                  <a:lin ang="5400000" scaled="0"/>
                </a:gradFill>
              </a:endParaRPr>
            </a:p>
          </p:txBody>
        </p:sp>
        <p:sp>
          <p:nvSpPr>
            <p:cNvPr id="32" name="TextBox 31"/>
            <p:cNvSpPr txBox="1"/>
            <p:nvPr/>
          </p:nvSpPr>
          <p:spPr>
            <a:xfrm>
              <a:off x="1366728" y="5157192"/>
              <a:ext cx="1167179" cy="276999"/>
            </a:xfrm>
            <a:prstGeom prst="rect">
              <a:avLst/>
            </a:prstGeom>
            <a:noFill/>
          </p:spPr>
          <p:txBody>
            <a:bodyPr wrap="none" lIns="0" tIns="0" rIns="0" bIns="0" rtlCol="0">
              <a:spAutoFit/>
            </a:bodyPr>
            <a:lstStyle/>
            <a:p>
              <a:r>
                <a:rPr lang="en-GB" dirty="0" smtClean="0">
                  <a:solidFill>
                    <a:schemeClr val="tx2"/>
                  </a:solidFill>
                </a:rPr>
                <a:t>On Premise</a:t>
              </a:r>
              <a:endParaRPr lang="en-US" dirty="0" err="1" smtClean="0">
                <a:solidFill>
                  <a:schemeClr val="tx2"/>
                </a:solidFill>
              </a:endParaRPr>
            </a:p>
          </p:txBody>
        </p:sp>
      </p:grpSp>
      <p:grpSp>
        <p:nvGrpSpPr>
          <p:cNvPr id="35" name="Group 34"/>
          <p:cNvGrpSpPr/>
          <p:nvPr/>
        </p:nvGrpSpPr>
        <p:grpSpPr>
          <a:xfrm>
            <a:off x="3704323" y="2060848"/>
            <a:ext cx="5075720" cy="3684826"/>
            <a:chOff x="3704323" y="2060848"/>
            <a:chExt cx="5075720" cy="3684826"/>
          </a:xfrm>
        </p:grpSpPr>
        <p:sp>
          <p:nvSpPr>
            <p:cNvPr id="33" name="Rectangle 32"/>
            <p:cNvSpPr/>
            <p:nvPr/>
          </p:nvSpPr>
          <p:spPr bwMode="auto">
            <a:xfrm>
              <a:off x="3704323" y="2060848"/>
              <a:ext cx="5075720" cy="3684826"/>
            </a:xfrm>
            <a:prstGeom prst="rect">
              <a:avLst/>
            </a:prstGeom>
            <a:solidFill>
              <a:srgbClr val="00B0F0"/>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err="1" smtClean="0">
                <a:gradFill>
                  <a:gsLst>
                    <a:gs pos="0">
                      <a:srgbClr val="FFFFFF"/>
                    </a:gs>
                    <a:gs pos="100000">
                      <a:srgbClr val="FFFFFF"/>
                    </a:gs>
                  </a:gsLst>
                  <a:lin ang="5400000" scaled="0"/>
                </a:gradFill>
              </a:endParaRPr>
            </a:p>
          </p:txBody>
        </p:sp>
        <p:sp>
          <p:nvSpPr>
            <p:cNvPr id="34" name="TextBox 33"/>
            <p:cNvSpPr txBox="1"/>
            <p:nvPr/>
          </p:nvSpPr>
          <p:spPr>
            <a:xfrm>
              <a:off x="5529783" y="5177164"/>
              <a:ext cx="1487202" cy="276999"/>
            </a:xfrm>
            <a:prstGeom prst="rect">
              <a:avLst/>
            </a:prstGeom>
            <a:noFill/>
          </p:spPr>
          <p:txBody>
            <a:bodyPr wrap="none" lIns="0" tIns="0" rIns="0" bIns="0" rtlCol="0">
              <a:spAutoFit/>
            </a:bodyPr>
            <a:lstStyle/>
            <a:p>
              <a:r>
                <a:rPr lang="en-GB" dirty="0" smtClean="0">
                  <a:solidFill>
                    <a:schemeClr val="tx2"/>
                  </a:solidFill>
                </a:rPr>
                <a:t>Cloud Services</a:t>
              </a:r>
              <a:endParaRPr lang="en-US" dirty="0" err="1" smtClean="0">
                <a:solidFill>
                  <a:schemeClr val="tx2"/>
                </a:solidFill>
              </a:endParaRPr>
            </a:p>
          </p:txBody>
        </p:sp>
      </p:grpSp>
      <p:sp>
        <p:nvSpPr>
          <p:cNvPr id="2" name="Rectangle 1"/>
          <p:cNvSpPr/>
          <p:nvPr/>
        </p:nvSpPr>
        <p:spPr bwMode="auto">
          <a:xfrm>
            <a:off x="5412628" y="4330957"/>
            <a:ext cx="1659985" cy="597793"/>
          </a:xfrm>
          <a:prstGeom prst="rect">
            <a:avLst/>
          </a:prstGeom>
          <a:solidFill>
            <a:srgbClr val="9B07B9"/>
          </a:solidFill>
          <a:ln w="9525" cap="flat" cmpd="sng" algn="ctr">
            <a:noFill/>
            <a:prstDash val="solid"/>
            <a:headEnd type="none" w="med" len="med"/>
            <a:tailEnd type="none" w="med" len="med"/>
          </a:ln>
          <a:effectLst/>
        </p:spPr>
        <p:txBody>
          <a:bodyPr vert="horz" wrap="square" lIns="152182" tIns="152182" rIns="76091" bIns="38039" numCol="1" rtlCol="0" anchor="ctr" anchorCtr="1" compatLnSpc="1">
            <a:prstTxWarp prst="textNoShape">
              <a:avLst/>
            </a:prstTxWarp>
          </a:bodyPr>
          <a:lstStyle/>
          <a:p>
            <a:pPr defTabSz="913177">
              <a:lnSpc>
                <a:spcPct val="90000"/>
              </a:lnSpc>
              <a:buSzPct val="90000"/>
            </a:pPr>
            <a:r>
              <a:rPr lang="en-US" sz="2400" dirty="0" err="1">
                <a:gradFill>
                  <a:gsLst>
                    <a:gs pos="85000">
                      <a:srgbClr val="FFFFFF"/>
                    </a:gs>
                    <a:gs pos="0">
                      <a:srgbClr val="FFFFFF"/>
                    </a:gs>
                  </a:gsLst>
                  <a:lin ang="5400000" scaled="0"/>
                </a:gradFill>
              </a:rPr>
              <a:t>PaaS</a:t>
            </a:r>
            <a:endParaRPr lang="en-US" sz="2400" dirty="0">
              <a:gradFill>
                <a:gsLst>
                  <a:gs pos="85000">
                    <a:srgbClr val="FFFFFF"/>
                  </a:gs>
                  <a:gs pos="0">
                    <a:srgbClr val="FFFFFF"/>
                  </a:gs>
                </a:gsLst>
                <a:lin ang="5400000" scaled="0"/>
              </a:gradFill>
            </a:endParaRPr>
          </a:p>
        </p:txBody>
      </p:sp>
      <p:sp>
        <p:nvSpPr>
          <p:cNvPr id="3" name="Rectangle 2"/>
          <p:cNvSpPr/>
          <p:nvPr/>
        </p:nvSpPr>
        <p:spPr bwMode="auto">
          <a:xfrm>
            <a:off x="7120058" y="4330957"/>
            <a:ext cx="1659985" cy="597793"/>
          </a:xfrm>
          <a:prstGeom prst="rect">
            <a:avLst/>
          </a:prstGeom>
          <a:solidFill>
            <a:srgbClr val="8CC600"/>
          </a:solidFill>
          <a:ln w="9525" cap="flat" cmpd="sng" algn="ctr">
            <a:noFill/>
            <a:prstDash val="solid"/>
            <a:headEnd type="none" w="med" len="med"/>
            <a:tailEnd type="none" w="med" len="med"/>
          </a:ln>
          <a:effectLst/>
        </p:spPr>
        <p:txBody>
          <a:bodyPr vert="horz" wrap="square" lIns="152182" tIns="152182" rIns="76091" bIns="38039" numCol="1" rtlCol="0" anchor="ctr" anchorCtr="1" compatLnSpc="1">
            <a:prstTxWarp prst="textNoShape">
              <a:avLst/>
            </a:prstTxWarp>
          </a:bodyPr>
          <a:lstStyle/>
          <a:p>
            <a:pPr defTabSz="913177">
              <a:lnSpc>
                <a:spcPct val="90000"/>
              </a:lnSpc>
              <a:buSzPct val="90000"/>
            </a:pPr>
            <a:r>
              <a:rPr lang="en-US" sz="2400" dirty="0" err="1">
                <a:gradFill>
                  <a:gsLst>
                    <a:gs pos="85000">
                      <a:srgbClr val="FFFFFF"/>
                    </a:gs>
                    <a:gs pos="0">
                      <a:srgbClr val="FFFFFF"/>
                    </a:gs>
                  </a:gsLst>
                  <a:lin ang="5400000" scaled="0"/>
                </a:gradFill>
              </a:rPr>
              <a:t>SaaS</a:t>
            </a:r>
            <a:endParaRPr lang="en-US" sz="2400" dirty="0">
              <a:gradFill>
                <a:gsLst>
                  <a:gs pos="85000">
                    <a:srgbClr val="FFFFFF"/>
                  </a:gs>
                  <a:gs pos="0">
                    <a:srgbClr val="FFFFFF"/>
                  </a:gs>
                </a:gsLst>
                <a:lin ang="5400000" scaled="0"/>
              </a:gradFill>
            </a:endParaRPr>
          </a:p>
        </p:txBody>
      </p:sp>
      <p:sp>
        <p:nvSpPr>
          <p:cNvPr id="4" name="Rectangle 3"/>
          <p:cNvSpPr/>
          <p:nvPr/>
        </p:nvSpPr>
        <p:spPr bwMode="auto">
          <a:xfrm>
            <a:off x="5410998" y="2077237"/>
            <a:ext cx="1659985" cy="2198625"/>
          </a:xfrm>
          <a:prstGeom prst="rect">
            <a:avLst/>
          </a:prstGeom>
          <a:solidFill>
            <a:srgbClr val="9B07B9"/>
          </a:solidFill>
          <a:ln w="9525" cap="flat" cmpd="sng" algn="ctr">
            <a:noFill/>
            <a:prstDash val="solid"/>
            <a:headEnd type="none" w="med" len="med"/>
            <a:tailEnd type="none" w="med" len="med"/>
          </a:ln>
          <a:effectLst/>
        </p:spPr>
        <p:txBody>
          <a:bodyPr vert="horz" wrap="square" lIns="152182" tIns="152182" rIns="76091" bIns="38039" numCol="1" rtlCol="0" anchor="t" anchorCtr="0" compatLnSpc="1">
            <a:prstTxWarp prst="textNoShape">
              <a:avLst/>
            </a:prstTxWarp>
          </a:bodyPr>
          <a:lstStyle/>
          <a:p>
            <a:pPr defTabSz="913177">
              <a:lnSpc>
                <a:spcPct val="90000"/>
              </a:lnSpc>
              <a:buSzPct val="90000"/>
            </a:pPr>
            <a:endParaRPr lang="en-US" sz="2400" dirty="0">
              <a:gradFill>
                <a:gsLst>
                  <a:gs pos="85000">
                    <a:srgbClr val="FFFFFF"/>
                  </a:gs>
                  <a:gs pos="0">
                    <a:srgbClr val="FFFFFF"/>
                  </a:gs>
                </a:gsLst>
                <a:lin ang="5400000" scaled="0"/>
              </a:gradFill>
            </a:endParaRPr>
          </a:p>
        </p:txBody>
      </p:sp>
      <p:sp>
        <p:nvSpPr>
          <p:cNvPr id="5" name="Rectangle 4"/>
          <p:cNvSpPr/>
          <p:nvPr/>
        </p:nvSpPr>
        <p:spPr bwMode="auto">
          <a:xfrm>
            <a:off x="7118428" y="2077237"/>
            <a:ext cx="1659985" cy="2198625"/>
          </a:xfrm>
          <a:prstGeom prst="rect">
            <a:avLst/>
          </a:prstGeom>
          <a:solidFill>
            <a:srgbClr val="8CC600"/>
          </a:solidFill>
          <a:ln w="9525" cap="flat" cmpd="sng" algn="ctr">
            <a:noFill/>
            <a:prstDash val="solid"/>
            <a:headEnd type="none" w="med" len="med"/>
            <a:tailEnd type="none" w="med" len="med"/>
          </a:ln>
          <a:effectLst/>
        </p:spPr>
        <p:txBody>
          <a:bodyPr vert="horz" wrap="square" lIns="152182" tIns="152182" rIns="76091" bIns="38039" numCol="1" rtlCol="0" anchor="t" anchorCtr="0" compatLnSpc="1">
            <a:prstTxWarp prst="textNoShape">
              <a:avLst/>
            </a:prstTxWarp>
          </a:bodyPr>
          <a:lstStyle/>
          <a:p>
            <a:pPr defTabSz="913177">
              <a:lnSpc>
                <a:spcPct val="90000"/>
              </a:lnSpc>
              <a:buSzPct val="90000"/>
            </a:pPr>
            <a:endParaRPr lang="en-US" sz="2400" dirty="0">
              <a:gradFill>
                <a:gsLst>
                  <a:gs pos="85000">
                    <a:srgbClr val="FFFFFF"/>
                  </a:gs>
                  <a:gs pos="0">
                    <a:srgbClr val="FFFFFF"/>
                  </a:gs>
                </a:gsLst>
                <a:lin ang="5400000" scaled="0"/>
              </a:gradFill>
            </a:endParaRPr>
          </a:p>
        </p:txBody>
      </p:sp>
      <p:grpSp>
        <p:nvGrpSpPr>
          <p:cNvPr id="6" name="Group 5"/>
          <p:cNvGrpSpPr/>
          <p:nvPr/>
        </p:nvGrpSpPr>
        <p:grpSpPr>
          <a:xfrm>
            <a:off x="288703" y="2077228"/>
            <a:ext cx="1661615" cy="2851513"/>
            <a:chOff x="75894" y="2764132"/>
            <a:chExt cx="2829102" cy="4513958"/>
          </a:xfrm>
        </p:grpSpPr>
        <p:sp>
          <p:nvSpPr>
            <p:cNvPr id="7" name="Rectangle 6"/>
            <p:cNvSpPr/>
            <p:nvPr/>
          </p:nvSpPr>
          <p:spPr bwMode="auto">
            <a:xfrm>
              <a:off x="78669" y="6331781"/>
              <a:ext cx="2826327" cy="946309"/>
            </a:xfrm>
            <a:prstGeom prst="rect">
              <a:avLst/>
            </a:prstGeom>
            <a:solidFill>
              <a:srgbClr val="0070C0"/>
            </a:solidFill>
            <a:ln w="9525" cap="flat" cmpd="sng" algn="ctr">
              <a:noFill/>
              <a:prstDash val="solid"/>
              <a:headEnd type="none" w="med" len="med"/>
              <a:tailEnd type="none" w="med" len="med"/>
            </a:ln>
            <a:effectLst/>
          </p:spPr>
          <p:txBody>
            <a:bodyPr vert="horz" wrap="square" lIns="182880" tIns="182880" rIns="91440" bIns="45718" numCol="1" rtlCol="0" anchor="ctr" anchorCtr="0" compatLnSpc="1">
              <a:prstTxWarp prst="textNoShape">
                <a:avLst/>
              </a:prstTxWarp>
            </a:bodyPr>
            <a:lstStyle/>
            <a:p>
              <a:pPr algn="ctr" defTabSz="913177">
                <a:lnSpc>
                  <a:spcPct val="90000"/>
                </a:lnSpc>
                <a:buSzPct val="90000"/>
              </a:pPr>
              <a:r>
                <a:rPr lang="en-US" sz="2400" dirty="0">
                  <a:gradFill>
                    <a:gsLst>
                      <a:gs pos="85000">
                        <a:srgbClr val="FFFFFF"/>
                      </a:gs>
                      <a:gs pos="0">
                        <a:srgbClr val="FFFFFF"/>
                      </a:gs>
                    </a:gsLst>
                    <a:lin ang="5400000" scaled="0"/>
                  </a:gradFill>
                </a:rPr>
                <a:t>Physical</a:t>
              </a:r>
            </a:p>
          </p:txBody>
        </p:sp>
        <p:sp>
          <p:nvSpPr>
            <p:cNvPr id="8" name="Rectangle 7"/>
            <p:cNvSpPr/>
            <p:nvPr/>
          </p:nvSpPr>
          <p:spPr bwMode="auto">
            <a:xfrm>
              <a:off x="75894" y="2764132"/>
              <a:ext cx="2826327" cy="3480433"/>
            </a:xfrm>
            <a:prstGeom prst="rect">
              <a:avLst/>
            </a:prstGeom>
            <a:solidFill>
              <a:srgbClr val="0070C0"/>
            </a:solidFill>
            <a:ln w="9525" cap="flat" cmpd="sng" algn="ctr">
              <a:noFill/>
              <a:prstDash val="solid"/>
              <a:headEnd type="none" w="med" len="med"/>
              <a:tailEnd type="none" w="med" len="med"/>
            </a:ln>
            <a:effectLst/>
          </p:spPr>
          <p:txBody>
            <a:bodyPr vert="horz" wrap="square" lIns="182880" tIns="182880" rIns="91440" bIns="45718" numCol="1" rtlCol="0" anchor="t" anchorCtr="0" compatLnSpc="1">
              <a:prstTxWarp prst="textNoShape">
                <a:avLst/>
              </a:prstTxWarp>
            </a:bodyPr>
            <a:lstStyle/>
            <a:p>
              <a:pPr defTabSz="913177">
                <a:lnSpc>
                  <a:spcPct val="90000"/>
                </a:lnSpc>
                <a:buSzPct val="90000"/>
              </a:pPr>
              <a:endParaRPr lang="en-US" sz="2400" dirty="0">
                <a:gradFill>
                  <a:gsLst>
                    <a:gs pos="85000">
                      <a:srgbClr val="FFFFFF"/>
                    </a:gs>
                    <a:gs pos="0">
                      <a:srgbClr val="FFFFFF"/>
                    </a:gs>
                  </a:gsLst>
                  <a:lin ang="5400000" scaled="0"/>
                </a:gradFill>
              </a:endParaRPr>
            </a:p>
          </p:txBody>
        </p:sp>
        <p:pic>
          <p:nvPicPr>
            <p:cNvPr id="9" name="Picture 6" descr="\\magnum\Projects\Microsoft\Cloud Power FY12\Design\Icons\PNGs\Server_2.png"/>
            <p:cNvPicPr>
              <a:picLocks noChangeAspect="1" noChangeArrowheads="1"/>
            </p:cNvPicPr>
            <p:nvPr/>
          </p:nvPicPr>
          <p:blipFill>
            <a:blip r:embed="rId3" cstate="print">
              <a:lum bright="100000"/>
            </a:blip>
            <a:srcRect/>
            <a:stretch>
              <a:fillRect/>
            </a:stretch>
          </p:blipFill>
          <p:spPr bwMode="auto">
            <a:xfrm>
              <a:off x="493954" y="3506736"/>
              <a:ext cx="2019217" cy="2019214"/>
            </a:xfrm>
            <a:prstGeom prst="rect">
              <a:avLst/>
            </a:prstGeom>
            <a:noFill/>
          </p:spPr>
        </p:pic>
      </p:grpSp>
      <p:grpSp>
        <p:nvGrpSpPr>
          <p:cNvPr id="10" name="Group 9"/>
          <p:cNvGrpSpPr/>
          <p:nvPr/>
        </p:nvGrpSpPr>
        <p:grpSpPr>
          <a:xfrm>
            <a:off x="5654138" y="2056508"/>
            <a:ext cx="1241561" cy="2105284"/>
            <a:chOff x="8104633" y="2874661"/>
            <a:chExt cx="2113909" cy="3332674"/>
          </a:xfrm>
        </p:grpSpPr>
        <p:sp>
          <p:nvSpPr>
            <p:cNvPr id="11" name="Isosceles Triangle 10"/>
            <p:cNvSpPr/>
            <p:nvPr/>
          </p:nvSpPr>
          <p:spPr bwMode="auto">
            <a:xfrm rot="10800000">
              <a:off x="8355713" y="4165941"/>
              <a:ext cx="1061647" cy="1329862"/>
            </a:xfrm>
            <a:prstGeom prst="triangle">
              <a:avLst>
                <a:gd name="adj" fmla="val 0"/>
              </a:avLst>
            </a:prstGeom>
            <a:gradFill>
              <a:gsLst>
                <a:gs pos="0">
                  <a:schemeClr val="bg1">
                    <a:lumMod val="95000"/>
                    <a:alpha val="31000"/>
                  </a:schemeClr>
                </a:gs>
                <a:gs pos="50000">
                  <a:schemeClr val="bg1">
                    <a:lumMod val="85000"/>
                    <a:alpha val="76000"/>
                  </a:schemeClr>
                </a:gs>
                <a:gs pos="100000">
                  <a:schemeClr val="bg2">
                    <a:lumMod val="90000"/>
                  </a:schemeClr>
                </a:gs>
              </a:gsLst>
              <a:lin ang="5400000" scaled="0"/>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0673"/>
              <a:endParaRPr lang="en-US" dirty="0">
                <a:gradFill>
                  <a:gsLst>
                    <a:gs pos="0">
                      <a:srgbClr val="FFFFFF"/>
                    </a:gs>
                    <a:gs pos="100000">
                      <a:srgbClr val="FFFFFF"/>
                    </a:gs>
                  </a:gsLst>
                  <a:lin ang="5400000" scaled="0"/>
                </a:gradFill>
              </a:endParaRPr>
            </a:p>
          </p:txBody>
        </p:sp>
        <p:pic>
          <p:nvPicPr>
            <p:cNvPr id="12" name="Picture 11"/>
            <p:cNvPicPr>
              <a:picLocks noChangeAspect="1"/>
            </p:cNvPicPr>
            <p:nvPr/>
          </p:nvPicPr>
          <p:blipFill>
            <a:blip r:embed="rId4" cstate="print">
              <a:lum bright="100000" contrast="100000"/>
            </a:blip>
            <a:stretch>
              <a:fillRect/>
            </a:stretch>
          </p:blipFill>
          <p:spPr>
            <a:xfrm>
              <a:off x="8104633" y="4947463"/>
              <a:ext cx="2113909" cy="1259872"/>
            </a:xfrm>
            <a:prstGeom prst="rect">
              <a:avLst/>
            </a:prstGeom>
            <a:noFill/>
            <a:ln>
              <a:noFill/>
            </a:ln>
            <a:effectLst/>
          </p:spPr>
        </p:pic>
        <p:pic>
          <p:nvPicPr>
            <p:cNvPr id="13" name="Picture 12" descr="\\MAGNUM\Projects\Microsoft\Cloud Power FY12\Design\ICONS_PNG\Application.png"/>
            <p:cNvPicPr>
              <a:picLocks noChangeAspect="1" noChangeArrowheads="1"/>
            </p:cNvPicPr>
            <p:nvPr/>
          </p:nvPicPr>
          <p:blipFill>
            <a:blip r:embed="rId5" cstate="print">
              <a:lum bright="100000"/>
            </a:blip>
            <a:srcRect/>
            <a:stretch>
              <a:fillRect/>
            </a:stretch>
          </p:blipFill>
          <p:spPr bwMode="auto">
            <a:xfrm>
              <a:off x="8104633" y="2874661"/>
              <a:ext cx="1563808" cy="1563400"/>
            </a:xfrm>
            <a:prstGeom prst="rect">
              <a:avLst/>
            </a:prstGeom>
            <a:noFill/>
          </p:spPr>
        </p:pic>
      </p:grpSp>
      <p:grpSp>
        <p:nvGrpSpPr>
          <p:cNvPr id="14" name="Group 13"/>
          <p:cNvGrpSpPr/>
          <p:nvPr/>
        </p:nvGrpSpPr>
        <p:grpSpPr>
          <a:xfrm>
            <a:off x="7338645" y="2178787"/>
            <a:ext cx="1241561" cy="1983012"/>
            <a:chOff x="10948236" y="3048621"/>
            <a:chExt cx="2113909" cy="3139117"/>
          </a:xfrm>
        </p:grpSpPr>
        <p:pic>
          <p:nvPicPr>
            <p:cNvPr id="15" name="Picture 2" descr="\\MAGNUM\Projects\Microsoft\Cloud Power FY12\Design\Icons\PNGs\Web.png"/>
            <p:cNvPicPr>
              <a:picLocks noChangeAspect="1" noChangeArrowheads="1"/>
            </p:cNvPicPr>
            <p:nvPr/>
          </p:nvPicPr>
          <p:blipFill rotWithShape="1">
            <a:blip r:embed="rId6" cstate="print">
              <a:lum bright="100000"/>
            </a:blip>
            <a:srcRect t="1" b="-1316"/>
            <a:stretch/>
          </p:blipFill>
          <p:spPr bwMode="auto">
            <a:xfrm>
              <a:off x="11112870" y="3048621"/>
              <a:ext cx="1234537" cy="1250773"/>
            </a:xfrm>
            <a:prstGeom prst="rect">
              <a:avLst/>
            </a:prstGeom>
            <a:noFill/>
          </p:spPr>
        </p:pic>
        <p:sp>
          <p:nvSpPr>
            <p:cNvPr id="16" name="Isosceles Triangle 15"/>
            <p:cNvSpPr/>
            <p:nvPr/>
          </p:nvSpPr>
          <p:spPr bwMode="auto">
            <a:xfrm rot="10800000">
              <a:off x="11199316" y="4146344"/>
              <a:ext cx="1061647" cy="1329862"/>
            </a:xfrm>
            <a:prstGeom prst="triangle">
              <a:avLst>
                <a:gd name="adj" fmla="val 0"/>
              </a:avLst>
            </a:prstGeom>
            <a:gradFill>
              <a:gsLst>
                <a:gs pos="0">
                  <a:schemeClr val="bg1">
                    <a:lumMod val="95000"/>
                    <a:alpha val="31000"/>
                  </a:schemeClr>
                </a:gs>
                <a:gs pos="50000">
                  <a:schemeClr val="bg1">
                    <a:lumMod val="85000"/>
                    <a:alpha val="76000"/>
                  </a:schemeClr>
                </a:gs>
                <a:gs pos="100000">
                  <a:schemeClr val="bg2">
                    <a:lumMod val="90000"/>
                  </a:schemeClr>
                </a:gs>
              </a:gsLst>
              <a:lin ang="5400000" scaled="0"/>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0673"/>
              <a:endParaRPr lang="en-US" dirty="0">
                <a:gradFill>
                  <a:gsLst>
                    <a:gs pos="0">
                      <a:srgbClr val="FFFFFF"/>
                    </a:gs>
                    <a:gs pos="100000">
                      <a:srgbClr val="FFFFFF"/>
                    </a:gs>
                  </a:gsLst>
                  <a:lin ang="5400000" scaled="0"/>
                </a:gradFill>
              </a:endParaRPr>
            </a:p>
          </p:txBody>
        </p:sp>
        <p:pic>
          <p:nvPicPr>
            <p:cNvPr id="17" name="Picture 16"/>
            <p:cNvPicPr>
              <a:picLocks noChangeAspect="1"/>
            </p:cNvPicPr>
            <p:nvPr/>
          </p:nvPicPr>
          <p:blipFill>
            <a:blip r:embed="rId4" cstate="print">
              <a:lum bright="100000" contrast="100000"/>
            </a:blip>
            <a:stretch>
              <a:fillRect/>
            </a:stretch>
          </p:blipFill>
          <p:spPr>
            <a:xfrm>
              <a:off x="10948236" y="4927866"/>
              <a:ext cx="2113909" cy="1259872"/>
            </a:xfrm>
            <a:prstGeom prst="rect">
              <a:avLst/>
            </a:prstGeom>
            <a:noFill/>
            <a:ln>
              <a:noFill/>
            </a:ln>
            <a:effectLst/>
          </p:spPr>
        </p:pic>
      </p:grpSp>
      <p:grpSp>
        <p:nvGrpSpPr>
          <p:cNvPr id="18" name="Group 17"/>
          <p:cNvGrpSpPr/>
          <p:nvPr/>
        </p:nvGrpSpPr>
        <p:grpSpPr>
          <a:xfrm>
            <a:off x="1996134" y="2077228"/>
            <a:ext cx="1661615" cy="2851513"/>
            <a:chOff x="2983001" y="2764132"/>
            <a:chExt cx="2829102" cy="4513958"/>
          </a:xfrm>
        </p:grpSpPr>
        <p:sp>
          <p:nvSpPr>
            <p:cNvPr id="19" name="Rectangle 18"/>
            <p:cNvSpPr/>
            <p:nvPr/>
          </p:nvSpPr>
          <p:spPr bwMode="auto">
            <a:xfrm>
              <a:off x="2985776" y="6331781"/>
              <a:ext cx="2826327" cy="946309"/>
            </a:xfrm>
            <a:prstGeom prst="rect">
              <a:avLst/>
            </a:prstGeom>
            <a:solidFill>
              <a:srgbClr val="FF6600"/>
            </a:solidFill>
            <a:ln w="9525" cap="flat" cmpd="sng" algn="ctr">
              <a:noFill/>
              <a:prstDash val="solid"/>
              <a:headEnd type="none" w="med" len="med"/>
              <a:tailEnd type="none" w="med" len="med"/>
            </a:ln>
            <a:effectLst/>
          </p:spPr>
          <p:txBody>
            <a:bodyPr vert="horz" wrap="square" lIns="182880" tIns="182880" rIns="91440" bIns="45718" numCol="1" rtlCol="0" anchor="ctr" anchorCtr="1" compatLnSpc="1">
              <a:prstTxWarp prst="textNoShape">
                <a:avLst/>
              </a:prstTxWarp>
            </a:bodyPr>
            <a:lstStyle/>
            <a:p>
              <a:pPr defTabSz="913177">
                <a:lnSpc>
                  <a:spcPct val="90000"/>
                </a:lnSpc>
                <a:buSzPct val="90000"/>
              </a:pPr>
              <a:r>
                <a:rPr lang="en-US" sz="2400" dirty="0">
                  <a:gradFill>
                    <a:gsLst>
                      <a:gs pos="85000">
                        <a:srgbClr val="FFFFFF"/>
                      </a:gs>
                      <a:gs pos="0">
                        <a:srgbClr val="FFFFFF"/>
                      </a:gs>
                    </a:gsLst>
                    <a:lin ang="5400000" scaled="0"/>
                  </a:gradFill>
                </a:rPr>
                <a:t>Virtual</a:t>
              </a:r>
            </a:p>
          </p:txBody>
        </p:sp>
        <p:sp>
          <p:nvSpPr>
            <p:cNvPr id="20" name="Rectangle 19"/>
            <p:cNvSpPr/>
            <p:nvPr/>
          </p:nvSpPr>
          <p:spPr bwMode="auto">
            <a:xfrm>
              <a:off x="2983001" y="2764132"/>
              <a:ext cx="2826327" cy="3480433"/>
            </a:xfrm>
            <a:prstGeom prst="rect">
              <a:avLst/>
            </a:prstGeom>
            <a:solidFill>
              <a:srgbClr val="FF6600"/>
            </a:solidFill>
            <a:ln w="9525" cap="flat" cmpd="sng" algn="ctr">
              <a:noFill/>
              <a:prstDash val="solid"/>
              <a:headEnd type="none" w="med" len="med"/>
              <a:tailEnd type="none" w="med" len="med"/>
            </a:ln>
            <a:effectLst/>
          </p:spPr>
          <p:txBody>
            <a:bodyPr vert="horz" wrap="square" lIns="182880" tIns="182880" rIns="91440" bIns="45718" numCol="1" rtlCol="0" anchor="t" anchorCtr="0" compatLnSpc="1">
              <a:prstTxWarp prst="textNoShape">
                <a:avLst/>
              </a:prstTxWarp>
            </a:bodyPr>
            <a:lstStyle/>
            <a:p>
              <a:pPr defTabSz="913177">
                <a:lnSpc>
                  <a:spcPct val="90000"/>
                </a:lnSpc>
                <a:buSzPct val="90000"/>
              </a:pPr>
              <a:endParaRPr lang="en-US" sz="2400" dirty="0">
                <a:gradFill>
                  <a:gsLst>
                    <a:gs pos="85000">
                      <a:srgbClr val="FFFFFF"/>
                    </a:gs>
                    <a:gs pos="0">
                      <a:srgbClr val="FFFFFF"/>
                    </a:gs>
                  </a:gsLst>
                  <a:lin ang="5400000" scaled="0"/>
                </a:gradFill>
              </a:endParaRPr>
            </a:p>
          </p:txBody>
        </p:sp>
        <p:pic>
          <p:nvPicPr>
            <p:cNvPr id="21" name="Picture 2"/>
            <p:cNvPicPr>
              <a:picLocks noChangeAspect="1" noChangeArrowheads="1"/>
            </p:cNvPicPr>
            <p:nvPr/>
          </p:nvPicPr>
          <p:blipFill>
            <a:blip r:embed="rId7" cstate="print">
              <a:lum bright="100000" contrast="100000"/>
            </a:blip>
            <a:srcRect/>
            <a:stretch>
              <a:fillRect/>
            </a:stretch>
          </p:blipFill>
          <p:spPr bwMode="auto">
            <a:xfrm>
              <a:off x="3085313" y="3346910"/>
              <a:ext cx="2552600" cy="2338866"/>
            </a:xfrm>
            <a:prstGeom prst="rect">
              <a:avLst/>
            </a:prstGeom>
            <a:noFill/>
            <a:ln w="9525">
              <a:noFill/>
              <a:miter lim="800000"/>
              <a:headEnd/>
              <a:tailEnd/>
            </a:ln>
            <a:effectLst/>
          </p:spPr>
        </p:pic>
      </p:grpSp>
      <p:grpSp>
        <p:nvGrpSpPr>
          <p:cNvPr id="22" name="Group 21"/>
          <p:cNvGrpSpPr/>
          <p:nvPr/>
        </p:nvGrpSpPr>
        <p:grpSpPr>
          <a:xfrm>
            <a:off x="3676660" y="2048430"/>
            <a:ext cx="1688516" cy="2880312"/>
            <a:chOff x="5844305" y="2718544"/>
            <a:chExt cx="2874905" cy="4559546"/>
          </a:xfrm>
        </p:grpSpPr>
        <p:sp>
          <p:nvSpPr>
            <p:cNvPr id="23" name="Rectangle 22"/>
            <p:cNvSpPr/>
            <p:nvPr/>
          </p:nvSpPr>
          <p:spPr bwMode="auto">
            <a:xfrm>
              <a:off x="5892883" y="6331781"/>
              <a:ext cx="2826327" cy="946309"/>
            </a:xfrm>
            <a:prstGeom prst="rect">
              <a:avLst/>
            </a:prstGeom>
            <a:solidFill>
              <a:schemeClr val="accent5">
                <a:lumMod val="75000"/>
              </a:schemeClr>
            </a:solidFill>
            <a:ln w="9525" cap="flat" cmpd="sng" algn="ctr">
              <a:noFill/>
              <a:prstDash val="solid"/>
              <a:headEnd type="none" w="med" len="med"/>
              <a:tailEnd type="none" w="med" len="med"/>
            </a:ln>
            <a:effectLst/>
          </p:spPr>
          <p:txBody>
            <a:bodyPr vert="horz" wrap="square" lIns="182880" tIns="182880" rIns="91440" bIns="45718" numCol="1" rtlCol="0" anchor="ctr" anchorCtr="1" compatLnSpc="1">
              <a:prstTxWarp prst="textNoShape">
                <a:avLst/>
              </a:prstTxWarp>
            </a:bodyPr>
            <a:lstStyle/>
            <a:p>
              <a:pPr defTabSz="913177">
                <a:lnSpc>
                  <a:spcPct val="90000"/>
                </a:lnSpc>
                <a:buSzPct val="90000"/>
              </a:pPr>
              <a:r>
                <a:rPr lang="en-US" sz="2400" dirty="0" err="1">
                  <a:gradFill>
                    <a:gsLst>
                      <a:gs pos="85000">
                        <a:srgbClr val="FFFFFF"/>
                      </a:gs>
                      <a:gs pos="0">
                        <a:srgbClr val="FFFFFF"/>
                      </a:gs>
                    </a:gsLst>
                    <a:lin ang="5400000" scaled="0"/>
                  </a:gradFill>
                </a:rPr>
                <a:t>IaaS</a:t>
              </a:r>
              <a:endParaRPr lang="en-US" sz="2400" dirty="0">
                <a:gradFill>
                  <a:gsLst>
                    <a:gs pos="85000">
                      <a:srgbClr val="FFFFFF"/>
                    </a:gs>
                    <a:gs pos="0">
                      <a:srgbClr val="FFFFFF"/>
                    </a:gs>
                  </a:gsLst>
                  <a:lin ang="5400000" scaled="0"/>
                </a:gradFill>
              </a:endParaRPr>
            </a:p>
          </p:txBody>
        </p:sp>
        <p:sp>
          <p:nvSpPr>
            <p:cNvPr id="24" name="Rectangle 23"/>
            <p:cNvSpPr/>
            <p:nvPr/>
          </p:nvSpPr>
          <p:spPr bwMode="auto">
            <a:xfrm>
              <a:off x="5890108" y="2764132"/>
              <a:ext cx="2826327" cy="3480433"/>
            </a:xfrm>
            <a:prstGeom prst="rect">
              <a:avLst/>
            </a:prstGeom>
            <a:solidFill>
              <a:schemeClr val="accent5">
                <a:lumMod val="75000"/>
              </a:schemeClr>
            </a:solidFill>
            <a:ln w="9525" cap="flat" cmpd="sng" algn="ctr">
              <a:noFill/>
              <a:prstDash val="solid"/>
              <a:headEnd type="none" w="med" len="med"/>
              <a:tailEnd type="none" w="med" len="med"/>
            </a:ln>
            <a:effectLst/>
          </p:spPr>
          <p:txBody>
            <a:bodyPr vert="horz" wrap="square" lIns="182880" tIns="182880" rIns="91440" bIns="45718" numCol="1" rtlCol="0" anchor="t" anchorCtr="0" compatLnSpc="1">
              <a:prstTxWarp prst="textNoShape">
                <a:avLst/>
              </a:prstTxWarp>
            </a:bodyPr>
            <a:lstStyle/>
            <a:p>
              <a:pPr defTabSz="913177">
                <a:lnSpc>
                  <a:spcPct val="90000"/>
                </a:lnSpc>
                <a:buSzPct val="90000"/>
              </a:pPr>
              <a:endParaRPr lang="en-US" sz="2400" dirty="0">
                <a:gradFill>
                  <a:gsLst>
                    <a:gs pos="85000">
                      <a:srgbClr val="FFFFFF"/>
                    </a:gs>
                    <a:gs pos="0">
                      <a:srgbClr val="FFFFFF"/>
                    </a:gs>
                  </a:gsLst>
                  <a:lin ang="5400000" scaled="0"/>
                </a:gradFill>
              </a:endParaRPr>
            </a:p>
          </p:txBody>
        </p:sp>
        <p:grpSp>
          <p:nvGrpSpPr>
            <p:cNvPr id="25" name="Group 24"/>
            <p:cNvGrpSpPr/>
            <p:nvPr/>
          </p:nvGrpSpPr>
          <p:grpSpPr>
            <a:xfrm>
              <a:off x="5844305" y="2718544"/>
              <a:ext cx="2777268" cy="3345461"/>
              <a:chOff x="5062551" y="2861874"/>
              <a:chExt cx="2777268" cy="3345461"/>
            </a:xfrm>
          </p:grpSpPr>
          <p:pic>
            <p:nvPicPr>
              <p:cNvPr id="26" name="Picture 2"/>
              <p:cNvPicPr>
                <a:picLocks noChangeAspect="1" noChangeArrowheads="1"/>
              </p:cNvPicPr>
              <p:nvPr/>
            </p:nvPicPr>
            <p:blipFill>
              <a:blip r:embed="rId7" cstate="print">
                <a:lum bright="100000" contrast="100000"/>
              </a:blip>
              <a:srcRect/>
              <a:stretch>
                <a:fillRect/>
              </a:stretch>
            </p:blipFill>
            <p:spPr bwMode="auto">
              <a:xfrm>
                <a:off x="5062551" y="2861874"/>
                <a:ext cx="2148932" cy="1968998"/>
              </a:xfrm>
              <a:prstGeom prst="rect">
                <a:avLst/>
              </a:prstGeom>
              <a:noFill/>
              <a:ln w="9525">
                <a:noFill/>
                <a:miter lim="800000"/>
                <a:headEnd/>
                <a:tailEnd/>
              </a:ln>
              <a:effectLst/>
            </p:spPr>
          </p:pic>
          <p:sp>
            <p:nvSpPr>
              <p:cNvPr id="27" name="Isosceles Triangle 26"/>
              <p:cNvSpPr/>
              <p:nvPr/>
            </p:nvSpPr>
            <p:spPr bwMode="auto">
              <a:xfrm rot="9180217">
                <a:off x="6169786" y="4246310"/>
                <a:ext cx="1061647" cy="1329862"/>
              </a:xfrm>
              <a:prstGeom prst="triangle">
                <a:avLst>
                  <a:gd name="adj" fmla="val 64317"/>
                </a:avLst>
              </a:prstGeom>
              <a:gradFill>
                <a:gsLst>
                  <a:gs pos="0">
                    <a:schemeClr val="bg1">
                      <a:lumMod val="95000"/>
                      <a:alpha val="31000"/>
                    </a:schemeClr>
                  </a:gs>
                  <a:gs pos="50000">
                    <a:schemeClr val="bg1">
                      <a:lumMod val="85000"/>
                      <a:alpha val="76000"/>
                    </a:schemeClr>
                  </a:gs>
                  <a:gs pos="100000">
                    <a:schemeClr val="bg2">
                      <a:lumMod val="90000"/>
                    </a:schemeClr>
                  </a:gs>
                </a:gsLst>
                <a:lin ang="5400000" scaled="0"/>
              </a:gra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1436" tIns="45718" rIns="91436" bIns="45718" numCol="1" rtlCol="0" anchor="ctr" anchorCtr="0" compatLnSpc="1">
                <a:prstTxWarp prst="textNoShape">
                  <a:avLst/>
                </a:prstTxWarp>
              </a:bodyPr>
              <a:lstStyle/>
              <a:p>
                <a:pPr algn="ctr" defTabSz="760673"/>
                <a:endParaRPr lang="en-US" dirty="0">
                  <a:gradFill>
                    <a:gsLst>
                      <a:gs pos="0">
                        <a:srgbClr val="FFFFFF"/>
                      </a:gs>
                      <a:gs pos="100000">
                        <a:srgbClr val="FFFFFF"/>
                      </a:gs>
                    </a:gsLst>
                    <a:lin ang="5400000" scaled="0"/>
                  </a:gradFill>
                </a:endParaRPr>
              </a:p>
            </p:txBody>
          </p:sp>
          <p:pic>
            <p:nvPicPr>
              <p:cNvPr id="28" name="Picture 27"/>
              <p:cNvPicPr>
                <a:picLocks noChangeAspect="1"/>
              </p:cNvPicPr>
              <p:nvPr/>
            </p:nvPicPr>
            <p:blipFill>
              <a:blip r:embed="rId4" cstate="print">
                <a:lum bright="100000" contrast="100000"/>
              </a:blip>
              <a:stretch>
                <a:fillRect/>
              </a:stretch>
            </p:blipFill>
            <p:spPr>
              <a:xfrm>
                <a:off x="5725910" y="4947463"/>
                <a:ext cx="2113909" cy="1259872"/>
              </a:xfrm>
              <a:prstGeom prst="rect">
                <a:avLst/>
              </a:prstGeom>
              <a:noFill/>
              <a:ln>
                <a:noFill/>
              </a:ln>
              <a:effectLst/>
            </p:spPr>
          </p:pic>
        </p:grpSp>
      </p:grpSp>
      <p:sp>
        <p:nvSpPr>
          <p:cNvPr id="30" name="Title 5"/>
          <p:cNvSpPr txBox="1">
            <a:spLocks/>
          </p:cNvSpPr>
          <p:nvPr/>
        </p:nvSpPr>
        <p:spPr>
          <a:xfrm>
            <a:off x="389436" y="229617"/>
            <a:ext cx="8363938" cy="747897"/>
          </a:xfrm>
          <a:prstGeom prst="rect">
            <a:avLst/>
          </a:prstGeom>
        </p:spPr>
        <p:txBody>
          <a:bodyPr vert="horz" wrap="square" lIns="0" tIns="0" rIns="0" bIns="0" rtlCol="0" anchor="t">
            <a:spAutoFit/>
          </a:bodyPr>
          <a:lstStyle>
            <a:lvl1pPr>
              <a:lnSpc>
                <a:spcPct val="90000"/>
              </a:lnSpc>
              <a:spcBef>
                <a:spcPct val="0"/>
              </a:spcBef>
              <a:buNone/>
              <a:defRPr lang="en-US" sz="5400" b="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cs typeface="Arial" charset="0"/>
              </a:defRPr>
            </a:lvl1pPr>
          </a:lstStyle>
          <a:p>
            <a:r>
              <a:rPr lang="en-US" dirty="0" smtClean="0"/>
              <a:t>IT Continuum</a:t>
            </a:r>
            <a:endParaRPr lang="en-US" dirty="0"/>
          </a:p>
        </p:txBody>
      </p:sp>
    </p:spTree>
    <p:extLst>
      <p:ext uri="{BB962C8B-B14F-4D97-AF65-F5344CB8AC3E}">
        <p14:creationId xmlns:p14="http://schemas.microsoft.com/office/powerpoint/2010/main" val="521285457"/>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9060" y="1570503"/>
            <a:ext cx="1911721" cy="4020869"/>
            <a:chOff x="855665" y="1583373"/>
            <a:chExt cx="2237001" cy="4790431"/>
          </a:xfrm>
        </p:grpSpPr>
        <p:sp>
          <p:nvSpPr>
            <p:cNvPr id="3" name="Rectangle 2"/>
            <p:cNvSpPr/>
            <p:nvPr/>
          </p:nvSpPr>
          <p:spPr>
            <a:xfrm>
              <a:off x="1225894" y="1583373"/>
              <a:ext cx="1866772" cy="640080"/>
            </a:xfrm>
            <a:prstGeom prst="rect">
              <a:avLst/>
            </a:prstGeom>
            <a:noFill/>
            <a:ln w="9525" cap="flat" cmpd="sng" algn="ctr">
              <a:noFill/>
              <a:prstDash val="solid"/>
            </a:ln>
            <a:effectLst/>
          </p:spPr>
          <p:txBody>
            <a:bodyPr lIns="0" tIns="0" r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gn="ctr" defTabSz="1217317" fontAlgn="base">
                <a:spcAft>
                  <a:spcPct val="0"/>
                </a:spcAft>
              </a:pPr>
              <a:r>
                <a:rPr lang="en-US" sz="2000" dirty="0" smtClean="0">
                  <a:solidFill>
                    <a:srgbClr val="595959">
                      <a:alpha val="99000"/>
                    </a:srgbClr>
                  </a:solidFill>
                  <a:ea typeface="Kozuka Gothic Pro R" pitchFamily="34" charset="-128"/>
                </a:rPr>
                <a:t>on premises</a:t>
              </a:r>
              <a:endParaRPr lang="en-US" sz="2000" dirty="0">
                <a:solidFill>
                  <a:srgbClr val="595959">
                    <a:alpha val="99000"/>
                  </a:srgbClr>
                </a:solidFill>
                <a:ea typeface="Kozuka Gothic Pro R" pitchFamily="34" charset="-128"/>
              </a:endParaRPr>
            </a:p>
          </p:txBody>
        </p:sp>
        <p:sp>
          <p:nvSpPr>
            <p:cNvPr id="4" name="Rectangle 3"/>
            <p:cNvSpPr/>
            <p:nvPr/>
          </p:nvSpPr>
          <p:spPr>
            <a:xfrm>
              <a:off x="1396458" y="5537987"/>
              <a:ext cx="1638241" cy="381000"/>
            </a:xfrm>
            <a:prstGeom prst="rect">
              <a:avLst/>
            </a:prstGeom>
            <a:solidFill>
              <a:schemeClr val="accent1"/>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Storage</a:t>
              </a:r>
            </a:p>
          </p:txBody>
        </p:sp>
        <p:sp>
          <p:nvSpPr>
            <p:cNvPr id="5" name="Rectangle 4"/>
            <p:cNvSpPr/>
            <p:nvPr/>
          </p:nvSpPr>
          <p:spPr>
            <a:xfrm>
              <a:off x="1396458" y="5083168"/>
              <a:ext cx="1638241" cy="381000"/>
            </a:xfrm>
            <a:prstGeom prst="rect">
              <a:avLst/>
            </a:prstGeom>
            <a:solidFill>
              <a:schemeClr val="accent1"/>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Servers</a:t>
              </a:r>
            </a:p>
          </p:txBody>
        </p:sp>
        <p:sp>
          <p:nvSpPr>
            <p:cNvPr id="6" name="Rectangle 5"/>
            <p:cNvSpPr/>
            <p:nvPr/>
          </p:nvSpPr>
          <p:spPr>
            <a:xfrm>
              <a:off x="1396458" y="5992804"/>
              <a:ext cx="1638241" cy="381000"/>
            </a:xfrm>
            <a:prstGeom prst="rect">
              <a:avLst/>
            </a:prstGeom>
            <a:solidFill>
              <a:schemeClr val="accent1"/>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Networking</a:t>
              </a:r>
            </a:p>
          </p:txBody>
        </p:sp>
        <p:sp>
          <p:nvSpPr>
            <p:cNvPr id="7" name="Rectangle 6"/>
            <p:cNvSpPr/>
            <p:nvPr/>
          </p:nvSpPr>
          <p:spPr>
            <a:xfrm>
              <a:off x="1396458" y="4173530"/>
              <a:ext cx="1638241" cy="381000"/>
            </a:xfrm>
            <a:prstGeom prst="rect">
              <a:avLst/>
            </a:prstGeom>
            <a:solidFill>
              <a:schemeClr val="accent1"/>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O/S</a:t>
              </a:r>
            </a:p>
          </p:txBody>
        </p:sp>
        <p:sp>
          <p:nvSpPr>
            <p:cNvPr id="8" name="Rectangle 7"/>
            <p:cNvSpPr/>
            <p:nvPr/>
          </p:nvSpPr>
          <p:spPr>
            <a:xfrm>
              <a:off x="1396458" y="3718711"/>
              <a:ext cx="1638241" cy="381000"/>
            </a:xfrm>
            <a:prstGeom prst="rect">
              <a:avLst/>
            </a:prstGeom>
            <a:solidFill>
              <a:schemeClr val="accent1"/>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Middleware</a:t>
              </a:r>
            </a:p>
          </p:txBody>
        </p:sp>
        <p:sp>
          <p:nvSpPr>
            <p:cNvPr id="9" name="Rectangle 8"/>
            <p:cNvSpPr/>
            <p:nvPr/>
          </p:nvSpPr>
          <p:spPr>
            <a:xfrm>
              <a:off x="1396458" y="4628349"/>
              <a:ext cx="1638241" cy="381000"/>
            </a:xfrm>
            <a:prstGeom prst="rect">
              <a:avLst/>
            </a:prstGeom>
            <a:solidFill>
              <a:schemeClr val="accent1"/>
            </a:solidFill>
            <a:ln w="9525" cap="flat" cmpd="sng" algn="ctr">
              <a:noFill/>
              <a:prstDash val="solid"/>
            </a:ln>
            <a:effectLst/>
          </p:spPr>
          <p:txBody>
            <a:bodyPr lIns="0" r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Virtualization</a:t>
              </a:r>
            </a:p>
          </p:txBody>
        </p:sp>
        <p:sp>
          <p:nvSpPr>
            <p:cNvPr id="10" name="Rectangle 9"/>
            <p:cNvSpPr/>
            <p:nvPr/>
          </p:nvSpPr>
          <p:spPr>
            <a:xfrm>
              <a:off x="1396458" y="2809073"/>
              <a:ext cx="1638241" cy="381000"/>
            </a:xfrm>
            <a:prstGeom prst="rect">
              <a:avLst/>
            </a:prstGeom>
            <a:solidFill>
              <a:schemeClr val="accent1"/>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Data</a:t>
              </a:r>
            </a:p>
          </p:txBody>
        </p:sp>
        <p:sp>
          <p:nvSpPr>
            <p:cNvPr id="11" name="Rectangle 10"/>
            <p:cNvSpPr/>
            <p:nvPr/>
          </p:nvSpPr>
          <p:spPr>
            <a:xfrm>
              <a:off x="1396458" y="2354254"/>
              <a:ext cx="1638241" cy="381000"/>
            </a:xfrm>
            <a:prstGeom prst="rect">
              <a:avLst/>
            </a:prstGeom>
            <a:solidFill>
              <a:schemeClr val="accent1"/>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7417"/>
              <a:r>
                <a:rPr lang="en-US" dirty="0" smtClean="0">
                  <a:solidFill>
                    <a:prstClr val="white">
                      <a:alpha val="99000"/>
                    </a:prstClr>
                  </a:solidFill>
                  <a:ea typeface="Segoe UI" pitchFamily="34" charset="0"/>
                  <a:cs typeface="Segoe UI" pitchFamily="34" charset="0"/>
                </a:rPr>
                <a:t>Application</a:t>
              </a:r>
              <a:endParaRPr lang="en-US" dirty="0">
                <a:solidFill>
                  <a:prstClr val="white">
                    <a:alpha val="99000"/>
                  </a:prstClr>
                </a:solidFill>
                <a:ea typeface="Segoe UI" pitchFamily="34" charset="0"/>
                <a:cs typeface="Segoe UI" pitchFamily="34" charset="0"/>
              </a:endParaRPr>
            </a:p>
          </p:txBody>
        </p:sp>
        <p:sp>
          <p:nvSpPr>
            <p:cNvPr id="12" name="Rectangle 11"/>
            <p:cNvSpPr/>
            <p:nvPr/>
          </p:nvSpPr>
          <p:spPr>
            <a:xfrm>
              <a:off x="1396458" y="3263892"/>
              <a:ext cx="1638241" cy="381000"/>
            </a:xfrm>
            <a:prstGeom prst="rect">
              <a:avLst/>
            </a:prstGeom>
            <a:solidFill>
              <a:schemeClr val="accent1"/>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Runtime</a:t>
              </a:r>
            </a:p>
          </p:txBody>
        </p:sp>
        <p:sp>
          <p:nvSpPr>
            <p:cNvPr id="13" name="Left Brace 12"/>
            <p:cNvSpPr/>
            <p:nvPr/>
          </p:nvSpPr>
          <p:spPr>
            <a:xfrm>
              <a:off x="1249156" y="2354254"/>
              <a:ext cx="137875" cy="4019550"/>
            </a:xfrm>
            <a:prstGeom prst="leftBrace">
              <a:avLst>
                <a:gd name="adj1" fmla="val 0"/>
                <a:gd name="adj2" fmla="val 50000"/>
              </a:avLst>
            </a:prstGeom>
            <a:noFill/>
            <a:ln w="19050" cap="flat" cmpd="sng" algn="ctr">
              <a:solidFill>
                <a:schemeClr val="tx1">
                  <a:lumMod val="50000"/>
                  <a:lumOff val="50000"/>
                </a:schemeClr>
              </a:solid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7417"/>
              <a:endParaRPr lang="en-US" dirty="0">
                <a:solidFill>
                  <a:srgbClr val="FFFFFF"/>
                </a:solidFill>
                <a:ea typeface="Segoe UI" pitchFamily="34" charset="0"/>
                <a:cs typeface="Segoe UI" pitchFamily="34" charset="0"/>
              </a:endParaRPr>
            </a:p>
          </p:txBody>
        </p:sp>
        <p:sp>
          <p:nvSpPr>
            <p:cNvPr id="14" name="TextBox 52"/>
            <p:cNvSpPr txBox="1"/>
            <p:nvPr/>
          </p:nvSpPr>
          <p:spPr>
            <a:xfrm>
              <a:off x="855665" y="3820894"/>
              <a:ext cx="400110" cy="1070421"/>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7317" fontAlgn="base">
                <a:spcAft>
                  <a:spcPct val="0"/>
                </a:spcAft>
              </a:pPr>
              <a:r>
                <a:rPr lang="en-US" sz="1400" dirty="0">
                  <a:solidFill>
                    <a:srgbClr val="595959">
                      <a:alpha val="99000"/>
                    </a:srgbClr>
                  </a:solidFill>
                  <a:ea typeface="Kozuka Gothic Pro R" pitchFamily="34" charset="-128"/>
                </a:rPr>
                <a:t>You manage</a:t>
              </a:r>
            </a:p>
          </p:txBody>
        </p:sp>
      </p:grpSp>
      <p:grpSp>
        <p:nvGrpSpPr>
          <p:cNvPr id="15" name="Group 14"/>
          <p:cNvGrpSpPr/>
          <p:nvPr/>
        </p:nvGrpSpPr>
        <p:grpSpPr>
          <a:xfrm>
            <a:off x="2234085" y="1570494"/>
            <a:ext cx="2368863" cy="4020872"/>
            <a:chOff x="3377366" y="1583373"/>
            <a:chExt cx="2771925" cy="4790435"/>
          </a:xfrm>
        </p:grpSpPr>
        <p:sp>
          <p:nvSpPr>
            <p:cNvPr id="16" name="Rectangle 15"/>
            <p:cNvSpPr/>
            <p:nvPr/>
          </p:nvSpPr>
          <p:spPr>
            <a:xfrm>
              <a:off x="3442874" y="1583373"/>
              <a:ext cx="2593774"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gn="ctr" defTabSz="1217317" fontAlgn="base">
                <a:spcAft>
                  <a:spcPct val="0"/>
                </a:spcAft>
              </a:pPr>
              <a:r>
                <a:rPr lang="en-US" sz="2000" dirty="0">
                  <a:solidFill>
                    <a:srgbClr val="595959">
                      <a:alpha val="99000"/>
                    </a:srgbClr>
                  </a:solidFill>
                  <a:ea typeface="Kozuka Gothic Pro R" pitchFamily="34" charset="-128"/>
                </a:rPr>
                <a:t>Infrastructure</a:t>
              </a:r>
            </a:p>
            <a:p>
              <a:pPr algn="ctr" defTabSz="1217417"/>
              <a:r>
                <a:rPr lang="en-US" sz="1600" dirty="0">
                  <a:solidFill>
                    <a:srgbClr val="595959">
                      <a:alpha val="99000"/>
                    </a:srgbClr>
                  </a:solidFill>
                  <a:ea typeface="Kozuka Gothic Pro R" pitchFamily="34" charset="-128"/>
                </a:rPr>
                <a:t>(as a Service)</a:t>
              </a:r>
            </a:p>
          </p:txBody>
        </p:sp>
        <p:sp>
          <p:nvSpPr>
            <p:cNvPr id="17" name="Rectangle 16"/>
            <p:cNvSpPr/>
            <p:nvPr/>
          </p:nvSpPr>
          <p:spPr>
            <a:xfrm>
              <a:off x="3928143" y="5537991"/>
              <a:ext cx="1638241" cy="381000"/>
            </a:xfrm>
            <a:prstGeom prst="rect">
              <a:avLst/>
            </a:prstGeom>
            <a:solidFill>
              <a:srgbClr val="00B0F0"/>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Storage</a:t>
              </a:r>
            </a:p>
          </p:txBody>
        </p:sp>
        <p:sp>
          <p:nvSpPr>
            <p:cNvPr id="18" name="Rectangle 17"/>
            <p:cNvSpPr/>
            <p:nvPr/>
          </p:nvSpPr>
          <p:spPr>
            <a:xfrm>
              <a:off x="3928143" y="5083172"/>
              <a:ext cx="1638241" cy="381000"/>
            </a:xfrm>
            <a:prstGeom prst="rect">
              <a:avLst/>
            </a:prstGeom>
            <a:solidFill>
              <a:srgbClr val="00B0F0"/>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Servers</a:t>
              </a:r>
            </a:p>
          </p:txBody>
        </p:sp>
        <p:sp>
          <p:nvSpPr>
            <p:cNvPr id="19" name="Rectangle 18"/>
            <p:cNvSpPr/>
            <p:nvPr/>
          </p:nvSpPr>
          <p:spPr>
            <a:xfrm>
              <a:off x="3928143" y="5992808"/>
              <a:ext cx="1638241" cy="381000"/>
            </a:xfrm>
            <a:prstGeom prst="rect">
              <a:avLst/>
            </a:prstGeom>
            <a:solidFill>
              <a:srgbClr val="00B0F0"/>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Networking</a:t>
              </a:r>
            </a:p>
          </p:txBody>
        </p:sp>
        <p:sp>
          <p:nvSpPr>
            <p:cNvPr id="20" name="Rectangle 19"/>
            <p:cNvSpPr/>
            <p:nvPr/>
          </p:nvSpPr>
          <p:spPr>
            <a:xfrm>
              <a:off x="3928143" y="4173534"/>
              <a:ext cx="1638241" cy="381000"/>
            </a:xfrm>
            <a:prstGeom prst="rect">
              <a:avLst/>
            </a:prstGeom>
            <a:solidFill>
              <a:schemeClr val="accent1"/>
            </a:solidFill>
            <a:ln w="9525" cap="flat" cmpd="sng" algn="ctr">
              <a:noFill/>
              <a:prstDash val="solid"/>
            </a:ln>
            <a:effectLst/>
          </p:spPr>
          <p:txBody>
            <a:bodyPr rtlCol="0" anchor="t" anchorCtr="0"/>
            <a:lstStyle/>
            <a:p>
              <a:pPr algn="ctr" defTabSz="1217417"/>
              <a:r>
                <a:rPr lang="en-US" dirty="0">
                  <a:solidFill>
                    <a:prstClr val="white">
                      <a:alpha val="99000"/>
                    </a:prstClr>
                  </a:solidFill>
                  <a:ea typeface="Segoe UI" pitchFamily="34" charset="0"/>
                  <a:cs typeface="Segoe UI" pitchFamily="34" charset="0"/>
                </a:rPr>
                <a:t>O/S</a:t>
              </a:r>
            </a:p>
          </p:txBody>
        </p:sp>
        <p:sp>
          <p:nvSpPr>
            <p:cNvPr id="21" name="Rectangle 20"/>
            <p:cNvSpPr/>
            <p:nvPr/>
          </p:nvSpPr>
          <p:spPr>
            <a:xfrm>
              <a:off x="3928143" y="3718715"/>
              <a:ext cx="1638241" cy="381000"/>
            </a:xfrm>
            <a:prstGeom prst="rect">
              <a:avLst/>
            </a:prstGeom>
            <a:solidFill>
              <a:schemeClr val="accent1"/>
            </a:solidFill>
            <a:ln w="9525" cap="flat" cmpd="sng" algn="ctr">
              <a:noFill/>
              <a:prstDash val="solid"/>
            </a:ln>
            <a:effectLst/>
          </p:spPr>
          <p:txBody>
            <a:bodyPr rtlCol="0" anchor="t" anchorCtr="0"/>
            <a:lstStyle/>
            <a:p>
              <a:pPr algn="ctr" defTabSz="1217417"/>
              <a:r>
                <a:rPr lang="en-US" dirty="0">
                  <a:solidFill>
                    <a:prstClr val="white">
                      <a:alpha val="99000"/>
                    </a:prstClr>
                  </a:solidFill>
                  <a:ea typeface="Segoe UI" pitchFamily="34" charset="0"/>
                  <a:cs typeface="Segoe UI" pitchFamily="34" charset="0"/>
                </a:rPr>
                <a:t>Middleware</a:t>
              </a:r>
            </a:p>
          </p:txBody>
        </p:sp>
        <p:sp>
          <p:nvSpPr>
            <p:cNvPr id="22" name="Rectangle 21"/>
            <p:cNvSpPr/>
            <p:nvPr/>
          </p:nvSpPr>
          <p:spPr>
            <a:xfrm>
              <a:off x="3928143" y="4628353"/>
              <a:ext cx="1638241" cy="381000"/>
            </a:xfrm>
            <a:prstGeom prst="rect">
              <a:avLst/>
            </a:prstGeom>
            <a:solidFill>
              <a:srgbClr val="00B0F0"/>
            </a:solidFill>
            <a:ln w="9525" cap="flat" cmpd="sng" algn="ctr">
              <a:noFill/>
              <a:prstDash val="solid"/>
            </a:ln>
            <a:effectLst/>
          </p:spPr>
          <p:txBody>
            <a:bodyPr lIns="0" rIns="0"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217417"/>
              <a:r>
                <a:rPr lang="en-US" dirty="0">
                  <a:solidFill>
                    <a:prstClr val="white">
                      <a:alpha val="99000"/>
                    </a:prstClr>
                  </a:solidFill>
                  <a:ea typeface="Segoe UI" pitchFamily="34" charset="0"/>
                  <a:cs typeface="Segoe UI" pitchFamily="34" charset="0"/>
                </a:rPr>
                <a:t>Virtualization</a:t>
              </a:r>
            </a:p>
          </p:txBody>
        </p:sp>
        <p:sp>
          <p:nvSpPr>
            <p:cNvPr id="23" name="Rectangle 22"/>
            <p:cNvSpPr/>
            <p:nvPr/>
          </p:nvSpPr>
          <p:spPr>
            <a:xfrm>
              <a:off x="3928143" y="2809077"/>
              <a:ext cx="1638241" cy="381000"/>
            </a:xfrm>
            <a:prstGeom prst="rect">
              <a:avLst/>
            </a:prstGeom>
            <a:solidFill>
              <a:schemeClr val="accent1"/>
            </a:solidFill>
            <a:ln w="9525" cap="flat" cmpd="sng" algn="ctr">
              <a:noFill/>
              <a:prstDash val="solid"/>
            </a:ln>
            <a:effectLst/>
          </p:spPr>
          <p:txBody>
            <a:bodyPr rtlCol="0" anchor="t" anchorCtr="0"/>
            <a:lstStyle/>
            <a:p>
              <a:pPr algn="ctr" defTabSz="1217417"/>
              <a:r>
                <a:rPr lang="en-US" dirty="0">
                  <a:solidFill>
                    <a:prstClr val="white">
                      <a:alpha val="99000"/>
                    </a:prstClr>
                  </a:solidFill>
                  <a:ea typeface="Segoe UI" pitchFamily="34" charset="0"/>
                  <a:cs typeface="Segoe UI" pitchFamily="34" charset="0"/>
                </a:rPr>
                <a:t>Data</a:t>
              </a:r>
            </a:p>
          </p:txBody>
        </p:sp>
        <p:sp>
          <p:nvSpPr>
            <p:cNvPr id="24" name="Rectangle 23"/>
            <p:cNvSpPr/>
            <p:nvPr/>
          </p:nvSpPr>
          <p:spPr>
            <a:xfrm>
              <a:off x="3928143" y="2354258"/>
              <a:ext cx="1638241" cy="381000"/>
            </a:xfrm>
            <a:prstGeom prst="rect">
              <a:avLst/>
            </a:prstGeom>
            <a:solidFill>
              <a:schemeClr val="accent1"/>
            </a:solidFill>
            <a:ln w="9525" cap="flat" cmpd="sng" algn="ctr">
              <a:noFill/>
              <a:prstDash val="solid"/>
            </a:ln>
            <a:effectLst/>
          </p:spPr>
          <p:txBody>
            <a:bodyPr rtlCol="0" anchor="t" anchorCtr="0"/>
            <a:lstStyle/>
            <a:p>
              <a:pPr algn="ctr" defTabSz="1217417"/>
              <a:r>
                <a:rPr lang="en-US" dirty="0" smtClean="0">
                  <a:solidFill>
                    <a:prstClr val="white">
                      <a:alpha val="99000"/>
                    </a:prstClr>
                  </a:solidFill>
                  <a:ea typeface="Segoe UI" pitchFamily="34" charset="0"/>
                  <a:cs typeface="Segoe UI" pitchFamily="34" charset="0"/>
                </a:rPr>
                <a:t>Application</a:t>
              </a:r>
              <a:endParaRPr lang="en-US" dirty="0">
                <a:solidFill>
                  <a:prstClr val="white">
                    <a:alpha val="99000"/>
                  </a:prstClr>
                </a:solidFill>
                <a:ea typeface="Segoe UI" pitchFamily="34" charset="0"/>
                <a:cs typeface="Segoe UI" pitchFamily="34" charset="0"/>
              </a:endParaRPr>
            </a:p>
          </p:txBody>
        </p:sp>
        <p:sp>
          <p:nvSpPr>
            <p:cNvPr id="25" name="Rectangle 24"/>
            <p:cNvSpPr/>
            <p:nvPr/>
          </p:nvSpPr>
          <p:spPr>
            <a:xfrm>
              <a:off x="3928143" y="3263896"/>
              <a:ext cx="1638241" cy="381000"/>
            </a:xfrm>
            <a:prstGeom prst="rect">
              <a:avLst/>
            </a:prstGeom>
            <a:solidFill>
              <a:schemeClr val="accent1"/>
            </a:solidFill>
            <a:ln w="9525" cap="flat" cmpd="sng" algn="ctr">
              <a:noFill/>
              <a:prstDash val="solid"/>
            </a:ln>
            <a:effectLst/>
          </p:spPr>
          <p:txBody>
            <a:bodyPr rtlCol="0" anchor="t" anchorCtr="0"/>
            <a:lstStyle/>
            <a:p>
              <a:pPr algn="ctr" defTabSz="1217417"/>
              <a:r>
                <a:rPr lang="en-US" dirty="0">
                  <a:solidFill>
                    <a:prstClr val="white">
                      <a:alpha val="99000"/>
                    </a:prstClr>
                  </a:solidFill>
                  <a:ea typeface="Segoe UI" pitchFamily="34" charset="0"/>
                  <a:cs typeface="Segoe UI" pitchFamily="34" charset="0"/>
                </a:rPr>
                <a:t>Runtime</a:t>
              </a:r>
            </a:p>
          </p:txBody>
        </p:sp>
        <p:sp>
          <p:nvSpPr>
            <p:cNvPr id="26" name="Left Brace 25"/>
            <p:cNvSpPr/>
            <p:nvPr/>
          </p:nvSpPr>
          <p:spPr>
            <a:xfrm flipH="1">
              <a:off x="5575614" y="4607275"/>
              <a:ext cx="228601" cy="1764000"/>
            </a:xfrm>
            <a:prstGeom prst="leftBrace">
              <a:avLst>
                <a:gd name="adj1" fmla="val 0"/>
                <a:gd name="adj2" fmla="val 50000"/>
              </a:avLst>
            </a:prstGeom>
            <a:noFill/>
            <a:ln w="19050" cap="flat" cmpd="sng" algn="ctr">
              <a:solidFill>
                <a:schemeClr val="tx1">
                  <a:lumMod val="50000"/>
                  <a:lumOff val="50000"/>
                </a:schemeClr>
              </a:solidFill>
              <a:prstDash val="solid"/>
            </a:ln>
            <a:effectLst/>
          </p:spPr>
          <p:txBody>
            <a:bodyPr rtlCol="0" anchor="ctr"/>
            <a:lstStyle/>
            <a:p>
              <a:pPr algn="ctr" defTabSz="1217417"/>
              <a:endParaRPr lang="en-US" dirty="0">
                <a:solidFill>
                  <a:srgbClr val="FFFFFF"/>
                </a:solidFill>
                <a:ea typeface="Segoe UI" pitchFamily="34" charset="0"/>
                <a:cs typeface="Segoe UI" pitchFamily="34" charset="0"/>
              </a:endParaRPr>
            </a:p>
          </p:txBody>
        </p:sp>
        <p:sp>
          <p:nvSpPr>
            <p:cNvPr id="27" name="TextBox 56"/>
            <p:cNvSpPr txBox="1"/>
            <p:nvPr/>
          </p:nvSpPr>
          <p:spPr>
            <a:xfrm flipH="1">
              <a:off x="5749181" y="4644087"/>
              <a:ext cx="400110" cy="1691104"/>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7317" fontAlgn="base">
                <a:spcAft>
                  <a:spcPct val="0"/>
                </a:spcAft>
              </a:pPr>
              <a:r>
                <a:rPr lang="en-US" sz="1400" dirty="0">
                  <a:solidFill>
                    <a:srgbClr val="595959">
                      <a:alpha val="99000"/>
                    </a:srgbClr>
                  </a:solidFill>
                  <a:ea typeface="Kozuka Gothic Pro R" pitchFamily="34" charset="-128"/>
                </a:rPr>
                <a:t>Managed by vendor</a:t>
              </a:r>
            </a:p>
          </p:txBody>
        </p:sp>
        <p:sp>
          <p:nvSpPr>
            <p:cNvPr id="28" name="Left Brace 27"/>
            <p:cNvSpPr/>
            <p:nvPr/>
          </p:nvSpPr>
          <p:spPr>
            <a:xfrm>
              <a:off x="3789636" y="2354257"/>
              <a:ext cx="133350" cy="2200274"/>
            </a:xfrm>
            <a:prstGeom prst="leftBrace">
              <a:avLst>
                <a:gd name="adj1" fmla="val 0"/>
                <a:gd name="adj2" fmla="val 50000"/>
              </a:avLst>
            </a:prstGeom>
            <a:noFill/>
            <a:ln w="19050" cap="flat" cmpd="sng" algn="ctr">
              <a:solidFill>
                <a:schemeClr val="tx1">
                  <a:lumMod val="50000"/>
                  <a:lumOff val="50000"/>
                </a:schemeClr>
              </a:solidFill>
              <a:prstDash val="solid"/>
            </a:ln>
            <a:effectLst/>
          </p:spPr>
          <p:txBody>
            <a:bodyPr rtlCol="0" anchor="ctr"/>
            <a:lstStyle/>
            <a:p>
              <a:pPr algn="ctr" defTabSz="1217417"/>
              <a:endParaRPr lang="en-US" dirty="0">
                <a:solidFill>
                  <a:srgbClr val="FFFFFF"/>
                </a:solidFill>
                <a:ea typeface="Segoe UI" pitchFamily="34" charset="0"/>
                <a:cs typeface="Segoe UI" pitchFamily="34" charset="0"/>
              </a:endParaRPr>
            </a:p>
          </p:txBody>
        </p:sp>
        <p:sp>
          <p:nvSpPr>
            <p:cNvPr id="29" name="TextBox 58"/>
            <p:cNvSpPr txBox="1"/>
            <p:nvPr/>
          </p:nvSpPr>
          <p:spPr>
            <a:xfrm>
              <a:off x="3377366" y="2677899"/>
              <a:ext cx="400110" cy="1070421"/>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7317" fontAlgn="base">
                <a:spcAft>
                  <a:spcPct val="0"/>
                </a:spcAft>
              </a:pPr>
              <a:r>
                <a:rPr lang="en-US" sz="1400" dirty="0">
                  <a:solidFill>
                    <a:srgbClr val="595959">
                      <a:alpha val="99000"/>
                    </a:srgbClr>
                  </a:solidFill>
                  <a:ea typeface="Kozuka Gothic Pro R" pitchFamily="34" charset="-128"/>
                </a:rPr>
                <a:t>You manage</a:t>
              </a:r>
            </a:p>
          </p:txBody>
        </p:sp>
      </p:grpSp>
      <p:grpSp>
        <p:nvGrpSpPr>
          <p:cNvPr id="30" name="Group 29"/>
          <p:cNvGrpSpPr/>
          <p:nvPr/>
        </p:nvGrpSpPr>
        <p:grpSpPr>
          <a:xfrm>
            <a:off x="4457777" y="1570495"/>
            <a:ext cx="2312883" cy="4027814"/>
            <a:chOff x="5979422" y="1583373"/>
            <a:chExt cx="2706420" cy="4798706"/>
          </a:xfrm>
        </p:grpSpPr>
        <p:sp>
          <p:nvSpPr>
            <p:cNvPr id="31" name="Rectangle 30"/>
            <p:cNvSpPr/>
            <p:nvPr/>
          </p:nvSpPr>
          <p:spPr>
            <a:xfrm>
              <a:off x="6315305" y="1583373"/>
              <a:ext cx="2000311"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gn="ctr" defTabSz="1217317" fontAlgn="base">
                <a:spcAft>
                  <a:spcPct val="0"/>
                </a:spcAft>
              </a:pPr>
              <a:r>
                <a:rPr lang="en-US" sz="2000" dirty="0">
                  <a:solidFill>
                    <a:srgbClr val="595959">
                      <a:alpha val="99000"/>
                    </a:srgbClr>
                  </a:solidFill>
                  <a:ea typeface="Kozuka Gothic Pro R" pitchFamily="34" charset="-128"/>
                </a:rPr>
                <a:t>Platform</a:t>
              </a:r>
            </a:p>
            <a:p>
              <a:pPr algn="ctr" defTabSz="1217417"/>
              <a:r>
                <a:rPr lang="en-US" sz="1600" dirty="0">
                  <a:solidFill>
                    <a:srgbClr val="595959">
                      <a:alpha val="99000"/>
                    </a:srgbClr>
                  </a:solidFill>
                  <a:ea typeface="Kozuka Gothic Pro R" pitchFamily="34" charset="-128"/>
                </a:rPr>
                <a:t>(as a Service)</a:t>
              </a:r>
            </a:p>
          </p:txBody>
        </p:sp>
        <p:sp>
          <p:nvSpPr>
            <p:cNvPr id="32" name="Left Brace 31"/>
            <p:cNvSpPr/>
            <p:nvPr/>
          </p:nvSpPr>
          <p:spPr>
            <a:xfrm flipH="1">
              <a:off x="8131739" y="3259131"/>
              <a:ext cx="209580" cy="3122948"/>
            </a:xfrm>
            <a:prstGeom prst="leftBrace">
              <a:avLst>
                <a:gd name="adj1" fmla="val 0"/>
                <a:gd name="adj2" fmla="val 50000"/>
              </a:avLst>
            </a:prstGeom>
            <a:noFill/>
            <a:ln w="19050" cap="flat" cmpd="sng" algn="ctr">
              <a:solidFill>
                <a:schemeClr val="tx1">
                  <a:lumMod val="50000"/>
                  <a:lumOff val="50000"/>
                </a:schemeClr>
              </a:solidFill>
              <a:prstDash val="solid"/>
            </a:ln>
            <a:effectLst/>
          </p:spPr>
          <p:txBody>
            <a:bodyPr rtlCol="0" anchor="ctr"/>
            <a:lstStyle/>
            <a:p>
              <a:pPr algn="ctr" defTabSz="1217417"/>
              <a:endParaRPr lang="en-US" dirty="0">
                <a:solidFill>
                  <a:srgbClr val="FFFFFF"/>
                </a:solidFill>
                <a:ea typeface="Segoe UI" pitchFamily="34" charset="0"/>
                <a:cs typeface="Segoe UI" pitchFamily="34" charset="0"/>
              </a:endParaRPr>
            </a:p>
          </p:txBody>
        </p:sp>
        <p:sp>
          <p:nvSpPr>
            <p:cNvPr id="33" name="TextBox 54"/>
            <p:cNvSpPr txBox="1"/>
            <p:nvPr/>
          </p:nvSpPr>
          <p:spPr>
            <a:xfrm flipH="1">
              <a:off x="8285732" y="3992249"/>
              <a:ext cx="400110" cy="1691104"/>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7317" fontAlgn="base">
                <a:spcAft>
                  <a:spcPct val="0"/>
                </a:spcAft>
              </a:pPr>
              <a:r>
                <a:rPr lang="en-US" sz="1400" dirty="0">
                  <a:solidFill>
                    <a:srgbClr val="595959">
                      <a:alpha val="99000"/>
                    </a:srgbClr>
                  </a:solidFill>
                  <a:ea typeface="Kozuka Gothic Pro R" pitchFamily="34" charset="-128"/>
                </a:rPr>
                <a:t>Managed by vendor</a:t>
              </a:r>
            </a:p>
          </p:txBody>
        </p:sp>
        <p:sp>
          <p:nvSpPr>
            <p:cNvPr id="34" name="Left Brace 33"/>
            <p:cNvSpPr/>
            <p:nvPr/>
          </p:nvSpPr>
          <p:spPr>
            <a:xfrm>
              <a:off x="6322411" y="2335206"/>
              <a:ext cx="152400" cy="847725"/>
            </a:xfrm>
            <a:prstGeom prst="leftBrace">
              <a:avLst>
                <a:gd name="adj1" fmla="val 0"/>
                <a:gd name="adj2" fmla="val 50000"/>
              </a:avLst>
            </a:prstGeom>
            <a:noFill/>
            <a:ln w="19050" cap="flat" cmpd="sng" algn="ctr">
              <a:solidFill>
                <a:schemeClr val="tx1">
                  <a:lumMod val="50000"/>
                  <a:lumOff val="50000"/>
                </a:schemeClr>
              </a:solidFill>
              <a:prstDash val="solid"/>
            </a:ln>
            <a:effectLst/>
          </p:spPr>
          <p:txBody>
            <a:bodyPr rtlCol="0" anchor="ctr"/>
            <a:lstStyle/>
            <a:p>
              <a:pPr algn="ctr" defTabSz="1217417"/>
              <a:endParaRPr lang="en-US" dirty="0">
                <a:solidFill>
                  <a:srgbClr val="FFFFFF"/>
                </a:solidFill>
                <a:ea typeface="Segoe UI" pitchFamily="34" charset="0"/>
                <a:cs typeface="Segoe UI" pitchFamily="34" charset="0"/>
              </a:endParaRPr>
            </a:p>
          </p:txBody>
        </p:sp>
        <p:sp>
          <p:nvSpPr>
            <p:cNvPr id="35" name="TextBox 60"/>
            <p:cNvSpPr txBox="1"/>
            <p:nvPr/>
          </p:nvSpPr>
          <p:spPr>
            <a:xfrm>
              <a:off x="5979422" y="2220699"/>
              <a:ext cx="400110" cy="1070421"/>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7317" fontAlgn="base">
                <a:spcAft>
                  <a:spcPct val="0"/>
                </a:spcAft>
              </a:pPr>
              <a:r>
                <a:rPr lang="en-US" sz="1400" dirty="0">
                  <a:solidFill>
                    <a:srgbClr val="595959">
                      <a:alpha val="99000"/>
                    </a:srgbClr>
                  </a:solidFill>
                  <a:ea typeface="Kozuka Gothic Pro R" pitchFamily="34" charset="-128"/>
                </a:rPr>
                <a:t>You manage</a:t>
              </a:r>
            </a:p>
          </p:txBody>
        </p:sp>
        <p:sp>
          <p:nvSpPr>
            <p:cNvPr id="36" name="Rectangle 35"/>
            <p:cNvSpPr/>
            <p:nvPr/>
          </p:nvSpPr>
          <p:spPr>
            <a:xfrm>
              <a:off x="6484238" y="5537990"/>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Storage</a:t>
              </a:r>
            </a:p>
          </p:txBody>
        </p:sp>
        <p:sp>
          <p:nvSpPr>
            <p:cNvPr id="37" name="Rectangle 36"/>
            <p:cNvSpPr/>
            <p:nvPr/>
          </p:nvSpPr>
          <p:spPr>
            <a:xfrm>
              <a:off x="6484238" y="5083171"/>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Servers</a:t>
              </a:r>
            </a:p>
          </p:txBody>
        </p:sp>
        <p:sp>
          <p:nvSpPr>
            <p:cNvPr id="38" name="Rectangle 37"/>
            <p:cNvSpPr/>
            <p:nvPr/>
          </p:nvSpPr>
          <p:spPr>
            <a:xfrm>
              <a:off x="6484238" y="5992807"/>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Networking</a:t>
              </a:r>
            </a:p>
          </p:txBody>
        </p:sp>
        <p:sp>
          <p:nvSpPr>
            <p:cNvPr id="39" name="Rectangle 38"/>
            <p:cNvSpPr/>
            <p:nvPr/>
          </p:nvSpPr>
          <p:spPr>
            <a:xfrm>
              <a:off x="6484238" y="4173533"/>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O/S</a:t>
              </a:r>
            </a:p>
          </p:txBody>
        </p:sp>
        <p:sp>
          <p:nvSpPr>
            <p:cNvPr id="40" name="Rectangle 39"/>
            <p:cNvSpPr/>
            <p:nvPr/>
          </p:nvSpPr>
          <p:spPr>
            <a:xfrm>
              <a:off x="6484238" y="3718714"/>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Middleware</a:t>
              </a:r>
            </a:p>
          </p:txBody>
        </p:sp>
        <p:sp>
          <p:nvSpPr>
            <p:cNvPr id="41" name="Rectangle 40"/>
            <p:cNvSpPr/>
            <p:nvPr/>
          </p:nvSpPr>
          <p:spPr>
            <a:xfrm>
              <a:off x="6484238" y="4628352"/>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Virtualization</a:t>
              </a:r>
            </a:p>
          </p:txBody>
        </p:sp>
        <p:sp>
          <p:nvSpPr>
            <p:cNvPr id="42" name="Rectangle 41"/>
            <p:cNvSpPr/>
            <p:nvPr/>
          </p:nvSpPr>
          <p:spPr>
            <a:xfrm>
              <a:off x="6484238" y="2354257"/>
              <a:ext cx="1638240" cy="381000"/>
            </a:xfrm>
            <a:prstGeom prst="rect">
              <a:avLst/>
            </a:prstGeom>
            <a:solidFill>
              <a:schemeClr val="accent1"/>
            </a:solidFill>
            <a:ln w="9525" cap="flat" cmpd="sng" algn="ctr">
              <a:noFill/>
              <a:prstDash val="solid"/>
            </a:ln>
            <a:effectLst/>
          </p:spPr>
          <p:txBody>
            <a:bodyPr rtlCol="0" anchor="t" anchorCtr="0"/>
            <a:lstStyle/>
            <a:p>
              <a:pPr algn="ctr" defTabSz="1217417"/>
              <a:r>
                <a:rPr lang="en-US" dirty="0">
                  <a:solidFill>
                    <a:prstClr val="white">
                      <a:alpha val="99000"/>
                    </a:prstClr>
                  </a:solidFill>
                  <a:ea typeface="Segoe UI" pitchFamily="34" charset="0"/>
                  <a:cs typeface="Segoe UI" pitchFamily="34" charset="0"/>
                </a:rPr>
                <a:t>Applications</a:t>
              </a:r>
            </a:p>
          </p:txBody>
        </p:sp>
        <p:sp>
          <p:nvSpPr>
            <p:cNvPr id="43" name="Rectangle 42"/>
            <p:cNvSpPr/>
            <p:nvPr/>
          </p:nvSpPr>
          <p:spPr>
            <a:xfrm>
              <a:off x="6484238" y="3263895"/>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Runtime</a:t>
              </a:r>
            </a:p>
          </p:txBody>
        </p:sp>
        <p:sp>
          <p:nvSpPr>
            <p:cNvPr id="44" name="Rectangle 43"/>
            <p:cNvSpPr/>
            <p:nvPr/>
          </p:nvSpPr>
          <p:spPr>
            <a:xfrm>
              <a:off x="6484238" y="2809076"/>
              <a:ext cx="1638240" cy="381000"/>
            </a:xfrm>
            <a:prstGeom prst="rect">
              <a:avLst/>
            </a:prstGeom>
            <a:solidFill>
              <a:schemeClr val="accent1"/>
            </a:solidFill>
            <a:ln w="9525" cap="flat" cmpd="sng" algn="ctr">
              <a:noFill/>
              <a:prstDash val="solid"/>
            </a:ln>
            <a:effectLst/>
          </p:spPr>
          <p:txBody>
            <a:bodyPr rtlCol="0" anchor="t" anchorCtr="0"/>
            <a:lstStyle/>
            <a:p>
              <a:pPr algn="ctr" defTabSz="1217417"/>
              <a:r>
                <a:rPr lang="en-US" dirty="0">
                  <a:solidFill>
                    <a:prstClr val="white">
                      <a:alpha val="99000"/>
                    </a:prstClr>
                  </a:solidFill>
                  <a:ea typeface="Segoe UI" pitchFamily="34" charset="0"/>
                  <a:cs typeface="Segoe UI" pitchFamily="34" charset="0"/>
                </a:rPr>
                <a:t>Data</a:t>
              </a:r>
            </a:p>
          </p:txBody>
        </p:sp>
      </p:grpSp>
      <p:grpSp>
        <p:nvGrpSpPr>
          <p:cNvPr id="45" name="Group 44"/>
          <p:cNvGrpSpPr/>
          <p:nvPr/>
        </p:nvGrpSpPr>
        <p:grpSpPr>
          <a:xfrm>
            <a:off x="6902538" y="1570495"/>
            <a:ext cx="2105514" cy="4027812"/>
            <a:chOff x="8840159" y="1583373"/>
            <a:chExt cx="2463768" cy="4798703"/>
          </a:xfrm>
        </p:grpSpPr>
        <p:sp>
          <p:nvSpPr>
            <p:cNvPr id="46" name="Rectangle 45"/>
            <p:cNvSpPr/>
            <p:nvPr/>
          </p:nvSpPr>
          <p:spPr>
            <a:xfrm>
              <a:off x="8840159" y="1583373"/>
              <a:ext cx="2028257"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gn="ctr" defTabSz="1217317" fontAlgn="base">
                <a:spcAft>
                  <a:spcPct val="0"/>
                </a:spcAft>
              </a:pPr>
              <a:r>
                <a:rPr lang="en-US" sz="2000" dirty="0">
                  <a:solidFill>
                    <a:srgbClr val="595959">
                      <a:alpha val="99000"/>
                    </a:srgbClr>
                  </a:solidFill>
                  <a:ea typeface="Kozuka Gothic Pro R" pitchFamily="34" charset="-128"/>
                </a:rPr>
                <a:t>Software</a:t>
              </a:r>
            </a:p>
            <a:p>
              <a:pPr algn="ctr" defTabSz="1217417"/>
              <a:r>
                <a:rPr lang="en-US" sz="1600" dirty="0">
                  <a:solidFill>
                    <a:srgbClr val="595959">
                      <a:alpha val="99000"/>
                    </a:srgbClr>
                  </a:solidFill>
                  <a:ea typeface="Kozuka Gothic Pro R" pitchFamily="34" charset="-128"/>
                </a:rPr>
                <a:t>(as a Service)</a:t>
              </a:r>
            </a:p>
          </p:txBody>
        </p:sp>
        <p:sp>
          <p:nvSpPr>
            <p:cNvPr id="47" name="Left Brace 46"/>
            <p:cNvSpPr/>
            <p:nvPr/>
          </p:nvSpPr>
          <p:spPr>
            <a:xfrm flipH="1">
              <a:off x="10688405" y="2335204"/>
              <a:ext cx="200055" cy="4046872"/>
            </a:xfrm>
            <a:prstGeom prst="leftBrace">
              <a:avLst>
                <a:gd name="adj1" fmla="val 0"/>
                <a:gd name="adj2" fmla="val 50000"/>
              </a:avLst>
            </a:prstGeom>
            <a:noFill/>
            <a:ln w="19050" cap="flat" cmpd="sng" algn="ctr">
              <a:solidFill>
                <a:schemeClr val="tx1">
                  <a:lumMod val="50000"/>
                  <a:lumOff val="50000"/>
                </a:schemeClr>
              </a:solidFill>
              <a:prstDash val="solid"/>
            </a:ln>
            <a:effectLst/>
          </p:spPr>
          <p:txBody>
            <a:bodyPr rtlCol="0" anchor="ctr"/>
            <a:lstStyle/>
            <a:p>
              <a:pPr algn="ctr" defTabSz="1217417"/>
              <a:endParaRPr lang="en-US" dirty="0">
                <a:solidFill>
                  <a:srgbClr val="FFFFFF"/>
                </a:solidFill>
                <a:ea typeface="Segoe UI" pitchFamily="34" charset="0"/>
                <a:cs typeface="Segoe UI" pitchFamily="34" charset="0"/>
              </a:endParaRPr>
            </a:p>
          </p:txBody>
        </p:sp>
        <p:sp>
          <p:nvSpPr>
            <p:cNvPr id="48" name="TextBox 64"/>
            <p:cNvSpPr txBox="1"/>
            <p:nvPr/>
          </p:nvSpPr>
          <p:spPr>
            <a:xfrm flipH="1">
              <a:off x="10903817" y="3520342"/>
              <a:ext cx="400110" cy="1691104"/>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217317" fontAlgn="base">
                <a:spcAft>
                  <a:spcPct val="0"/>
                </a:spcAft>
              </a:pPr>
              <a:r>
                <a:rPr lang="en-US" sz="1400" dirty="0">
                  <a:solidFill>
                    <a:srgbClr val="595959">
                      <a:alpha val="99000"/>
                    </a:srgbClr>
                  </a:solidFill>
                  <a:ea typeface="Kozuka Gothic Pro R" pitchFamily="34" charset="-128"/>
                </a:rPr>
                <a:t>Managed by vendor</a:t>
              </a:r>
            </a:p>
          </p:txBody>
        </p:sp>
        <p:sp>
          <p:nvSpPr>
            <p:cNvPr id="49" name="Rectangle 48"/>
            <p:cNvSpPr/>
            <p:nvPr/>
          </p:nvSpPr>
          <p:spPr>
            <a:xfrm>
              <a:off x="9040806" y="5537987"/>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Storage</a:t>
              </a:r>
            </a:p>
          </p:txBody>
        </p:sp>
        <p:sp>
          <p:nvSpPr>
            <p:cNvPr id="50" name="Rectangle 49"/>
            <p:cNvSpPr/>
            <p:nvPr/>
          </p:nvSpPr>
          <p:spPr>
            <a:xfrm>
              <a:off x="9040806" y="5083168"/>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Servers</a:t>
              </a:r>
            </a:p>
          </p:txBody>
        </p:sp>
        <p:sp>
          <p:nvSpPr>
            <p:cNvPr id="51" name="Rectangle 50"/>
            <p:cNvSpPr/>
            <p:nvPr/>
          </p:nvSpPr>
          <p:spPr>
            <a:xfrm>
              <a:off x="9040806" y="5992804"/>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Networking</a:t>
              </a:r>
            </a:p>
          </p:txBody>
        </p:sp>
        <p:sp>
          <p:nvSpPr>
            <p:cNvPr id="52" name="Rectangle 51"/>
            <p:cNvSpPr/>
            <p:nvPr/>
          </p:nvSpPr>
          <p:spPr>
            <a:xfrm>
              <a:off x="9040806" y="4173530"/>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O/S</a:t>
              </a:r>
            </a:p>
          </p:txBody>
        </p:sp>
        <p:sp>
          <p:nvSpPr>
            <p:cNvPr id="53" name="Rectangle 52"/>
            <p:cNvSpPr/>
            <p:nvPr/>
          </p:nvSpPr>
          <p:spPr>
            <a:xfrm>
              <a:off x="9040806" y="3718711"/>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Middleware</a:t>
              </a:r>
            </a:p>
          </p:txBody>
        </p:sp>
        <p:sp>
          <p:nvSpPr>
            <p:cNvPr id="54" name="Rectangle 53"/>
            <p:cNvSpPr/>
            <p:nvPr/>
          </p:nvSpPr>
          <p:spPr>
            <a:xfrm>
              <a:off x="9040806" y="4628349"/>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Virtualization</a:t>
              </a:r>
            </a:p>
          </p:txBody>
        </p:sp>
        <p:sp>
          <p:nvSpPr>
            <p:cNvPr id="55" name="Rectangle 54"/>
            <p:cNvSpPr/>
            <p:nvPr/>
          </p:nvSpPr>
          <p:spPr>
            <a:xfrm>
              <a:off x="9040806" y="2354254"/>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Applications</a:t>
              </a:r>
            </a:p>
          </p:txBody>
        </p:sp>
        <p:sp>
          <p:nvSpPr>
            <p:cNvPr id="56" name="Rectangle 55"/>
            <p:cNvSpPr/>
            <p:nvPr/>
          </p:nvSpPr>
          <p:spPr>
            <a:xfrm>
              <a:off x="9040806" y="3263892"/>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Runtime</a:t>
              </a:r>
            </a:p>
          </p:txBody>
        </p:sp>
        <p:sp>
          <p:nvSpPr>
            <p:cNvPr id="57" name="Rectangle 56"/>
            <p:cNvSpPr/>
            <p:nvPr/>
          </p:nvSpPr>
          <p:spPr>
            <a:xfrm>
              <a:off x="9040806" y="2809073"/>
              <a:ext cx="1638240" cy="381000"/>
            </a:xfrm>
            <a:prstGeom prst="rect">
              <a:avLst/>
            </a:prstGeom>
            <a:solidFill>
              <a:srgbClr val="00B0F0"/>
            </a:solidFill>
            <a:ln w="9525" cap="flat" cmpd="sng" algn="ctr">
              <a:noFill/>
              <a:prstDash val="solid"/>
            </a:ln>
            <a:effectLst/>
          </p:spPr>
          <p:txBody>
            <a:bodyPr lIns="0" rIns="0" rtlCol="0" anchor="t" anchorCtr="0"/>
            <a:lstStyle/>
            <a:p>
              <a:pPr algn="ctr" defTabSz="1217417"/>
              <a:r>
                <a:rPr lang="en-US" dirty="0">
                  <a:solidFill>
                    <a:prstClr val="white">
                      <a:alpha val="99000"/>
                    </a:prstClr>
                  </a:solidFill>
                  <a:ea typeface="Segoe UI" pitchFamily="34" charset="0"/>
                  <a:cs typeface="Segoe UI" pitchFamily="34" charset="0"/>
                </a:rPr>
                <a:t>Data</a:t>
              </a:r>
            </a:p>
          </p:txBody>
        </p:sp>
      </p:grpSp>
      <p:sp>
        <p:nvSpPr>
          <p:cNvPr id="59" name="Title 5"/>
          <p:cNvSpPr txBox="1">
            <a:spLocks/>
          </p:cNvSpPr>
          <p:nvPr/>
        </p:nvSpPr>
        <p:spPr>
          <a:xfrm>
            <a:off x="389436" y="229617"/>
            <a:ext cx="8363938" cy="747897"/>
          </a:xfrm>
          <a:prstGeom prst="rect">
            <a:avLst/>
          </a:prstGeom>
        </p:spPr>
        <p:txBody>
          <a:bodyPr vert="horz" wrap="square" lIns="0" tIns="0" rIns="0" bIns="0" rtlCol="0" anchor="t">
            <a:spAutoFit/>
          </a:bodyPr>
          <a:lstStyle>
            <a:lvl1pPr>
              <a:lnSpc>
                <a:spcPct val="90000"/>
              </a:lnSpc>
              <a:spcBef>
                <a:spcPct val="0"/>
              </a:spcBef>
              <a:buNone/>
              <a:defRPr lang="en-US" sz="5400" b="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cs typeface="Arial" charset="0"/>
              </a:defRPr>
            </a:lvl1pPr>
          </a:lstStyle>
          <a:p>
            <a:r>
              <a:rPr lang="en-US" dirty="0" smtClean="0"/>
              <a:t>Cloud Services</a:t>
            </a:r>
            <a:endParaRPr lang="en-US" dirty="0"/>
          </a:p>
        </p:txBody>
      </p:sp>
    </p:spTree>
    <p:extLst>
      <p:ext uri="{BB962C8B-B14F-4D97-AF65-F5344CB8AC3E}">
        <p14:creationId xmlns:p14="http://schemas.microsoft.com/office/powerpoint/2010/main" val="395265405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 name="Group 138"/>
          <p:cNvGrpSpPr/>
          <p:nvPr>
            <p:custDataLst>
              <p:tags r:id="rId1"/>
            </p:custDataLst>
          </p:nvPr>
        </p:nvGrpSpPr>
        <p:grpSpPr>
          <a:xfrm>
            <a:off x="0" y="1051014"/>
            <a:ext cx="9144000" cy="304800"/>
            <a:chOff x="0" y="1729208"/>
            <a:chExt cx="9144000" cy="365760"/>
          </a:xfrm>
        </p:grpSpPr>
        <p:sp>
          <p:nvSpPr>
            <p:cNvPr id="140" name="Rectangle 139"/>
            <p:cNvSpPr/>
            <p:nvPr/>
          </p:nvSpPr>
          <p:spPr>
            <a:xfrm>
              <a:off x="0" y="1729208"/>
              <a:ext cx="3200400" cy="365760"/>
            </a:xfrm>
            <a:prstGeom prst="rect">
              <a:avLst/>
            </a:prstGeom>
            <a:gradFill flip="none" rotWithShape="1">
              <a:gsLst>
                <a:gs pos="0">
                  <a:srgbClr val="2473A8">
                    <a:lumMod val="40000"/>
                    <a:lumOff val="60000"/>
                  </a:srgbClr>
                </a:gs>
                <a:gs pos="10000">
                  <a:srgbClr val="2473A8">
                    <a:lumMod val="60000"/>
                    <a:lumOff val="40000"/>
                  </a:srgbClr>
                </a:gs>
                <a:gs pos="70000">
                  <a:srgbClr val="2473A8"/>
                </a:gs>
              </a:gsLst>
              <a:lin ang="5400000" scaled="1"/>
              <a:tileRect/>
            </a:gradFill>
            <a:ln w="25400" cap="flat" cmpd="sng" algn="ctr">
              <a:noFill/>
              <a:prstDash val="solid"/>
            </a:ln>
            <a:effectLst/>
          </p:spPr>
          <p:txBody>
            <a:bodyPr rtlCol="0" anchor="ctr"/>
            <a:lstStyle/>
            <a:p>
              <a:pPr algn="ctr" defTabSz="640080"/>
              <a:endParaRPr lang="en-US" kern="0">
                <a:solidFill>
                  <a:sysClr val="window" lastClr="FFFFFF"/>
                </a:solidFill>
              </a:endParaRPr>
            </a:p>
          </p:txBody>
        </p:sp>
        <p:sp>
          <p:nvSpPr>
            <p:cNvPr id="141" name="Rectangle 140"/>
            <p:cNvSpPr/>
            <p:nvPr/>
          </p:nvSpPr>
          <p:spPr>
            <a:xfrm>
              <a:off x="5943600" y="1729208"/>
              <a:ext cx="3200400" cy="365760"/>
            </a:xfrm>
            <a:prstGeom prst="rect">
              <a:avLst/>
            </a:prstGeom>
            <a:gradFill flip="none" rotWithShape="1">
              <a:gsLst>
                <a:gs pos="0">
                  <a:srgbClr val="6BBD46">
                    <a:lumMod val="40000"/>
                    <a:lumOff val="60000"/>
                  </a:srgbClr>
                </a:gs>
                <a:gs pos="10000">
                  <a:srgbClr val="6BBD46">
                    <a:lumMod val="60000"/>
                    <a:lumOff val="40000"/>
                  </a:srgbClr>
                </a:gs>
                <a:gs pos="70000">
                  <a:srgbClr val="6BBD46"/>
                </a:gs>
              </a:gsLst>
              <a:lin ang="5400000" scaled="1"/>
              <a:tileRect/>
            </a:gradFill>
            <a:ln w="25400" cap="flat" cmpd="sng" algn="ctr">
              <a:noFill/>
              <a:prstDash val="solid"/>
            </a:ln>
            <a:effectLst/>
          </p:spPr>
          <p:txBody>
            <a:bodyPr rtlCol="0" anchor="ctr"/>
            <a:lstStyle/>
            <a:p>
              <a:pPr algn="ctr" defTabSz="640080">
                <a:defRPr/>
              </a:pPr>
              <a:endParaRPr lang="en-US" kern="0">
                <a:solidFill>
                  <a:sysClr val="window" lastClr="FFFFFF"/>
                </a:solidFill>
              </a:endParaRPr>
            </a:p>
          </p:txBody>
        </p:sp>
        <p:sp>
          <p:nvSpPr>
            <p:cNvPr id="142" name="Rectangle 141"/>
            <p:cNvSpPr/>
            <p:nvPr/>
          </p:nvSpPr>
          <p:spPr>
            <a:xfrm>
              <a:off x="3200400" y="1729208"/>
              <a:ext cx="2743200" cy="365760"/>
            </a:xfrm>
            <a:prstGeom prst="rect">
              <a:avLst/>
            </a:prstGeom>
            <a:gradFill flip="none" rotWithShape="1">
              <a:gsLst>
                <a:gs pos="0">
                  <a:srgbClr val="FE6A00">
                    <a:lumMod val="40000"/>
                    <a:lumOff val="60000"/>
                  </a:srgbClr>
                </a:gs>
                <a:gs pos="10000">
                  <a:srgbClr val="FE6A00">
                    <a:lumMod val="60000"/>
                    <a:lumOff val="40000"/>
                  </a:srgbClr>
                </a:gs>
                <a:gs pos="70000">
                  <a:srgbClr val="FE6A00"/>
                </a:gs>
              </a:gsLst>
              <a:lin ang="5400000" scaled="1"/>
              <a:tileRect/>
            </a:gradFill>
            <a:ln w="25400" cap="flat" cmpd="sng" algn="ctr">
              <a:noFill/>
              <a:prstDash val="solid"/>
            </a:ln>
            <a:effectLst/>
          </p:spPr>
          <p:txBody>
            <a:bodyPr rtlCol="0" anchor="ctr"/>
            <a:lstStyle/>
            <a:p>
              <a:pPr algn="ctr" defTabSz="640080">
                <a:defRPr/>
              </a:pPr>
              <a:endParaRPr lang="en-US" kern="0">
                <a:solidFill>
                  <a:sysClr val="window" lastClr="FFFFFF"/>
                </a:solidFill>
              </a:endParaRPr>
            </a:p>
          </p:txBody>
        </p:sp>
      </p:grpSp>
      <p:sp>
        <p:nvSpPr>
          <p:cNvPr id="143" name="Rounded Rectangle 142"/>
          <p:cNvSpPr/>
          <p:nvPr/>
        </p:nvSpPr>
        <p:spPr bwMode="auto">
          <a:xfrm>
            <a:off x="0" y="1124744"/>
            <a:ext cx="9144000" cy="3701035"/>
          </a:xfrm>
          <a:prstGeom prst="roundRect">
            <a:avLst>
              <a:gd name="adj" fmla="val 0"/>
            </a:avLst>
          </a:prstGeom>
          <a:solidFill>
            <a:schemeClr val="bg1"/>
          </a:solidFill>
          <a:ln w="25400" cap="flat" cmpd="sng" algn="ctr">
            <a:noFill/>
            <a:prstDash val="solid"/>
          </a:ln>
          <a:effectLst>
            <a:outerShdw blurRad="50800" dist="38100" dir="16200000" rotWithShape="0">
              <a:prstClr val="black">
                <a:alpha val="40000"/>
              </a:prstClr>
            </a:outerShdw>
          </a:effectLst>
        </p:spPr>
        <p:txBody>
          <a:bodyPr lIns="64008" tIns="32004" rIns="64008" bIns="32004" rtlCol="0" anchor="ctr"/>
          <a:lstStyle/>
          <a:p>
            <a:pPr algn="ctr"/>
            <a:endParaRPr lang="en-US" sz="1100" kern="0" dirty="0">
              <a:solidFill>
                <a:prstClr val="black">
                  <a:lumMod val="85000"/>
                  <a:lumOff val="15000"/>
                  <a:alpha val="99000"/>
                </a:prstClr>
              </a:solidFill>
            </a:endParaRPr>
          </a:p>
        </p:txBody>
      </p:sp>
      <p:sp>
        <p:nvSpPr>
          <p:cNvPr id="4" name="Title 3"/>
          <p:cNvSpPr>
            <a:spLocks noGrp="1"/>
          </p:cNvSpPr>
          <p:nvPr>
            <p:ph type="title"/>
          </p:nvPr>
        </p:nvSpPr>
        <p:spPr/>
        <p:txBody>
          <a:bodyPr/>
          <a:lstStyle/>
          <a:p>
            <a:r>
              <a:rPr lang="en-GB" dirty="0" smtClean="0"/>
              <a:t>Hybrid strategy</a:t>
            </a:r>
            <a:endParaRPr lang="en-US" dirty="0"/>
          </a:p>
        </p:txBody>
      </p:sp>
      <p:pic>
        <p:nvPicPr>
          <p:cNvPr id="45" name="Picture 2" descr="\\server3\InternalBin\ResourceDVD\DVD_ART34\Artwork_Imagery\Shapes\Lines\curved glowing red line 4.png"/>
          <p:cNvPicPr>
            <a:picLocks noChangeAspect="1" noChangeArrowheads="1"/>
          </p:cNvPicPr>
          <p:nvPr/>
        </p:nvPicPr>
        <p:blipFill>
          <a:blip r:embed="rId4" cstate="print">
            <a:duotone>
              <a:schemeClr val="accent1">
                <a:shade val="45000"/>
                <a:satMod val="135000"/>
              </a:schemeClr>
              <a:prstClr val="white"/>
            </a:duotone>
          </a:blip>
          <a:srcRect/>
          <a:stretch>
            <a:fillRect/>
          </a:stretch>
        </p:blipFill>
        <p:spPr bwMode="auto">
          <a:xfrm rot="19292740">
            <a:off x="3578340" y="1412905"/>
            <a:ext cx="2018499" cy="2505239"/>
          </a:xfrm>
          <a:prstGeom prst="rect">
            <a:avLst/>
          </a:prstGeom>
          <a:noFill/>
        </p:spPr>
      </p:pic>
      <p:grpSp>
        <p:nvGrpSpPr>
          <p:cNvPr id="46" name="Group 2"/>
          <p:cNvGrpSpPr/>
          <p:nvPr/>
        </p:nvGrpSpPr>
        <p:grpSpPr>
          <a:xfrm>
            <a:off x="320536" y="1196752"/>
            <a:ext cx="7738548" cy="4503695"/>
            <a:chOff x="1042429" y="1564502"/>
            <a:chExt cx="9838212" cy="3398017"/>
          </a:xfrm>
        </p:grpSpPr>
        <p:sp>
          <p:nvSpPr>
            <p:cNvPr id="47" name="TextBox 3"/>
            <p:cNvSpPr txBox="1"/>
            <p:nvPr/>
          </p:nvSpPr>
          <p:spPr>
            <a:xfrm>
              <a:off x="7872245" y="1564502"/>
              <a:ext cx="2292581" cy="1176627"/>
            </a:xfrm>
            <a:prstGeom prst="rect">
              <a:avLst/>
            </a:prstGeom>
            <a:noFill/>
          </p:spPr>
          <p:txBody>
            <a:bodyPr wrap="square" lIns="118849" tIns="59423" rIns="118849" bIns="59423" rtlCol="0">
              <a:spAutoFit/>
            </a:bodyPr>
            <a:lstStyle>
              <a:defPPr>
                <a:defRPr lang="en-US"/>
              </a:defPPr>
              <a:lvl1pPr algn="ctr" defTabSz="1830383">
                <a:lnSpc>
                  <a:spcPct val="90000"/>
                </a:lnSpc>
                <a:spcBef>
                  <a:spcPct val="0"/>
                </a:spcBef>
                <a:spcAft>
                  <a:spcPct val="35000"/>
                </a:spcAft>
                <a:defRPr sz="2500" b="1">
                  <a:ln>
                    <a:solidFill>
                      <a:schemeClr val="bg1">
                        <a:alpha val="0"/>
                      </a:schemeClr>
                    </a:solidFill>
                  </a:ln>
                </a:defRPr>
              </a:lvl1pPr>
            </a:lstStyle>
            <a:p>
              <a:r>
                <a:rPr lang="en-US" dirty="0">
                  <a:ln>
                    <a:solidFill>
                      <a:srgbClr val="FFFFFF">
                        <a:alpha val="0"/>
                      </a:srgbClr>
                    </a:solidFill>
                  </a:ln>
                  <a:solidFill>
                    <a:srgbClr val="292929"/>
                  </a:solidFill>
                </a:rPr>
                <a:t>The cloud on your terms</a:t>
              </a:r>
            </a:p>
          </p:txBody>
        </p:sp>
        <p:sp>
          <p:nvSpPr>
            <p:cNvPr id="48" name="TextBox 4"/>
            <p:cNvSpPr txBox="1"/>
            <p:nvPr/>
          </p:nvSpPr>
          <p:spPr>
            <a:xfrm>
              <a:off x="1042429" y="1682396"/>
              <a:ext cx="4035912" cy="483633"/>
            </a:xfrm>
            <a:prstGeom prst="rect">
              <a:avLst/>
            </a:prstGeom>
            <a:noFill/>
          </p:spPr>
          <p:txBody>
            <a:bodyPr wrap="square" lIns="118849" tIns="59423" rIns="118849" bIns="59423" rtlCol="0">
              <a:spAutoFit/>
            </a:bodyPr>
            <a:lstStyle/>
            <a:p>
              <a:pPr algn="ctr" defTabSz="1281268">
                <a:lnSpc>
                  <a:spcPct val="90000"/>
                </a:lnSpc>
                <a:spcBef>
                  <a:spcPct val="0"/>
                </a:spcBef>
                <a:spcAft>
                  <a:spcPct val="35000"/>
                </a:spcAft>
                <a:defRPr/>
              </a:pPr>
              <a:r>
                <a:rPr lang="en-US" b="1" dirty="0">
                  <a:ln>
                    <a:solidFill>
                      <a:srgbClr val="FFFFFF">
                        <a:alpha val="0"/>
                      </a:srgbClr>
                    </a:solidFill>
                  </a:ln>
                  <a:solidFill>
                    <a:srgbClr val="292929"/>
                  </a:solidFill>
                </a:rPr>
                <a:t>Meeting student and educator needs</a:t>
              </a:r>
            </a:p>
          </p:txBody>
        </p:sp>
        <p:grpSp>
          <p:nvGrpSpPr>
            <p:cNvPr id="49" name="Group 41"/>
            <p:cNvGrpSpPr/>
            <p:nvPr/>
          </p:nvGrpSpPr>
          <p:grpSpPr>
            <a:xfrm>
              <a:off x="6496397" y="2323302"/>
              <a:ext cx="4384244" cy="1856965"/>
              <a:chOff x="6255099" y="2378481"/>
              <a:chExt cx="4384244" cy="1856965"/>
            </a:xfrm>
          </p:grpSpPr>
          <p:pic>
            <p:nvPicPr>
              <p:cNvPr id="60" name="Picture 3" descr="C:\Program Files\Microsoft Resource DVD Artwork\DVD_ART\Artwork_Imagery\Shapes and Graphics\Internet Cloud\cloud 2.png"/>
              <p:cNvPicPr>
                <a:picLocks noChangeAspect="1" noChangeArrowheads="1"/>
              </p:cNvPicPr>
              <p:nvPr/>
            </p:nvPicPr>
            <p:blipFill>
              <a:blip r:embed="rId5" cstate="print"/>
              <a:stretch>
                <a:fillRect/>
              </a:stretch>
            </p:blipFill>
            <p:spPr bwMode="auto">
              <a:xfrm>
                <a:off x="8355686" y="3073002"/>
                <a:ext cx="1687653" cy="720000"/>
              </a:xfrm>
              <a:prstGeom prst="rect">
                <a:avLst/>
              </a:prstGeom>
              <a:noFill/>
              <a:ln>
                <a:noFill/>
              </a:ln>
            </p:spPr>
          </p:pic>
          <p:grpSp>
            <p:nvGrpSpPr>
              <p:cNvPr id="61" name="Group 40"/>
              <p:cNvGrpSpPr/>
              <p:nvPr/>
            </p:nvGrpSpPr>
            <p:grpSpPr>
              <a:xfrm>
                <a:off x="6255099" y="2378481"/>
                <a:ext cx="4384244" cy="1856965"/>
                <a:chOff x="6255099" y="2406005"/>
                <a:chExt cx="4384244" cy="1856965"/>
              </a:xfrm>
            </p:grpSpPr>
            <p:pic>
              <p:nvPicPr>
                <p:cNvPr id="62" name="Picture 4" descr="S:\InternalBin\ResourceDVD\DVD_ART34\Artwork_Imagery\Icons - Illustrations\Internet Clouds web\cloud 2.png"/>
                <p:cNvPicPr>
                  <a:picLocks noChangeAspect="1" noChangeArrowheads="1"/>
                </p:cNvPicPr>
                <p:nvPr/>
              </p:nvPicPr>
              <p:blipFill>
                <a:blip r:embed="rId6" cstate="print"/>
                <a:stretch>
                  <a:fillRect/>
                </a:stretch>
              </p:blipFill>
              <p:spPr bwMode="auto">
                <a:xfrm>
                  <a:off x="8731562" y="3542362"/>
                  <a:ext cx="1907781" cy="720608"/>
                </a:xfrm>
                <a:prstGeom prst="rect">
                  <a:avLst/>
                </a:prstGeom>
                <a:noFill/>
                <a:ln>
                  <a:noFill/>
                </a:ln>
              </p:spPr>
            </p:pic>
            <p:pic>
              <p:nvPicPr>
                <p:cNvPr id="63" name="Picture 5" descr="I:\SHOW_ART\09_shows\TechReady_8_02-02\Speaker Art\Elop\JPGs &amp; PNGs\Server-onpremise.png"/>
                <p:cNvPicPr>
                  <a:picLocks noChangeAspect="1" noChangeArrowheads="1"/>
                </p:cNvPicPr>
                <p:nvPr/>
              </p:nvPicPr>
              <p:blipFill>
                <a:blip r:embed="rId7" cstate="print"/>
                <a:stretch>
                  <a:fillRect/>
                </a:stretch>
              </p:blipFill>
              <p:spPr bwMode="auto">
                <a:xfrm>
                  <a:off x="7198850" y="2664828"/>
                  <a:ext cx="1370798" cy="730575"/>
                </a:xfrm>
                <a:prstGeom prst="rect">
                  <a:avLst/>
                </a:prstGeom>
                <a:noFill/>
                <a:ln>
                  <a:noFill/>
                </a:ln>
              </p:spPr>
            </p:pic>
            <p:pic>
              <p:nvPicPr>
                <p:cNvPr id="64" name="Picture 2" descr="E:\Clients\Artitudes\z_MS_08-00461_eventsTeam_work\completed_uploaded_ADI\MS_091908_Company_Mtg\Artwork\PNGs\ring-glows-top.png"/>
                <p:cNvPicPr>
                  <a:picLocks noChangeAspect="1" noChangeArrowheads="1"/>
                </p:cNvPicPr>
                <p:nvPr/>
              </p:nvPicPr>
              <p:blipFill>
                <a:blip r:embed="rId8" cstate="print"/>
                <a:srcRect/>
                <a:stretch>
                  <a:fillRect/>
                </a:stretch>
              </p:blipFill>
              <p:spPr bwMode="auto">
                <a:xfrm rot="573855">
                  <a:off x="7669153" y="2406005"/>
                  <a:ext cx="2170930" cy="547999"/>
                </a:xfrm>
                <a:prstGeom prst="rect">
                  <a:avLst/>
                </a:prstGeom>
                <a:noFill/>
              </p:spPr>
            </p:pic>
            <p:pic>
              <p:nvPicPr>
                <p:cNvPr id="65" name="Picture 3" descr="E:\Clients\Artitudes\z_MS_08-00461_eventsTeam_work\completed_uploaded_ADI\MS_091908_Company_Mtg\Artwork\PNGs\ring-glows-bot.png"/>
                <p:cNvPicPr>
                  <a:picLocks noChangeAspect="1" noChangeArrowheads="1"/>
                </p:cNvPicPr>
                <p:nvPr/>
              </p:nvPicPr>
              <p:blipFill>
                <a:blip r:embed="rId9" cstate="print"/>
                <a:srcRect/>
                <a:stretch>
                  <a:fillRect/>
                </a:stretch>
              </p:blipFill>
              <p:spPr bwMode="auto">
                <a:xfrm rot="1196147">
                  <a:off x="7688111" y="3417494"/>
                  <a:ext cx="1526734" cy="495750"/>
                </a:xfrm>
                <a:prstGeom prst="rect">
                  <a:avLst/>
                </a:prstGeom>
                <a:noFill/>
              </p:spPr>
            </p:pic>
            <p:sp>
              <p:nvSpPr>
                <p:cNvPr id="66" name="Rectangle 36"/>
                <p:cNvSpPr/>
                <p:nvPr/>
              </p:nvSpPr>
              <p:spPr>
                <a:xfrm>
                  <a:off x="9202864" y="2934714"/>
                  <a:ext cx="986489" cy="194905"/>
                </a:xfrm>
                <a:prstGeom prst="rect">
                  <a:avLst/>
                </a:prstGeom>
                <a:noFill/>
              </p:spPr>
              <p:txBody>
                <a:bodyPr wrap="none" lIns="0" tIns="0" rIns="0" bIns="0">
                  <a:spAutoFit/>
                  <a:scene3d>
                    <a:camera prst="orthographicFront"/>
                    <a:lightRig rig="threePt" dir="t"/>
                  </a:scene3d>
                  <a:sp3d/>
                </a:bodyPr>
                <a:lstStyle/>
                <a:p>
                  <a:pPr algn="ctr" defTabSz="1281268">
                    <a:lnSpc>
                      <a:spcPct val="90000"/>
                    </a:lnSpc>
                    <a:spcBef>
                      <a:spcPct val="0"/>
                    </a:spcBef>
                    <a:spcAft>
                      <a:spcPct val="35000"/>
                    </a:spcAft>
                    <a:defRPr/>
                  </a:pPr>
                  <a:r>
                    <a:rPr lang="en-US" b="1" dirty="0" smtClean="0">
                      <a:ln>
                        <a:solidFill>
                          <a:srgbClr val="FFFFFF">
                            <a:alpha val="0"/>
                          </a:srgbClr>
                        </a:solidFill>
                      </a:ln>
                      <a:solidFill>
                        <a:srgbClr val="292929"/>
                      </a:solidFill>
                    </a:rPr>
                    <a:t>Online</a:t>
                  </a:r>
                  <a:endParaRPr lang="en-US" b="1" dirty="0">
                    <a:ln>
                      <a:solidFill>
                        <a:srgbClr val="FFFFFF">
                          <a:alpha val="0"/>
                        </a:srgbClr>
                      </a:solidFill>
                    </a:ln>
                    <a:solidFill>
                      <a:srgbClr val="292929"/>
                    </a:solidFill>
                  </a:endParaRPr>
                </a:p>
              </p:txBody>
            </p:sp>
            <p:pic>
              <p:nvPicPr>
                <p:cNvPr id="67" name="small EDC" descr="new-data-center-photo.png"/>
                <p:cNvPicPr>
                  <a:picLocks noChangeAspect="1"/>
                </p:cNvPicPr>
                <p:nvPr/>
              </p:nvPicPr>
              <p:blipFill>
                <a:blip r:embed="rId10" cstate="screen"/>
                <a:stretch>
                  <a:fillRect/>
                </a:stretch>
              </p:blipFill>
              <p:spPr>
                <a:xfrm flipH="1">
                  <a:off x="8536724" y="3009397"/>
                  <a:ext cx="1693179" cy="1048503"/>
                </a:xfrm>
                <a:prstGeom prst="rect">
                  <a:avLst/>
                </a:prstGeom>
                <a:noFill/>
                <a:ln>
                  <a:noFill/>
                </a:ln>
              </p:spPr>
            </p:pic>
            <p:sp>
              <p:nvSpPr>
                <p:cNvPr id="68" name="Rectangle 38"/>
                <p:cNvSpPr/>
                <p:nvPr/>
              </p:nvSpPr>
              <p:spPr>
                <a:xfrm>
                  <a:off x="6255099" y="3429000"/>
                  <a:ext cx="1902698" cy="194905"/>
                </a:xfrm>
                <a:prstGeom prst="rect">
                  <a:avLst/>
                </a:prstGeom>
                <a:noFill/>
              </p:spPr>
              <p:txBody>
                <a:bodyPr wrap="none" lIns="0" tIns="0" rIns="0" bIns="0">
                  <a:spAutoFit/>
                  <a:scene3d>
                    <a:camera prst="orthographicFront"/>
                    <a:lightRig rig="threePt" dir="t"/>
                  </a:scene3d>
                  <a:sp3d/>
                </a:bodyPr>
                <a:lstStyle/>
                <a:p>
                  <a:pPr algn="ctr" defTabSz="1281268">
                    <a:lnSpc>
                      <a:spcPct val="90000"/>
                    </a:lnSpc>
                    <a:spcBef>
                      <a:spcPct val="0"/>
                    </a:spcBef>
                    <a:spcAft>
                      <a:spcPct val="35000"/>
                    </a:spcAft>
                    <a:defRPr/>
                  </a:pPr>
                  <a:r>
                    <a:rPr lang="en-US" b="1" dirty="0" smtClean="0">
                      <a:ln>
                        <a:solidFill>
                          <a:srgbClr val="FFFFFF">
                            <a:alpha val="0"/>
                          </a:srgbClr>
                        </a:solidFill>
                      </a:ln>
                      <a:solidFill>
                        <a:srgbClr val="292929"/>
                      </a:solidFill>
                    </a:rPr>
                    <a:t>On-premises</a:t>
                  </a:r>
                  <a:endParaRPr lang="en-US" b="1" dirty="0">
                    <a:ln>
                      <a:solidFill>
                        <a:srgbClr val="FFFFFF">
                          <a:alpha val="0"/>
                        </a:srgbClr>
                      </a:solidFill>
                    </a:ln>
                    <a:solidFill>
                      <a:srgbClr val="292929"/>
                    </a:solidFill>
                  </a:endParaRPr>
                </a:p>
              </p:txBody>
            </p:sp>
          </p:grpSp>
        </p:grpSp>
        <p:grpSp>
          <p:nvGrpSpPr>
            <p:cNvPr id="50" name="Group 44"/>
            <p:cNvGrpSpPr/>
            <p:nvPr/>
          </p:nvGrpSpPr>
          <p:grpSpPr>
            <a:xfrm>
              <a:off x="1311889" y="2362203"/>
              <a:ext cx="4035411" cy="2600316"/>
              <a:chOff x="1311888" y="2362201"/>
              <a:chExt cx="4035411" cy="2600316"/>
            </a:xfrm>
          </p:grpSpPr>
          <p:grpSp>
            <p:nvGrpSpPr>
              <p:cNvPr id="51" name="Group 49"/>
              <p:cNvGrpSpPr/>
              <p:nvPr/>
            </p:nvGrpSpPr>
            <p:grpSpPr>
              <a:xfrm>
                <a:off x="1311888" y="2362201"/>
                <a:ext cx="4035411" cy="2600316"/>
                <a:chOff x="1070589" y="2362201"/>
                <a:chExt cx="4035411" cy="2600316"/>
              </a:xfrm>
            </p:grpSpPr>
            <p:pic>
              <p:nvPicPr>
                <p:cNvPr id="53" name="Picture 9" descr="Untitled-2.png"/>
                <p:cNvPicPr>
                  <a:picLocks noChangeAspect="1"/>
                </p:cNvPicPr>
                <p:nvPr/>
              </p:nvPicPr>
              <p:blipFill>
                <a:blip r:embed="rId11">
                  <a:alphaModFix amt="25000"/>
                </a:blip>
                <a:stretch>
                  <a:fillRect/>
                </a:stretch>
              </p:blipFill>
              <p:spPr>
                <a:xfrm>
                  <a:off x="1415972" y="3514329"/>
                  <a:ext cx="2714920" cy="1142994"/>
                </a:xfrm>
                <a:prstGeom prst="rect">
                  <a:avLst/>
                </a:prstGeom>
                <a:blipFill dpi="0" rotWithShape="1">
                  <a:blip r:embed="rId12">
                    <a:alphaModFix amt="25000"/>
                  </a:blip>
                  <a:srcRect/>
                  <a:stretch>
                    <a:fillRect/>
                  </a:stretch>
                </a:blipFill>
                <a:ln w="55000" cap="flat" cmpd="thickThin" algn="ctr">
                  <a:noFill/>
                  <a:prstDash val="solid"/>
                  <a:headEnd type="none" w="med" len="med"/>
                  <a:tailEnd type="none" w="med" len="med"/>
                </a:ln>
                <a:effectLst/>
              </p:spPr>
            </p:pic>
            <p:grpSp>
              <p:nvGrpSpPr>
                <p:cNvPr id="54" name="Group 46"/>
                <p:cNvGrpSpPr/>
                <p:nvPr/>
              </p:nvGrpSpPr>
              <p:grpSpPr>
                <a:xfrm>
                  <a:off x="1070589" y="2362201"/>
                  <a:ext cx="4035411" cy="2600316"/>
                  <a:chOff x="1070589" y="2362201"/>
                  <a:chExt cx="4035411" cy="2600316"/>
                </a:xfrm>
              </p:grpSpPr>
              <p:pic>
                <p:nvPicPr>
                  <p:cNvPr id="55" name="Picture 22" descr="ref_screen.png"/>
                  <p:cNvPicPr>
                    <a:picLocks noChangeAspect="1"/>
                  </p:cNvPicPr>
                  <p:nvPr/>
                </p:nvPicPr>
                <p:blipFill>
                  <a:blip r:embed="rId13">
                    <a:alphaModFix amt="25000"/>
                  </a:blip>
                  <a:stretch>
                    <a:fillRect/>
                  </a:stretch>
                </p:blipFill>
                <p:spPr>
                  <a:xfrm>
                    <a:off x="3748541" y="3315820"/>
                    <a:ext cx="1341736" cy="858605"/>
                  </a:xfrm>
                  <a:prstGeom prst="rect">
                    <a:avLst/>
                  </a:prstGeom>
                  <a:blipFill dpi="0" rotWithShape="1">
                    <a:blip r:embed="rId12">
                      <a:alphaModFix amt="25000"/>
                    </a:blip>
                    <a:srcRect/>
                    <a:stretch>
                      <a:fillRect/>
                    </a:stretch>
                  </a:blipFill>
                  <a:ln w="55000" cap="flat" cmpd="thickThin" algn="ctr">
                    <a:noFill/>
                    <a:prstDash val="solid"/>
                    <a:headEnd type="none" w="med" len="med"/>
                    <a:tailEnd type="none" w="med" len="med"/>
                  </a:ln>
                  <a:effectLst/>
                </p:spPr>
              </p:pic>
              <p:grpSp>
                <p:nvGrpSpPr>
                  <p:cNvPr id="56" name="Group 39"/>
                  <p:cNvGrpSpPr/>
                  <p:nvPr/>
                </p:nvGrpSpPr>
                <p:grpSpPr>
                  <a:xfrm>
                    <a:off x="1384526" y="2362201"/>
                    <a:ext cx="3721474" cy="1169473"/>
                    <a:chOff x="1422527" y="2362201"/>
                    <a:chExt cx="3721474" cy="1169473"/>
                  </a:xfrm>
                </p:grpSpPr>
                <p:pic>
                  <p:nvPicPr>
                    <p:cNvPr id="58" name="Picture 27" descr="MS_Cloud_Prod_Screenshot.png"/>
                    <p:cNvPicPr>
                      <a:picLocks noChangeAspect="1"/>
                    </p:cNvPicPr>
                    <p:nvPr/>
                  </p:nvPicPr>
                  <p:blipFill>
                    <a:blip r:embed="rId14"/>
                    <a:stretch>
                      <a:fillRect/>
                    </a:stretch>
                  </p:blipFill>
                  <p:spPr>
                    <a:xfrm>
                      <a:off x="3770818" y="2514599"/>
                      <a:ext cx="1373183" cy="878728"/>
                    </a:xfrm>
                    <a:prstGeom prst="rect">
                      <a:avLst/>
                    </a:prstGeom>
                    <a:noFill/>
                    <a:ln>
                      <a:noFill/>
                    </a:ln>
                    <a:effectLst/>
                  </p:spPr>
                </p:pic>
                <p:pic>
                  <p:nvPicPr>
                    <p:cNvPr id="59" name="Picture 28"/>
                    <p:cNvPicPr>
                      <a:picLocks noChangeAspect="1" noChangeArrowheads="1"/>
                    </p:cNvPicPr>
                    <p:nvPr/>
                  </p:nvPicPr>
                  <p:blipFill>
                    <a:blip r:embed="rId15"/>
                    <a:stretch>
                      <a:fillRect/>
                    </a:stretch>
                  </p:blipFill>
                  <p:spPr bwMode="auto">
                    <a:xfrm>
                      <a:off x="1422527" y="2362201"/>
                      <a:ext cx="2777814" cy="1169473"/>
                    </a:xfrm>
                    <a:prstGeom prst="rect">
                      <a:avLst/>
                    </a:prstGeom>
                    <a:noFill/>
                    <a:ln>
                      <a:noFill/>
                    </a:ln>
                    <a:effectLst>
                      <a:outerShdw blurRad="495300" dir="21540000" sx="90000" sy="-19000" rotWithShape="0">
                        <a:prstClr val="black">
                          <a:alpha val="54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57" name="Picture 26" descr="Picture2.png"/>
                  <p:cNvPicPr>
                    <a:picLocks noChangeAspect="1"/>
                  </p:cNvPicPr>
                  <p:nvPr/>
                </p:nvPicPr>
                <p:blipFill>
                  <a:blip r:embed="rId16">
                    <a:alphaModFix amt="25000"/>
                  </a:blip>
                  <a:stretch>
                    <a:fillRect/>
                  </a:stretch>
                </p:blipFill>
                <p:spPr>
                  <a:xfrm>
                    <a:off x="1070589" y="3423670"/>
                    <a:ext cx="943408" cy="1538847"/>
                  </a:xfrm>
                  <a:prstGeom prst="rect">
                    <a:avLst/>
                  </a:prstGeom>
                  <a:blipFill dpi="0" rotWithShape="1">
                    <a:blip r:embed="rId12">
                      <a:alphaModFix amt="25000"/>
                    </a:blip>
                    <a:srcRect/>
                    <a:stretch>
                      <a:fillRect/>
                    </a:stretch>
                  </a:blipFill>
                  <a:ln w="55000" cap="flat" cmpd="thickThin" algn="ctr">
                    <a:noFill/>
                    <a:prstDash val="solid"/>
                    <a:headEnd type="none" w="med" len="med"/>
                    <a:tailEnd type="none" w="med" len="med"/>
                  </a:ln>
                  <a:effectLst/>
                </p:spPr>
              </p:pic>
            </p:grpSp>
          </p:grpSp>
          <p:pic>
            <p:nvPicPr>
              <p:cNvPr id="52" name="Picture 8" descr="HTC Touch Diamond 2 - Windows Mobile 6.5 screen.png"/>
              <p:cNvPicPr>
                <a:picLocks noChangeAspect="1"/>
              </p:cNvPicPr>
              <p:nvPr/>
            </p:nvPicPr>
            <p:blipFill>
              <a:blip r:embed="rId17"/>
              <a:stretch>
                <a:fillRect/>
              </a:stretch>
            </p:blipFill>
            <p:spPr>
              <a:xfrm>
                <a:off x="1339532" y="2667001"/>
                <a:ext cx="744244" cy="1251857"/>
              </a:xfrm>
              <a:prstGeom prst="rect">
                <a:avLst/>
              </a:prstGeom>
              <a:noFill/>
              <a:ln>
                <a:noFill/>
              </a:ln>
            </p:spPr>
          </p:pic>
        </p:grpSp>
      </p:grpSp>
      <p:sp>
        <p:nvSpPr>
          <p:cNvPr id="144" name="Rounded Rectangle 143"/>
          <p:cNvSpPr/>
          <p:nvPr/>
        </p:nvSpPr>
        <p:spPr bwMode="auto">
          <a:xfrm>
            <a:off x="320536" y="4760290"/>
            <a:ext cx="8547636" cy="940158"/>
          </a:xfrm>
          <a:prstGeom prst="roundRect">
            <a:avLst/>
          </a:prstGeom>
          <a:solidFill>
            <a:schemeClr val="bg1"/>
          </a:solidFill>
          <a:ln w="25400" cap="flat" cmpd="sng" algn="ctr">
            <a:noFill/>
            <a:prstDash val="solid"/>
          </a:ln>
          <a:effectLst>
            <a:outerShdw blurRad="114300" sx="101000" sy="101000" algn="ctr" rotWithShape="0">
              <a:prstClr val="black">
                <a:alpha val="51000"/>
              </a:prstClr>
            </a:outerShdw>
          </a:effectLst>
        </p:spPr>
        <p:txBody>
          <a:bodyPr lIns="64008" tIns="32004" rIns="64008" bIns="32004" rtlCol="0" anchor="ctr"/>
          <a:lstStyle/>
          <a:p>
            <a:pPr algn="ctr" defTabSz="640080"/>
            <a:endParaRPr lang="en-US" b="1" kern="0" dirty="0">
              <a:ln>
                <a:solidFill>
                  <a:srgbClr val="FFFFFF">
                    <a:alpha val="0"/>
                  </a:srgbClr>
                </a:solidFill>
              </a:ln>
              <a:solidFill>
                <a:srgbClr val="F37A1F">
                  <a:alpha val="99000"/>
                </a:srgbClr>
              </a:solidFill>
            </a:endParaRPr>
          </a:p>
        </p:txBody>
      </p:sp>
      <p:sp>
        <p:nvSpPr>
          <p:cNvPr id="145" name="Rectangle 144"/>
          <p:cNvSpPr/>
          <p:nvPr/>
        </p:nvSpPr>
        <p:spPr>
          <a:xfrm>
            <a:off x="2038453" y="5028077"/>
            <a:ext cx="1543170" cy="470898"/>
          </a:xfrm>
          <a:prstGeom prst="rect">
            <a:avLst/>
          </a:prstGeom>
          <a:noFill/>
          <a:ln>
            <a:noFill/>
          </a:ln>
          <a:effectLst/>
          <a:scene3d>
            <a:camera prst="orthographicFront"/>
            <a:lightRig rig="flat" dir="t"/>
          </a:scene3d>
          <a:sp3d/>
        </p:spPr>
        <p:txBody>
          <a:bodyPr spcFirstLastPara="0" vert="horz" wrap="square" lIns="0" tIns="0" rIns="0" bIns="0" numCol="1" spcCol="889" anchor="ctr" anchorCtr="0">
            <a:spAutoFit/>
          </a:bodyPr>
          <a:lstStyle/>
          <a:p>
            <a:pPr algn="ctr" defTabSz="728091">
              <a:lnSpc>
                <a:spcPct val="90000"/>
              </a:lnSpc>
              <a:spcBef>
                <a:spcPct val="0"/>
              </a:spcBef>
              <a:spcAft>
                <a:spcPct val="35000"/>
              </a:spcAft>
            </a:pPr>
            <a:r>
              <a:rPr lang="en-US" sz="1700" dirty="0">
                <a:ln>
                  <a:solidFill>
                    <a:srgbClr val="FFFFFF">
                      <a:alpha val="0"/>
                    </a:srgbClr>
                  </a:solidFill>
                </a:ln>
                <a:solidFill>
                  <a:srgbClr val="292929"/>
                </a:solidFill>
              </a:rPr>
              <a:t>Learning  Analytics</a:t>
            </a:r>
          </a:p>
        </p:txBody>
      </p:sp>
      <p:sp>
        <p:nvSpPr>
          <p:cNvPr id="146" name="Rectangle 145"/>
          <p:cNvSpPr/>
          <p:nvPr/>
        </p:nvSpPr>
        <p:spPr>
          <a:xfrm>
            <a:off x="3753051" y="4877195"/>
            <a:ext cx="1685925" cy="706347"/>
          </a:xfrm>
          <a:prstGeom prst="rect">
            <a:avLst/>
          </a:prstGeom>
          <a:noFill/>
          <a:ln>
            <a:noFill/>
          </a:ln>
          <a:effectLst/>
          <a:scene3d>
            <a:camera prst="orthographicFront"/>
            <a:lightRig rig="flat" dir="t"/>
          </a:scene3d>
          <a:sp3d/>
        </p:spPr>
        <p:txBody>
          <a:bodyPr spcFirstLastPara="0" vert="horz" wrap="square" lIns="0" tIns="0" rIns="0" bIns="0" numCol="1" spcCol="889" anchor="ctr" anchorCtr="0">
            <a:spAutoFit/>
          </a:bodyPr>
          <a:lstStyle/>
          <a:p>
            <a:pPr algn="ctr" defTabSz="728091">
              <a:lnSpc>
                <a:spcPct val="90000"/>
              </a:lnSpc>
              <a:spcBef>
                <a:spcPct val="0"/>
              </a:spcBef>
              <a:spcAft>
                <a:spcPct val="35000"/>
              </a:spcAft>
            </a:pPr>
            <a:r>
              <a:rPr lang="en-US" sz="1700" dirty="0">
                <a:ln>
                  <a:solidFill>
                    <a:srgbClr val="FFFFFF">
                      <a:alpha val="0"/>
                    </a:srgbClr>
                  </a:solidFill>
                </a:ln>
                <a:solidFill>
                  <a:srgbClr val="292929"/>
                </a:solidFill>
              </a:rPr>
              <a:t> Enterprise Content Management</a:t>
            </a:r>
          </a:p>
        </p:txBody>
      </p:sp>
      <p:sp>
        <p:nvSpPr>
          <p:cNvPr id="147" name="Rectangle 146"/>
          <p:cNvSpPr/>
          <p:nvPr/>
        </p:nvSpPr>
        <p:spPr>
          <a:xfrm>
            <a:off x="5467649" y="5112645"/>
            <a:ext cx="1685925" cy="235449"/>
          </a:xfrm>
          <a:prstGeom prst="rect">
            <a:avLst/>
          </a:prstGeom>
          <a:noFill/>
          <a:ln>
            <a:noFill/>
          </a:ln>
          <a:effectLst/>
          <a:scene3d>
            <a:camera prst="orthographicFront"/>
            <a:lightRig rig="flat" dir="t"/>
          </a:scene3d>
          <a:sp3d/>
        </p:spPr>
        <p:txBody>
          <a:bodyPr spcFirstLastPara="0" vert="horz" wrap="square" lIns="0" tIns="0" rIns="0" bIns="0" numCol="1" spcCol="889" anchor="ctr" anchorCtr="0">
            <a:spAutoFit/>
          </a:bodyPr>
          <a:lstStyle/>
          <a:p>
            <a:pPr algn="ctr" defTabSz="728091">
              <a:lnSpc>
                <a:spcPct val="90000"/>
              </a:lnSpc>
              <a:spcBef>
                <a:spcPct val="0"/>
              </a:spcBef>
              <a:spcAft>
                <a:spcPct val="35000"/>
              </a:spcAft>
            </a:pPr>
            <a:r>
              <a:rPr lang="en-US" sz="1700" dirty="0">
                <a:ln>
                  <a:solidFill>
                    <a:srgbClr val="FFFFFF">
                      <a:alpha val="0"/>
                    </a:srgbClr>
                  </a:solidFill>
                </a:ln>
                <a:solidFill>
                  <a:srgbClr val="292929"/>
                </a:solidFill>
              </a:rPr>
              <a:t>Collaboration</a:t>
            </a:r>
          </a:p>
        </p:txBody>
      </p:sp>
      <p:sp>
        <p:nvSpPr>
          <p:cNvPr id="148" name="Round Single Corner Rectangle 12"/>
          <p:cNvSpPr/>
          <p:nvPr/>
        </p:nvSpPr>
        <p:spPr>
          <a:xfrm>
            <a:off x="7182247" y="4994920"/>
            <a:ext cx="1455197" cy="470898"/>
          </a:xfrm>
          <a:prstGeom prst="rect">
            <a:avLst/>
          </a:prstGeom>
          <a:noFill/>
          <a:ln>
            <a:noFill/>
          </a:ln>
          <a:effectLst/>
          <a:scene3d>
            <a:camera prst="orthographicFront"/>
            <a:lightRig rig="flat" dir="t"/>
          </a:scene3d>
          <a:sp3d/>
        </p:spPr>
        <p:txBody>
          <a:bodyPr spcFirstLastPara="0" vert="horz" wrap="square" lIns="0" tIns="0" rIns="0" bIns="0" numCol="1" spcCol="889" anchor="ctr" anchorCtr="0">
            <a:spAutoFit/>
          </a:bodyPr>
          <a:lstStyle/>
          <a:p>
            <a:pPr algn="ctr" defTabSz="728091">
              <a:lnSpc>
                <a:spcPct val="90000"/>
              </a:lnSpc>
              <a:spcBef>
                <a:spcPct val="0"/>
              </a:spcBef>
              <a:spcAft>
                <a:spcPct val="35000"/>
              </a:spcAft>
            </a:pPr>
            <a:r>
              <a:rPr lang="en-US" sz="1700" dirty="0">
                <a:ln>
                  <a:solidFill>
                    <a:srgbClr val="FFFFFF">
                      <a:alpha val="0"/>
                    </a:srgbClr>
                  </a:solidFill>
                </a:ln>
                <a:solidFill>
                  <a:srgbClr val="292929"/>
                </a:solidFill>
              </a:rPr>
              <a:t>Search and Discover</a:t>
            </a:r>
          </a:p>
        </p:txBody>
      </p:sp>
      <p:sp>
        <p:nvSpPr>
          <p:cNvPr id="149" name="Rectangle 148"/>
          <p:cNvSpPr/>
          <p:nvPr/>
        </p:nvSpPr>
        <p:spPr>
          <a:xfrm>
            <a:off x="323854" y="4994920"/>
            <a:ext cx="1685925" cy="470898"/>
          </a:xfrm>
          <a:prstGeom prst="rect">
            <a:avLst/>
          </a:prstGeom>
          <a:noFill/>
          <a:ln>
            <a:noFill/>
          </a:ln>
          <a:effectLst/>
          <a:scene3d>
            <a:camera prst="orthographicFront"/>
            <a:lightRig rig="flat" dir="t"/>
          </a:scene3d>
          <a:sp3d/>
        </p:spPr>
        <p:txBody>
          <a:bodyPr spcFirstLastPara="0" vert="horz" wrap="square" lIns="0" tIns="0" rIns="0" bIns="0" numCol="1" spcCol="889" anchor="ctr" anchorCtr="0">
            <a:spAutoFit/>
          </a:bodyPr>
          <a:lstStyle/>
          <a:p>
            <a:pPr algn="ctr" defTabSz="728091">
              <a:lnSpc>
                <a:spcPct val="90000"/>
              </a:lnSpc>
              <a:spcBef>
                <a:spcPct val="0"/>
              </a:spcBef>
              <a:spcAft>
                <a:spcPct val="35000"/>
              </a:spcAft>
              <a:defRPr/>
            </a:pPr>
            <a:r>
              <a:rPr lang="en-US" sz="1700" dirty="0">
                <a:ln>
                  <a:solidFill>
                    <a:srgbClr val="FFFFFF">
                      <a:alpha val="0"/>
                    </a:srgbClr>
                  </a:solidFill>
                </a:ln>
                <a:solidFill>
                  <a:srgbClr val="292929"/>
                </a:solidFill>
              </a:rPr>
              <a:t>Unified Communications</a:t>
            </a:r>
          </a:p>
        </p:txBody>
      </p:sp>
      <p:cxnSp>
        <p:nvCxnSpPr>
          <p:cNvPr id="150" name="Straight Connector 149"/>
          <p:cNvCxnSpPr/>
          <p:nvPr/>
        </p:nvCxnSpPr>
        <p:spPr>
          <a:xfrm>
            <a:off x="2024116" y="4925568"/>
            <a:ext cx="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3738714" y="4925568"/>
            <a:ext cx="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5453312" y="4925568"/>
            <a:ext cx="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7167910" y="4925568"/>
            <a:ext cx="0" cy="6096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333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50414" y="1824412"/>
            <a:ext cx="4140808" cy="4219633"/>
            <a:chOff x="576263" y="1824412"/>
            <a:chExt cx="5519639" cy="4576388"/>
          </a:xfrm>
        </p:grpSpPr>
        <p:pic>
          <p:nvPicPr>
            <p:cNvPr id="13" name="Picture 2" descr="C:\Users\sakuu\Pictures\MSC12_Arthur_00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997" t="6046" r="18458" b="10613"/>
            <a:stretch/>
          </p:blipFill>
          <p:spPr bwMode="auto">
            <a:xfrm>
              <a:off x="3494061" y="3124745"/>
              <a:ext cx="1810512" cy="1810512"/>
            </a:xfrm>
            <a:prstGeom prst="rect">
              <a:avLst/>
            </a:prstGeom>
            <a:noFill/>
            <a:effectLst>
              <a:outerShdw blurRad="381000" dist="317500" dir="5400000" sx="90000" sy="-19000" rotWithShape="0">
                <a:prstClr val="black">
                  <a:alpha val="15000"/>
                </a:prstClr>
              </a:outerShdw>
            </a:effectLst>
            <a:extLst>
              <a:ext uri="{909E8E84-426E-40DD-AFC4-6F175D3DCCD1}">
                <a14:hiddenFill xmlns:a14="http://schemas.microsoft.com/office/drawing/2010/main">
                  <a:solidFill>
                    <a:srgbClr val="FFFFFF"/>
                  </a:solidFill>
                </a14:hiddenFill>
              </a:ext>
            </a:extLst>
          </p:spPr>
        </p:pic>
        <p:sp>
          <p:nvSpPr>
            <p:cNvPr id="15" name="Rectangle 14"/>
            <p:cNvSpPr/>
            <p:nvPr/>
          </p:nvSpPr>
          <p:spPr bwMode="auto">
            <a:xfrm>
              <a:off x="2459256" y="1828880"/>
              <a:ext cx="3636646" cy="3106376"/>
            </a:xfrm>
            <a:prstGeom prst="rect">
              <a:avLst/>
            </a:prstGeom>
            <a:solidFill>
              <a:srgbClr val="0070C0"/>
            </a:solidFill>
            <a:ln w="9525" cap="flat" cmpd="sng" algn="ctr">
              <a:noFill/>
              <a:prstDash val="solid"/>
              <a:headEnd type="none" w="med" len="med"/>
              <a:tailEnd type="none" w="med" len="med"/>
            </a:ln>
            <a:effectLst/>
          </p:spPr>
          <p:txBody>
            <a:bodyPr vert="horz" wrap="square" lIns="182880" tIns="182880" rIns="91440" bIns="45718" numCol="1" rtlCol="0" anchor="t" anchorCtr="0" compatLnSpc="1">
              <a:prstTxWarp prst="textNoShape">
                <a:avLst/>
              </a:prstTxWarp>
            </a:bodyPr>
            <a:lstStyle/>
            <a:p>
              <a:pPr>
                <a:lnSpc>
                  <a:spcPct val="90000"/>
                </a:lnSpc>
                <a:buSzPct val="90000"/>
                <a:defRPr/>
              </a:pPr>
              <a:r>
                <a:rPr lang="en-US" sz="1400" dirty="0">
                  <a:gradFill>
                    <a:gsLst>
                      <a:gs pos="85000">
                        <a:srgbClr val="FFFFFF"/>
                      </a:gs>
                      <a:gs pos="0">
                        <a:srgbClr val="FFFFFF"/>
                      </a:gs>
                    </a:gsLst>
                    <a:lin ang="5400000" scaled="0"/>
                  </a:gradFill>
                </a:rPr>
                <a:t>Investments </a:t>
              </a:r>
            </a:p>
            <a:p>
              <a:pPr>
                <a:lnSpc>
                  <a:spcPct val="90000"/>
                </a:lnSpc>
                <a:buSzPct val="90000"/>
                <a:defRPr/>
              </a:pPr>
              <a:endParaRPr lang="en-US" sz="1400" dirty="0">
                <a:gradFill>
                  <a:gsLst>
                    <a:gs pos="85000">
                      <a:srgbClr val="FFFFFF"/>
                    </a:gs>
                    <a:gs pos="0">
                      <a:srgbClr val="FFFFFF"/>
                    </a:gs>
                  </a:gsLst>
                  <a:lin ang="5400000" scaled="0"/>
                </a:gradFill>
              </a:endParaRPr>
            </a:p>
            <a:p>
              <a:pPr marL="238736" indent="-238736">
                <a:spcAft>
                  <a:spcPts val="336"/>
                </a:spcAft>
                <a:buSzPct val="90000"/>
                <a:buBlip>
                  <a:blip r:embed="rId4"/>
                </a:buBlip>
                <a:defRPr/>
              </a:pPr>
              <a:r>
                <a:rPr lang="en-US" sz="1400" dirty="0">
                  <a:gradFill>
                    <a:gsLst>
                      <a:gs pos="85000">
                        <a:srgbClr val="FFFFFF"/>
                      </a:gs>
                      <a:gs pos="0">
                        <a:srgbClr val="FFFFFF"/>
                      </a:gs>
                    </a:gsLst>
                    <a:lin ang="5400000" scaled="0"/>
                  </a:gradFill>
                </a:rPr>
                <a:t>$2.3B+ </a:t>
              </a:r>
              <a:r>
                <a:rPr lang="en-US" sz="1400" dirty="0" smtClean="0">
                  <a:gradFill>
                    <a:gsLst>
                      <a:gs pos="85000">
                        <a:srgbClr val="FFFFFF"/>
                      </a:gs>
                      <a:gs pos="0">
                        <a:srgbClr val="FFFFFF"/>
                      </a:gs>
                    </a:gsLst>
                    <a:lin ang="5400000" scaled="0"/>
                  </a:gradFill>
                </a:rPr>
                <a:t>in cloud infrastructure</a:t>
              </a:r>
              <a:endParaRPr lang="en-US" sz="1400" dirty="0">
                <a:gradFill>
                  <a:gsLst>
                    <a:gs pos="85000">
                      <a:srgbClr val="FFFFFF"/>
                    </a:gs>
                    <a:gs pos="0">
                      <a:srgbClr val="FFFFFF"/>
                    </a:gs>
                  </a:gsLst>
                  <a:lin ang="5400000" scaled="0"/>
                </a:gradFill>
              </a:endParaRPr>
            </a:p>
            <a:p>
              <a:pPr marL="238736" indent="-238736">
                <a:spcAft>
                  <a:spcPts val="336"/>
                </a:spcAft>
                <a:buSzPct val="90000"/>
                <a:buBlip>
                  <a:blip r:embed="rId4"/>
                </a:buBlip>
                <a:defRPr/>
              </a:pPr>
              <a:r>
                <a:rPr lang="en-US" sz="1400" dirty="0">
                  <a:gradFill>
                    <a:gsLst>
                      <a:gs pos="85000">
                        <a:srgbClr val="FFFFFF"/>
                      </a:gs>
                      <a:gs pos="0">
                        <a:srgbClr val="FFFFFF"/>
                      </a:gs>
                    </a:gsLst>
                    <a:lin ang="5400000" scaled="0"/>
                  </a:gradFill>
                </a:rPr>
                <a:t>200+ </a:t>
              </a:r>
              <a:r>
                <a:rPr lang="en-US" sz="1400" dirty="0" smtClean="0">
                  <a:gradFill>
                    <a:gsLst>
                      <a:gs pos="85000">
                        <a:srgbClr val="FFFFFF"/>
                      </a:gs>
                      <a:gs pos="0">
                        <a:srgbClr val="FFFFFF"/>
                      </a:gs>
                    </a:gsLst>
                    <a:lin ang="5400000" scaled="0"/>
                  </a:gradFill>
                </a:rPr>
                <a:t>services, </a:t>
              </a:r>
              <a:r>
                <a:rPr lang="en-US" sz="1400" dirty="0">
                  <a:gradFill>
                    <a:gsLst>
                      <a:gs pos="85000">
                        <a:srgbClr val="FFFFFF"/>
                      </a:gs>
                      <a:gs pos="0">
                        <a:srgbClr val="FFFFFF"/>
                      </a:gs>
                    </a:gsLst>
                    <a:lin ang="5400000" scaled="0"/>
                  </a:gradFill>
                </a:rPr>
                <a:t>delivered </a:t>
              </a:r>
              <a:r>
                <a:rPr lang="en-US" sz="1400" dirty="0" smtClean="0">
                  <a:gradFill>
                    <a:gsLst>
                      <a:gs pos="85000">
                        <a:srgbClr val="FFFFFF"/>
                      </a:gs>
                      <a:gs pos="0">
                        <a:srgbClr val="FFFFFF"/>
                      </a:gs>
                    </a:gsLst>
                    <a:lin ang="5400000" scaled="0"/>
                  </a:gradFill>
                </a:rPr>
                <a:t>24x7</a:t>
              </a:r>
              <a:endParaRPr lang="en-US" sz="1400" dirty="0">
                <a:gradFill>
                  <a:gsLst>
                    <a:gs pos="85000">
                      <a:srgbClr val="FFFFFF"/>
                    </a:gs>
                    <a:gs pos="0">
                      <a:srgbClr val="FFFFFF"/>
                    </a:gs>
                  </a:gsLst>
                  <a:lin ang="5400000" scaled="0"/>
                </a:gradFill>
              </a:endParaRPr>
            </a:p>
            <a:p>
              <a:pPr marL="238736" indent="-238736">
                <a:spcAft>
                  <a:spcPts val="336"/>
                </a:spcAft>
                <a:buSzPct val="90000"/>
                <a:buBlip>
                  <a:blip r:embed="rId4"/>
                </a:buBlip>
                <a:defRPr/>
              </a:pPr>
              <a:r>
                <a:rPr lang="en-US" sz="1400" dirty="0">
                  <a:gradFill>
                    <a:gsLst>
                      <a:gs pos="85000">
                        <a:srgbClr val="FFFFFF"/>
                      </a:gs>
                      <a:gs pos="0">
                        <a:srgbClr val="FFFFFF"/>
                      </a:gs>
                    </a:gsLst>
                    <a:lin ang="5400000" scaled="0"/>
                  </a:gradFill>
                </a:rPr>
                <a:t>Geo-distributed </a:t>
              </a:r>
              <a:r>
                <a:rPr lang="en-US" sz="1400" dirty="0" smtClean="0">
                  <a:gradFill>
                    <a:gsLst>
                      <a:gs pos="85000">
                        <a:srgbClr val="FFFFFF"/>
                      </a:gs>
                      <a:gs pos="0">
                        <a:srgbClr val="FFFFFF"/>
                      </a:gs>
                    </a:gsLst>
                    <a:lin ang="5400000" scaled="0"/>
                  </a:gradFill>
                </a:rPr>
                <a:t>datacenters</a:t>
              </a:r>
            </a:p>
            <a:p>
              <a:pPr marL="238736" indent="-238736">
                <a:spcAft>
                  <a:spcPts val="336"/>
                </a:spcAft>
                <a:buSzPct val="90000"/>
                <a:buBlip>
                  <a:blip r:embed="rId4"/>
                </a:buBlip>
                <a:defRPr/>
              </a:pPr>
              <a:r>
                <a:rPr lang="en-US" sz="1400" dirty="0" smtClean="0">
                  <a:gradFill>
                    <a:gsLst>
                      <a:gs pos="85000">
                        <a:srgbClr val="FFFFFF"/>
                      </a:gs>
                      <a:gs pos="0">
                        <a:srgbClr val="FFFFFF"/>
                      </a:gs>
                    </a:gsLst>
                    <a:lin ang="5400000" scaled="0"/>
                  </a:gradFill>
                </a:rPr>
                <a:t>Rapid </a:t>
              </a:r>
              <a:r>
                <a:rPr lang="en-US" sz="1400" dirty="0">
                  <a:gradFill>
                    <a:gsLst>
                      <a:gs pos="85000">
                        <a:srgbClr val="FFFFFF"/>
                      </a:gs>
                      <a:gs pos="0">
                        <a:srgbClr val="FFFFFF"/>
                      </a:gs>
                    </a:gsLst>
                    <a:lin ang="5400000" scaled="0"/>
                  </a:gradFill>
                </a:rPr>
                <a:t>modular model</a:t>
              </a:r>
            </a:p>
            <a:p>
              <a:pPr marL="238736" indent="-238736">
                <a:spcAft>
                  <a:spcPts val="336"/>
                </a:spcAft>
                <a:buSzPct val="90000"/>
                <a:buBlip>
                  <a:blip r:embed="rId4"/>
                </a:buBlip>
                <a:defRPr/>
              </a:pPr>
              <a:r>
                <a:rPr lang="en-US" sz="1400" dirty="0">
                  <a:gradFill>
                    <a:gsLst>
                      <a:gs pos="85000">
                        <a:srgbClr val="FFFFFF"/>
                      </a:gs>
                      <a:gs pos="0">
                        <a:srgbClr val="FFFFFF"/>
                      </a:gs>
                    </a:gsLst>
                    <a:lin ang="5400000" scaled="0"/>
                  </a:gradFill>
                </a:rPr>
                <a:t>30,000</a:t>
              </a:r>
              <a:r>
                <a:rPr lang="en-US" sz="1400" dirty="0" smtClean="0">
                  <a:gradFill>
                    <a:gsLst>
                      <a:gs pos="85000">
                        <a:srgbClr val="FFFFFF"/>
                      </a:gs>
                      <a:gs pos="0">
                        <a:srgbClr val="FFFFFF"/>
                      </a:gs>
                    </a:gsLst>
                    <a:lin ang="5400000" scaled="0"/>
                  </a:gradFill>
                </a:rPr>
                <a:t>+ engineers </a:t>
              </a:r>
            </a:p>
          </p:txBody>
        </p:sp>
        <p:sp>
          <p:nvSpPr>
            <p:cNvPr id="16" name="Rectangle 15"/>
            <p:cNvSpPr/>
            <p:nvPr/>
          </p:nvSpPr>
          <p:spPr bwMode="auto">
            <a:xfrm>
              <a:off x="576263" y="3436861"/>
              <a:ext cx="1810512" cy="1498395"/>
            </a:xfrm>
            <a:prstGeom prst="rect">
              <a:avLst/>
            </a:prstGeom>
            <a:solidFill>
              <a:srgbClr val="0070C0"/>
            </a:solidFill>
            <a:ln w="9525" cap="flat" cmpd="sng" algn="ctr">
              <a:noFill/>
              <a:prstDash val="solid"/>
              <a:headEnd type="none" w="med" len="med"/>
              <a:tailEnd type="none" w="med" len="med"/>
            </a:ln>
            <a:effectLst>
              <a:outerShdw blurRad="381000" dist="317500" dir="5400000" sx="90000" sy="-19000" rotWithShape="0">
                <a:prstClr val="black">
                  <a:alpha val="15000"/>
                </a:prstClr>
              </a:outerShdw>
            </a:effectLst>
          </p:spPr>
          <p:txBody>
            <a:bodyPr vert="horz" wrap="square" lIns="182880" tIns="182880" rIns="91440" bIns="45718" numCol="1" rtlCol="0" anchor="t" anchorCtr="0" compatLnSpc="1">
              <a:prstTxWarp prst="textNoShape">
                <a:avLst/>
              </a:prstTxWarp>
            </a:bodyPr>
            <a:lstStyle/>
            <a:p>
              <a:pPr>
                <a:lnSpc>
                  <a:spcPct val="90000"/>
                </a:lnSpc>
                <a:buSzPct val="90000"/>
              </a:pPr>
              <a:endParaRPr lang="en-US" sz="2000" dirty="0">
                <a:gradFill>
                  <a:gsLst>
                    <a:gs pos="85000">
                      <a:srgbClr val="FFFFFF"/>
                    </a:gs>
                    <a:gs pos="0">
                      <a:srgbClr val="FFFFFF"/>
                    </a:gs>
                  </a:gsLst>
                  <a:lin ang="5400000" scaled="0"/>
                </a:gradFill>
              </a:endParaRPr>
            </a:p>
          </p:txBody>
        </p:sp>
        <p:pic>
          <p:nvPicPr>
            <p:cNvPr id="21" name="Picture 2" descr="C:\Users\chrisw\Desktop\Cloud Services 3.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black">
            <a:xfrm>
              <a:off x="769986" y="3702894"/>
              <a:ext cx="1401457" cy="966328"/>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My Documents\Microsoft Presentation Resources\DVD_Art_06-14-11\Artwork_Imagery\Brand Photos\Server Tools - No_exp\00914382.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720" r="16720"/>
            <a:stretch/>
          </p:blipFill>
          <p:spPr bwMode="auto">
            <a:xfrm>
              <a:off x="576263" y="1824412"/>
              <a:ext cx="1810512" cy="1542933"/>
            </a:xfrm>
            <a:prstGeom prst="rect">
              <a:avLst/>
            </a:prstGeom>
            <a:noFill/>
            <a:extLst>
              <a:ext uri="{909E8E84-426E-40DD-AFC4-6F175D3DCCD1}">
                <a14:hiddenFill xmlns:a14="http://schemas.microsoft.com/office/drawing/2010/main">
                  <a:solidFill>
                    <a:srgbClr val="FFFFFF"/>
                  </a:solidFill>
                </a14:hiddenFill>
              </a:ext>
            </a:extLst>
          </p:spPr>
        </p:pic>
        <p:sp>
          <p:nvSpPr>
            <p:cNvPr id="18" name="small box shadow"/>
            <p:cNvSpPr/>
            <p:nvPr/>
          </p:nvSpPr>
          <p:spPr bwMode="auto">
            <a:xfrm>
              <a:off x="2459257" y="5687291"/>
              <a:ext cx="3401568" cy="713509"/>
            </a:xfrm>
            <a:prstGeom prst="rect">
              <a:avLst/>
            </a:prstGeom>
            <a:solidFill>
              <a:srgbClr val="000000">
                <a:alpha val="10000"/>
              </a:srgbClr>
            </a:solidFill>
            <a:ln>
              <a:noFill/>
              <a:headEnd type="none" w="med" len="med"/>
              <a:tailEnd type="none" w="med" len="med"/>
            </a:ln>
            <a:effectLst>
              <a:softEdge rad="241300"/>
            </a:effectLst>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grpSp>
      <p:grpSp>
        <p:nvGrpSpPr>
          <p:cNvPr id="4" name="Group 3"/>
          <p:cNvGrpSpPr/>
          <p:nvPr/>
        </p:nvGrpSpPr>
        <p:grpSpPr>
          <a:xfrm>
            <a:off x="4656611" y="1819942"/>
            <a:ext cx="4087929" cy="4580858"/>
            <a:chOff x="6316363" y="1819942"/>
            <a:chExt cx="5449153" cy="4580858"/>
          </a:xfrm>
        </p:grpSpPr>
        <p:grpSp>
          <p:nvGrpSpPr>
            <p:cNvPr id="12" name="Group 11"/>
            <p:cNvGrpSpPr/>
            <p:nvPr/>
          </p:nvGrpSpPr>
          <p:grpSpPr>
            <a:xfrm>
              <a:off x="6316363" y="1819942"/>
              <a:ext cx="5449153" cy="2872808"/>
              <a:chOff x="6316363" y="1819942"/>
              <a:chExt cx="5449153" cy="2872808"/>
            </a:xfrm>
          </p:grpSpPr>
          <p:sp>
            <p:nvSpPr>
              <p:cNvPr id="27" name="Rectangle 26"/>
              <p:cNvSpPr/>
              <p:nvPr/>
            </p:nvSpPr>
            <p:spPr bwMode="auto">
              <a:xfrm>
                <a:off x="8199357" y="1819942"/>
                <a:ext cx="3566159" cy="2872807"/>
              </a:xfrm>
              <a:prstGeom prst="rect">
                <a:avLst/>
              </a:prstGeom>
              <a:solidFill>
                <a:srgbClr val="910091"/>
              </a:solidFill>
              <a:ln w="9525" cap="flat" cmpd="sng" algn="ctr">
                <a:noFill/>
                <a:prstDash val="solid"/>
                <a:headEnd type="none" w="med" len="med"/>
                <a:tailEnd type="none" w="med" len="med"/>
              </a:ln>
              <a:effectLst/>
              <a:extLst/>
            </p:spPr>
            <p:txBody>
              <a:bodyPr vert="horz" wrap="square" lIns="182880" tIns="182880" rIns="91440" bIns="45718" numCol="1" rtlCol="0" anchor="t" anchorCtr="0" compatLnSpc="1">
                <a:prstTxWarp prst="textNoShape">
                  <a:avLst/>
                </a:prstTxWarp>
              </a:bodyPr>
              <a:lstStyle/>
              <a:p>
                <a:pPr>
                  <a:lnSpc>
                    <a:spcPct val="90000"/>
                  </a:lnSpc>
                  <a:buSzPct val="90000"/>
                  <a:defRPr/>
                </a:pPr>
                <a:r>
                  <a:rPr lang="en-US" sz="1400" dirty="0">
                    <a:gradFill>
                      <a:gsLst>
                        <a:gs pos="85000">
                          <a:srgbClr val="FFFFFF"/>
                        </a:gs>
                        <a:gs pos="0">
                          <a:srgbClr val="FFFFFF"/>
                        </a:gs>
                      </a:gsLst>
                      <a:lin ang="5400000" scaled="0"/>
                    </a:gradFill>
                  </a:rPr>
                  <a:t>Operational Excellence</a:t>
                </a:r>
              </a:p>
              <a:p>
                <a:pPr>
                  <a:lnSpc>
                    <a:spcPct val="90000"/>
                  </a:lnSpc>
                  <a:buSzPct val="90000"/>
                  <a:defRPr/>
                </a:pPr>
                <a:endParaRPr lang="en-US" sz="1400" dirty="0">
                  <a:gradFill>
                    <a:gsLst>
                      <a:gs pos="85000">
                        <a:srgbClr val="FFFFFF"/>
                      </a:gs>
                      <a:gs pos="0">
                        <a:srgbClr val="FFFFFF"/>
                      </a:gs>
                    </a:gsLst>
                    <a:lin ang="5400000" scaled="0"/>
                  </a:gradFill>
                </a:endParaRPr>
              </a:p>
              <a:p>
                <a:pPr marL="238736" indent="-238736">
                  <a:spcAft>
                    <a:spcPts val="168"/>
                  </a:spcAft>
                  <a:buSzPct val="90000"/>
                  <a:buBlip>
                    <a:blip r:embed="rId4"/>
                  </a:buBlip>
                  <a:defRPr/>
                </a:pPr>
                <a:r>
                  <a:rPr lang="en-US" sz="1400" dirty="0" smtClean="0">
                    <a:gradFill>
                      <a:gsLst>
                        <a:gs pos="85000">
                          <a:srgbClr val="FFFFFF"/>
                        </a:gs>
                        <a:gs pos="0">
                          <a:srgbClr val="FFFFFF"/>
                        </a:gs>
                      </a:gsLst>
                      <a:lin ang="5400000" scaled="0"/>
                    </a:gradFill>
                  </a:rPr>
                  <a:t>Federated operations </a:t>
                </a:r>
                <a:br>
                  <a:rPr lang="en-US" sz="1400" dirty="0" smtClean="0">
                    <a:gradFill>
                      <a:gsLst>
                        <a:gs pos="85000">
                          <a:srgbClr val="FFFFFF"/>
                        </a:gs>
                        <a:gs pos="0">
                          <a:srgbClr val="FFFFFF"/>
                        </a:gs>
                      </a:gsLst>
                      <a:lin ang="5400000" scaled="0"/>
                    </a:gradFill>
                  </a:rPr>
                </a:br>
                <a:r>
                  <a:rPr lang="en-US" sz="1400" dirty="0" smtClean="0">
                    <a:gradFill>
                      <a:gsLst>
                        <a:gs pos="85000">
                          <a:srgbClr val="FFFFFF"/>
                        </a:gs>
                        <a:gs pos="0">
                          <a:srgbClr val="FFFFFF"/>
                        </a:gs>
                      </a:gsLst>
                      <a:lin ang="5400000" scaled="0"/>
                    </a:gradFill>
                  </a:rPr>
                  <a:t>centers </a:t>
                </a:r>
                <a:r>
                  <a:rPr lang="en-US" sz="1400" dirty="0">
                    <a:gradFill>
                      <a:gsLst>
                        <a:gs pos="85000">
                          <a:srgbClr val="FFFFFF"/>
                        </a:gs>
                        <a:gs pos="0">
                          <a:srgbClr val="FFFFFF"/>
                        </a:gs>
                      </a:gsLst>
                      <a:lin ang="5400000" scaled="0"/>
                    </a:gradFill>
                  </a:rPr>
                  <a:t>24x7 </a:t>
                </a:r>
              </a:p>
              <a:p>
                <a:pPr marL="238736" indent="-238736">
                  <a:spcAft>
                    <a:spcPts val="168"/>
                  </a:spcAft>
                  <a:buSzPct val="90000"/>
                  <a:buBlip>
                    <a:blip r:embed="rId4"/>
                  </a:buBlip>
                  <a:defRPr/>
                </a:pPr>
                <a:r>
                  <a:rPr lang="en-US" sz="1400" dirty="0" smtClean="0">
                    <a:gradFill>
                      <a:gsLst>
                        <a:gs pos="85000">
                          <a:srgbClr val="FFFFFF"/>
                        </a:gs>
                        <a:gs pos="0">
                          <a:srgbClr val="FFFFFF"/>
                        </a:gs>
                      </a:gsLst>
                      <a:lin ang="5400000" scaled="0"/>
                    </a:gradFill>
                  </a:rPr>
                  <a:t>Standardized reporting</a:t>
                </a:r>
                <a:endParaRPr lang="en-US" sz="1400" dirty="0">
                  <a:gradFill>
                    <a:gsLst>
                      <a:gs pos="85000">
                        <a:srgbClr val="FFFFFF"/>
                      </a:gs>
                      <a:gs pos="0">
                        <a:srgbClr val="FFFFFF"/>
                      </a:gs>
                    </a:gsLst>
                    <a:lin ang="5400000" scaled="0"/>
                  </a:gradFill>
                </a:endParaRPr>
              </a:p>
              <a:p>
                <a:pPr marL="238736" indent="-238736">
                  <a:spcAft>
                    <a:spcPts val="168"/>
                  </a:spcAft>
                  <a:buSzPct val="90000"/>
                  <a:buBlip>
                    <a:blip r:embed="rId4"/>
                  </a:buBlip>
                  <a:defRPr/>
                </a:pPr>
                <a:r>
                  <a:rPr lang="en-US" sz="1400" dirty="0" smtClean="0">
                    <a:gradFill>
                      <a:gsLst>
                        <a:gs pos="85000">
                          <a:srgbClr val="FFFFFF"/>
                        </a:gs>
                        <a:gs pos="0">
                          <a:srgbClr val="FFFFFF"/>
                        </a:gs>
                      </a:gsLst>
                      <a:lin ang="5400000" scaled="0"/>
                    </a:gradFill>
                  </a:rPr>
                  <a:t>Secure</a:t>
                </a:r>
                <a:r>
                  <a:rPr lang="en-US" sz="1400" dirty="0">
                    <a:gradFill>
                      <a:gsLst>
                        <a:gs pos="85000">
                          <a:srgbClr val="FFFFFF"/>
                        </a:gs>
                        <a:gs pos="0">
                          <a:srgbClr val="FFFFFF"/>
                        </a:gs>
                      </a:gsLst>
                      <a:lin ang="5400000" scaled="0"/>
                    </a:gradFill>
                  </a:rPr>
                  <a:t>, </a:t>
                </a:r>
                <a:r>
                  <a:rPr lang="en-US" sz="1400" dirty="0" smtClean="0">
                    <a:gradFill>
                      <a:gsLst>
                        <a:gs pos="85000">
                          <a:srgbClr val="FFFFFF"/>
                        </a:gs>
                        <a:gs pos="0">
                          <a:srgbClr val="FFFFFF"/>
                        </a:gs>
                      </a:gsLst>
                      <a:lin ang="5400000" scaled="0"/>
                    </a:gradFill>
                  </a:rPr>
                  <a:t>compliant infrastructure</a:t>
                </a:r>
              </a:p>
              <a:p>
                <a:pPr marL="238736" indent="-238736">
                  <a:spcAft>
                    <a:spcPts val="168"/>
                  </a:spcAft>
                  <a:buSzPct val="90000"/>
                  <a:buBlip>
                    <a:blip r:embed="rId4"/>
                  </a:buBlip>
                  <a:defRPr/>
                </a:pPr>
                <a:r>
                  <a:rPr lang="en-US" sz="1400" dirty="0" smtClean="0">
                    <a:gradFill>
                      <a:gsLst>
                        <a:gs pos="85000">
                          <a:srgbClr val="FFFFFF"/>
                        </a:gs>
                        <a:gs pos="0">
                          <a:srgbClr val="FFFFFF"/>
                        </a:gs>
                      </a:gsLst>
                      <a:lin ang="5400000" scaled="0"/>
                    </a:gradFill>
                  </a:rPr>
                  <a:t>FISMA </a:t>
                </a:r>
                <a:r>
                  <a:rPr lang="en-US" sz="1400" dirty="0">
                    <a:gradFill>
                      <a:gsLst>
                        <a:gs pos="85000">
                          <a:srgbClr val="FFFFFF"/>
                        </a:gs>
                        <a:gs pos="0">
                          <a:srgbClr val="FFFFFF"/>
                        </a:gs>
                      </a:gsLst>
                      <a:lin ang="5400000" scaled="0"/>
                    </a:gradFill>
                  </a:rPr>
                  <a:t>certified, SAS 70 </a:t>
                </a:r>
                <a:r>
                  <a:rPr lang="en-US" sz="1400" dirty="0" smtClean="0">
                    <a:gradFill>
                      <a:gsLst>
                        <a:gs pos="85000">
                          <a:srgbClr val="FFFFFF"/>
                        </a:gs>
                        <a:gs pos="0">
                          <a:srgbClr val="FFFFFF"/>
                        </a:gs>
                      </a:gsLst>
                      <a:lin ang="5400000" scaled="0"/>
                    </a:gradFill>
                  </a:rPr>
                  <a:t/>
                </a:r>
                <a:br>
                  <a:rPr lang="en-US" sz="1400" dirty="0" smtClean="0">
                    <a:gradFill>
                      <a:gsLst>
                        <a:gs pos="85000">
                          <a:srgbClr val="FFFFFF"/>
                        </a:gs>
                        <a:gs pos="0">
                          <a:srgbClr val="FFFFFF"/>
                        </a:gs>
                      </a:gsLst>
                      <a:lin ang="5400000" scaled="0"/>
                    </a:gradFill>
                  </a:rPr>
                </a:br>
                <a:r>
                  <a:rPr lang="en-US" sz="1400" dirty="0" smtClean="0">
                    <a:gradFill>
                      <a:gsLst>
                        <a:gs pos="85000">
                          <a:srgbClr val="FFFFFF"/>
                        </a:gs>
                        <a:gs pos="0">
                          <a:srgbClr val="FFFFFF"/>
                        </a:gs>
                      </a:gsLst>
                      <a:lin ang="5400000" scaled="0"/>
                    </a:gradFill>
                  </a:rPr>
                  <a:t>&amp; ISO </a:t>
                </a:r>
                <a:r>
                  <a:rPr lang="en-US" sz="1400" dirty="0">
                    <a:gradFill>
                      <a:gsLst>
                        <a:gs pos="85000">
                          <a:srgbClr val="FFFFFF"/>
                        </a:gs>
                        <a:gs pos="0">
                          <a:srgbClr val="FFFFFF"/>
                        </a:gs>
                      </a:gsLst>
                      <a:lin ang="5400000" scaled="0"/>
                    </a:gradFill>
                  </a:rPr>
                  <a:t>27001 compliant</a:t>
                </a:r>
              </a:p>
              <a:p>
                <a:pPr marL="238736" indent="-238736">
                  <a:spcAft>
                    <a:spcPts val="168"/>
                  </a:spcAft>
                  <a:buSzPct val="90000"/>
                  <a:buBlip>
                    <a:blip r:embed="rId4"/>
                  </a:buBlip>
                  <a:defRPr/>
                </a:pPr>
                <a:r>
                  <a:rPr lang="en-US" sz="1400" dirty="0" smtClean="0">
                    <a:gradFill>
                      <a:gsLst>
                        <a:gs pos="85000">
                          <a:srgbClr val="FFFFFF"/>
                        </a:gs>
                        <a:gs pos="0">
                          <a:srgbClr val="FFFFFF"/>
                        </a:gs>
                      </a:gsLst>
                      <a:lin ang="5400000" scaled="0"/>
                    </a:gradFill>
                  </a:rPr>
                  <a:t>Carbon footprint reduction</a:t>
                </a:r>
              </a:p>
              <a:p>
                <a:pPr marL="238736" indent="-238736">
                  <a:spcAft>
                    <a:spcPts val="168"/>
                  </a:spcAft>
                  <a:buSzPct val="90000"/>
                  <a:buBlip>
                    <a:blip r:embed="rId4"/>
                  </a:buBlip>
                  <a:defRPr/>
                </a:pPr>
                <a:endParaRPr lang="en-US" sz="1400" dirty="0" smtClean="0">
                  <a:gradFill>
                    <a:gsLst>
                      <a:gs pos="85000">
                        <a:srgbClr val="FFFFFF"/>
                      </a:gs>
                      <a:gs pos="0">
                        <a:srgbClr val="FFFFFF"/>
                      </a:gs>
                    </a:gsLst>
                    <a:lin ang="5400000" scaled="0"/>
                  </a:gradFill>
                </a:endParaRPr>
              </a:p>
            </p:txBody>
          </p:sp>
          <p:sp>
            <p:nvSpPr>
              <p:cNvPr id="28" name="Rectangle 27"/>
              <p:cNvSpPr/>
              <p:nvPr/>
            </p:nvSpPr>
            <p:spPr bwMode="auto">
              <a:xfrm>
                <a:off x="6316363" y="1819943"/>
                <a:ext cx="1810513" cy="1427122"/>
              </a:xfrm>
              <a:prstGeom prst="rect">
                <a:avLst/>
              </a:prstGeom>
              <a:solidFill>
                <a:srgbClr val="910091"/>
              </a:solidFill>
              <a:effectLst/>
            </p:spPr>
            <p:txBody>
              <a:bodyPr lIns="182880" rIns="137160" bIns="182880" anchor="b" anchorCtr="0">
                <a:noAutofit/>
              </a:bodyPr>
              <a:lstStyle/>
              <a:p>
                <a:pPr defTabSz="768224">
                  <a:lnSpc>
                    <a:spcPct val="90000"/>
                  </a:lnSpc>
                  <a:spcBef>
                    <a:spcPct val="0"/>
                  </a:spcBef>
                </a:pPr>
                <a:endParaRPr lang="en-US" sz="2700" b="1" kern="0" dirty="0">
                  <a:ln w="3175">
                    <a:noFill/>
                  </a:ln>
                  <a:gradFill flip="none" rotWithShape="1">
                    <a:gsLst>
                      <a:gs pos="4583">
                        <a:srgbClr val="FFFFFF"/>
                      </a:gs>
                      <a:gs pos="100000">
                        <a:srgbClr val="FFFFFF"/>
                      </a:gs>
                    </a:gsLst>
                    <a:lin ang="5400000" scaled="0"/>
                    <a:tileRect/>
                  </a:gradFill>
                  <a:latin typeface="Segoe Light" pitchFamily="34" charset="0"/>
                  <a:cs typeface="Arial" charset="0"/>
                </a:endParaRPr>
              </a:p>
            </p:txBody>
          </p:sp>
          <p:grpSp>
            <p:nvGrpSpPr>
              <p:cNvPr id="31" name="Group 30"/>
              <p:cNvGrpSpPr/>
              <p:nvPr/>
            </p:nvGrpSpPr>
            <p:grpSpPr>
              <a:xfrm>
                <a:off x="7008117" y="2203333"/>
                <a:ext cx="427004" cy="1043732"/>
                <a:chOff x="3233738" y="168276"/>
                <a:chExt cx="2651125" cy="6480174"/>
              </a:xfrm>
            </p:grpSpPr>
            <p:sp>
              <p:nvSpPr>
                <p:cNvPr id="32" name="Freeform 212"/>
                <p:cNvSpPr>
                  <a:spLocks/>
                </p:cNvSpPr>
                <p:nvPr/>
              </p:nvSpPr>
              <p:spPr bwMode="auto">
                <a:xfrm>
                  <a:off x="3679825" y="5110163"/>
                  <a:ext cx="2028825" cy="1538287"/>
                </a:xfrm>
                <a:custGeom>
                  <a:avLst/>
                  <a:gdLst>
                    <a:gd name="T0" fmla="*/ 422 w 541"/>
                    <a:gd name="T1" fmla="*/ 196 h 410"/>
                    <a:gd name="T2" fmla="*/ 536 w 541"/>
                    <a:gd name="T3" fmla="*/ 14 h 410"/>
                    <a:gd name="T4" fmla="*/ 528 w 541"/>
                    <a:gd name="T5" fmla="*/ 0 h 410"/>
                    <a:gd name="T6" fmla="*/ 12 w 541"/>
                    <a:gd name="T7" fmla="*/ 0 h 410"/>
                    <a:gd name="T8" fmla="*/ 5 w 541"/>
                    <a:gd name="T9" fmla="*/ 14 h 410"/>
                    <a:gd name="T10" fmla="*/ 138 w 541"/>
                    <a:gd name="T11" fmla="*/ 197 h 410"/>
                    <a:gd name="T12" fmla="*/ 149 w 541"/>
                    <a:gd name="T13" fmla="*/ 206 h 410"/>
                    <a:gd name="T14" fmla="*/ 142 w 541"/>
                    <a:gd name="T15" fmla="*/ 229 h 410"/>
                    <a:gd name="T16" fmla="*/ 152 w 541"/>
                    <a:gd name="T17" fmla="*/ 256 h 410"/>
                    <a:gd name="T18" fmla="*/ 142 w 541"/>
                    <a:gd name="T19" fmla="*/ 282 h 410"/>
                    <a:gd name="T20" fmla="*/ 152 w 541"/>
                    <a:gd name="T21" fmla="*/ 309 h 410"/>
                    <a:gd name="T22" fmla="*/ 142 w 541"/>
                    <a:gd name="T23" fmla="*/ 336 h 410"/>
                    <a:gd name="T24" fmla="*/ 184 w 541"/>
                    <a:gd name="T25" fmla="*/ 377 h 410"/>
                    <a:gd name="T26" fmla="*/ 212 w 541"/>
                    <a:gd name="T27" fmla="*/ 377 h 410"/>
                    <a:gd name="T28" fmla="*/ 234 w 541"/>
                    <a:gd name="T29" fmla="*/ 407 h 410"/>
                    <a:gd name="T30" fmla="*/ 240 w 541"/>
                    <a:gd name="T31" fmla="*/ 410 h 410"/>
                    <a:gd name="T32" fmla="*/ 335 w 541"/>
                    <a:gd name="T33" fmla="*/ 410 h 410"/>
                    <a:gd name="T34" fmla="*/ 341 w 541"/>
                    <a:gd name="T35" fmla="*/ 407 h 410"/>
                    <a:gd name="T36" fmla="*/ 360 w 541"/>
                    <a:gd name="T37" fmla="*/ 377 h 410"/>
                    <a:gd name="T38" fmla="*/ 384 w 541"/>
                    <a:gd name="T39" fmla="*/ 377 h 410"/>
                    <a:gd name="T40" fmla="*/ 425 w 541"/>
                    <a:gd name="T41" fmla="*/ 336 h 410"/>
                    <a:gd name="T42" fmla="*/ 415 w 541"/>
                    <a:gd name="T43" fmla="*/ 309 h 410"/>
                    <a:gd name="T44" fmla="*/ 425 w 541"/>
                    <a:gd name="T45" fmla="*/ 282 h 410"/>
                    <a:gd name="T46" fmla="*/ 415 w 541"/>
                    <a:gd name="T47" fmla="*/ 256 h 410"/>
                    <a:gd name="T48" fmla="*/ 425 w 541"/>
                    <a:gd name="T49" fmla="*/ 229 h 410"/>
                    <a:gd name="T50" fmla="*/ 416 w 541"/>
                    <a:gd name="T51" fmla="*/ 203 h 410"/>
                    <a:gd name="T52" fmla="*/ 422 w 541"/>
                    <a:gd name="T53" fmla="*/ 196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1" h="410">
                      <a:moveTo>
                        <a:pt x="422" y="196"/>
                      </a:moveTo>
                      <a:cubicBezTo>
                        <a:pt x="536" y="14"/>
                        <a:pt x="536" y="14"/>
                        <a:pt x="536" y="14"/>
                      </a:cubicBezTo>
                      <a:cubicBezTo>
                        <a:pt x="541" y="7"/>
                        <a:pt x="537" y="0"/>
                        <a:pt x="528" y="0"/>
                      </a:cubicBezTo>
                      <a:cubicBezTo>
                        <a:pt x="12" y="0"/>
                        <a:pt x="12" y="0"/>
                        <a:pt x="12" y="0"/>
                      </a:cubicBezTo>
                      <a:cubicBezTo>
                        <a:pt x="3" y="0"/>
                        <a:pt x="0" y="6"/>
                        <a:pt x="5" y="14"/>
                      </a:cubicBezTo>
                      <a:cubicBezTo>
                        <a:pt x="138" y="197"/>
                        <a:pt x="138" y="197"/>
                        <a:pt x="138" y="197"/>
                      </a:cubicBezTo>
                      <a:cubicBezTo>
                        <a:pt x="140" y="201"/>
                        <a:pt x="145" y="204"/>
                        <a:pt x="149" y="206"/>
                      </a:cubicBezTo>
                      <a:cubicBezTo>
                        <a:pt x="145" y="213"/>
                        <a:pt x="142" y="221"/>
                        <a:pt x="142" y="229"/>
                      </a:cubicBezTo>
                      <a:cubicBezTo>
                        <a:pt x="142" y="239"/>
                        <a:pt x="146" y="248"/>
                        <a:pt x="152" y="256"/>
                      </a:cubicBezTo>
                      <a:cubicBezTo>
                        <a:pt x="146" y="263"/>
                        <a:pt x="142" y="272"/>
                        <a:pt x="142" y="282"/>
                      </a:cubicBezTo>
                      <a:cubicBezTo>
                        <a:pt x="142" y="293"/>
                        <a:pt x="146" y="302"/>
                        <a:pt x="152" y="309"/>
                      </a:cubicBezTo>
                      <a:cubicBezTo>
                        <a:pt x="146" y="316"/>
                        <a:pt x="142" y="326"/>
                        <a:pt x="142" y="336"/>
                      </a:cubicBezTo>
                      <a:cubicBezTo>
                        <a:pt x="142" y="359"/>
                        <a:pt x="161" y="377"/>
                        <a:pt x="184" y="377"/>
                      </a:cubicBezTo>
                      <a:cubicBezTo>
                        <a:pt x="212" y="377"/>
                        <a:pt x="212" y="377"/>
                        <a:pt x="212" y="377"/>
                      </a:cubicBezTo>
                      <a:cubicBezTo>
                        <a:pt x="234" y="407"/>
                        <a:pt x="234" y="407"/>
                        <a:pt x="234" y="407"/>
                      </a:cubicBezTo>
                      <a:cubicBezTo>
                        <a:pt x="235" y="409"/>
                        <a:pt x="238" y="410"/>
                        <a:pt x="240" y="410"/>
                      </a:cubicBezTo>
                      <a:cubicBezTo>
                        <a:pt x="335" y="410"/>
                        <a:pt x="335" y="410"/>
                        <a:pt x="335" y="410"/>
                      </a:cubicBezTo>
                      <a:cubicBezTo>
                        <a:pt x="337" y="410"/>
                        <a:pt x="340" y="409"/>
                        <a:pt x="341" y="407"/>
                      </a:cubicBezTo>
                      <a:cubicBezTo>
                        <a:pt x="360" y="377"/>
                        <a:pt x="360" y="377"/>
                        <a:pt x="360" y="377"/>
                      </a:cubicBezTo>
                      <a:cubicBezTo>
                        <a:pt x="384" y="377"/>
                        <a:pt x="384" y="377"/>
                        <a:pt x="384" y="377"/>
                      </a:cubicBezTo>
                      <a:cubicBezTo>
                        <a:pt x="407" y="377"/>
                        <a:pt x="425" y="359"/>
                        <a:pt x="425" y="336"/>
                      </a:cubicBezTo>
                      <a:cubicBezTo>
                        <a:pt x="425" y="326"/>
                        <a:pt x="421" y="316"/>
                        <a:pt x="415" y="309"/>
                      </a:cubicBezTo>
                      <a:cubicBezTo>
                        <a:pt x="421" y="302"/>
                        <a:pt x="425" y="293"/>
                        <a:pt x="425" y="282"/>
                      </a:cubicBezTo>
                      <a:cubicBezTo>
                        <a:pt x="425" y="272"/>
                        <a:pt x="421" y="263"/>
                        <a:pt x="415" y="256"/>
                      </a:cubicBezTo>
                      <a:cubicBezTo>
                        <a:pt x="421" y="248"/>
                        <a:pt x="425" y="239"/>
                        <a:pt x="425" y="229"/>
                      </a:cubicBezTo>
                      <a:cubicBezTo>
                        <a:pt x="425" y="219"/>
                        <a:pt x="421" y="210"/>
                        <a:pt x="416" y="203"/>
                      </a:cubicBezTo>
                      <a:cubicBezTo>
                        <a:pt x="418" y="201"/>
                        <a:pt x="420" y="198"/>
                        <a:pt x="422" y="19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213"/>
                <p:cNvSpPr>
                  <a:spLocks noEditPoints="1"/>
                </p:cNvSpPr>
                <p:nvPr/>
              </p:nvSpPr>
              <p:spPr bwMode="auto">
                <a:xfrm>
                  <a:off x="3233738" y="168276"/>
                  <a:ext cx="2651125" cy="4124325"/>
                </a:xfrm>
                <a:custGeom>
                  <a:avLst/>
                  <a:gdLst>
                    <a:gd name="T0" fmla="*/ 122 w 707"/>
                    <a:gd name="T1" fmla="*/ 705 h 1100"/>
                    <a:gd name="T2" fmla="*/ 642 w 707"/>
                    <a:gd name="T3" fmla="*/ 515 h 1100"/>
                    <a:gd name="T4" fmla="*/ 691 w 707"/>
                    <a:gd name="T5" fmla="*/ 408 h 1100"/>
                    <a:gd name="T6" fmla="*/ 584 w 707"/>
                    <a:gd name="T7" fmla="*/ 359 h 1100"/>
                    <a:gd name="T8" fmla="*/ 65 w 707"/>
                    <a:gd name="T9" fmla="*/ 548 h 1100"/>
                    <a:gd name="T10" fmla="*/ 15 w 707"/>
                    <a:gd name="T11" fmla="*/ 655 h 1100"/>
                    <a:gd name="T12" fmla="*/ 122 w 707"/>
                    <a:gd name="T13" fmla="*/ 705 h 1100"/>
                    <a:gd name="T14" fmla="*/ 652 w 707"/>
                    <a:gd name="T15" fmla="*/ 714 h 1100"/>
                    <a:gd name="T16" fmla="*/ 706 w 707"/>
                    <a:gd name="T17" fmla="*/ 636 h 1100"/>
                    <a:gd name="T18" fmla="*/ 701 w 707"/>
                    <a:gd name="T19" fmla="*/ 608 h 1100"/>
                    <a:gd name="T20" fmla="*/ 594 w 707"/>
                    <a:gd name="T21" fmla="*/ 558 h 1100"/>
                    <a:gd name="T22" fmla="*/ 75 w 707"/>
                    <a:gd name="T23" fmla="*/ 748 h 1100"/>
                    <a:gd name="T24" fmla="*/ 20 w 707"/>
                    <a:gd name="T25" fmla="*/ 825 h 1100"/>
                    <a:gd name="T26" fmla="*/ 20 w 707"/>
                    <a:gd name="T27" fmla="*/ 826 h 1100"/>
                    <a:gd name="T28" fmla="*/ 73 w 707"/>
                    <a:gd name="T29" fmla="*/ 904 h 1100"/>
                    <a:gd name="T30" fmla="*/ 190 w 707"/>
                    <a:gd name="T31" fmla="*/ 951 h 1100"/>
                    <a:gd name="T32" fmla="*/ 190 w 707"/>
                    <a:gd name="T33" fmla="*/ 1014 h 1100"/>
                    <a:gd name="T34" fmla="*/ 191 w 707"/>
                    <a:gd name="T35" fmla="*/ 1023 h 1100"/>
                    <a:gd name="T36" fmla="*/ 132 w 707"/>
                    <a:gd name="T37" fmla="*/ 1023 h 1100"/>
                    <a:gd name="T38" fmla="*/ 115 w 707"/>
                    <a:gd name="T39" fmla="*/ 1040 h 1100"/>
                    <a:gd name="T40" fmla="*/ 115 w 707"/>
                    <a:gd name="T41" fmla="*/ 1083 h 1100"/>
                    <a:gd name="T42" fmla="*/ 132 w 707"/>
                    <a:gd name="T43" fmla="*/ 1100 h 1100"/>
                    <a:gd name="T44" fmla="*/ 648 w 707"/>
                    <a:gd name="T45" fmla="*/ 1100 h 1100"/>
                    <a:gd name="T46" fmla="*/ 664 w 707"/>
                    <a:gd name="T47" fmla="*/ 1083 h 1100"/>
                    <a:gd name="T48" fmla="*/ 664 w 707"/>
                    <a:gd name="T49" fmla="*/ 1040 h 1100"/>
                    <a:gd name="T50" fmla="*/ 648 w 707"/>
                    <a:gd name="T51" fmla="*/ 1023 h 1100"/>
                    <a:gd name="T52" fmla="*/ 622 w 707"/>
                    <a:gd name="T53" fmla="*/ 1023 h 1100"/>
                    <a:gd name="T54" fmla="*/ 622 w 707"/>
                    <a:gd name="T55" fmla="*/ 1013 h 1100"/>
                    <a:gd name="T56" fmla="*/ 622 w 707"/>
                    <a:gd name="T57" fmla="*/ 873 h 1100"/>
                    <a:gd name="T58" fmla="*/ 539 w 707"/>
                    <a:gd name="T59" fmla="*/ 790 h 1100"/>
                    <a:gd name="T60" fmla="*/ 456 w 707"/>
                    <a:gd name="T61" fmla="*/ 873 h 1100"/>
                    <a:gd name="T62" fmla="*/ 456 w 707"/>
                    <a:gd name="T63" fmla="*/ 1013 h 1100"/>
                    <a:gd name="T64" fmla="*/ 457 w 707"/>
                    <a:gd name="T65" fmla="*/ 1023 h 1100"/>
                    <a:gd name="T66" fmla="*/ 355 w 707"/>
                    <a:gd name="T67" fmla="*/ 1023 h 1100"/>
                    <a:gd name="T68" fmla="*/ 356 w 707"/>
                    <a:gd name="T69" fmla="*/ 1014 h 1100"/>
                    <a:gd name="T70" fmla="*/ 357 w 707"/>
                    <a:gd name="T71" fmla="*/ 895 h 1100"/>
                    <a:gd name="T72" fmla="*/ 346 w 707"/>
                    <a:gd name="T73" fmla="*/ 855 h 1100"/>
                    <a:gd name="T74" fmla="*/ 161 w 707"/>
                    <a:gd name="T75" fmla="*/ 885 h 1100"/>
                    <a:gd name="T76" fmla="*/ 348 w 707"/>
                    <a:gd name="T77" fmla="*/ 826 h 1100"/>
                    <a:gd name="T78" fmla="*/ 652 w 707"/>
                    <a:gd name="T79" fmla="*/ 714 h 1100"/>
                    <a:gd name="T80" fmla="*/ 122 w 707"/>
                    <a:gd name="T81" fmla="*/ 500 h 1100"/>
                    <a:gd name="T82" fmla="*/ 642 w 707"/>
                    <a:gd name="T83" fmla="*/ 310 h 1100"/>
                    <a:gd name="T84" fmla="*/ 696 w 707"/>
                    <a:gd name="T85" fmla="*/ 232 h 1100"/>
                    <a:gd name="T86" fmla="*/ 695 w 707"/>
                    <a:gd name="T87" fmla="*/ 223 h 1100"/>
                    <a:gd name="T88" fmla="*/ 624 w 707"/>
                    <a:gd name="T89" fmla="*/ 149 h 1100"/>
                    <a:gd name="T90" fmla="*/ 499 w 707"/>
                    <a:gd name="T91" fmla="*/ 132 h 1100"/>
                    <a:gd name="T92" fmla="*/ 509 w 707"/>
                    <a:gd name="T93" fmla="*/ 93 h 1100"/>
                    <a:gd name="T94" fmla="*/ 504 w 707"/>
                    <a:gd name="T95" fmla="*/ 66 h 1100"/>
                    <a:gd name="T96" fmla="*/ 398 w 707"/>
                    <a:gd name="T97" fmla="*/ 15 h 1100"/>
                    <a:gd name="T98" fmla="*/ 166 w 707"/>
                    <a:gd name="T99" fmla="*/ 96 h 1100"/>
                    <a:gd name="T100" fmla="*/ 110 w 707"/>
                    <a:gd name="T101" fmla="*/ 175 h 1100"/>
                    <a:gd name="T102" fmla="*/ 111 w 707"/>
                    <a:gd name="T103" fmla="*/ 184 h 1100"/>
                    <a:gd name="T104" fmla="*/ 182 w 707"/>
                    <a:gd name="T105" fmla="*/ 257 h 1100"/>
                    <a:gd name="T106" fmla="*/ 243 w 707"/>
                    <a:gd name="T107" fmla="*/ 266 h 1100"/>
                    <a:gd name="T108" fmla="*/ 439 w 707"/>
                    <a:gd name="T109" fmla="*/ 213 h 1100"/>
                    <a:gd name="T110" fmla="*/ 225 w 707"/>
                    <a:gd name="T111" fmla="*/ 285 h 1100"/>
                    <a:gd name="T112" fmla="*/ 65 w 707"/>
                    <a:gd name="T113" fmla="*/ 343 h 1100"/>
                    <a:gd name="T114" fmla="*/ 11 w 707"/>
                    <a:gd name="T115" fmla="*/ 422 h 1100"/>
                    <a:gd name="T116" fmla="*/ 15 w 707"/>
                    <a:gd name="T117" fmla="*/ 451 h 1100"/>
                    <a:gd name="T118" fmla="*/ 122 w 707"/>
                    <a:gd name="T119" fmla="*/ 500 h 1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7" h="1100">
                      <a:moveTo>
                        <a:pt x="122" y="705"/>
                      </a:moveTo>
                      <a:cubicBezTo>
                        <a:pt x="642" y="515"/>
                        <a:pt x="642" y="515"/>
                        <a:pt x="642" y="515"/>
                      </a:cubicBezTo>
                      <a:cubicBezTo>
                        <a:pt x="684" y="499"/>
                        <a:pt x="707" y="451"/>
                        <a:pt x="691" y="408"/>
                      </a:cubicBezTo>
                      <a:cubicBezTo>
                        <a:pt x="675" y="365"/>
                        <a:pt x="627" y="343"/>
                        <a:pt x="584" y="359"/>
                      </a:cubicBezTo>
                      <a:cubicBezTo>
                        <a:pt x="65" y="548"/>
                        <a:pt x="65" y="548"/>
                        <a:pt x="65" y="548"/>
                      </a:cubicBezTo>
                      <a:cubicBezTo>
                        <a:pt x="22" y="564"/>
                        <a:pt x="0" y="612"/>
                        <a:pt x="15" y="655"/>
                      </a:cubicBezTo>
                      <a:cubicBezTo>
                        <a:pt x="31" y="698"/>
                        <a:pt x="79" y="721"/>
                        <a:pt x="122" y="705"/>
                      </a:cubicBezTo>
                      <a:close/>
                      <a:moveTo>
                        <a:pt x="652" y="714"/>
                      </a:moveTo>
                      <a:cubicBezTo>
                        <a:pt x="685" y="702"/>
                        <a:pt x="706" y="671"/>
                        <a:pt x="706" y="636"/>
                      </a:cubicBezTo>
                      <a:cubicBezTo>
                        <a:pt x="706" y="627"/>
                        <a:pt x="704" y="617"/>
                        <a:pt x="701" y="608"/>
                      </a:cubicBezTo>
                      <a:cubicBezTo>
                        <a:pt x="685" y="565"/>
                        <a:pt x="637" y="543"/>
                        <a:pt x="594" y="558"/>
                      </a:cubicBezTo>
                      <a:cubicBezTo>
                        <a:pt x="75" y="748"/>
                        <a:pt x="75" y="748"/>
                        <a:pt x="75" y="748"/>
                      </a:cubicBezTo>
                      <a:cubicBezTo>
                        <a:pt x="43" y="760"/>
                        <a:pt x="21" y="790"/>
                        <a:pt x="20" y="825"/>
                      </a:cubicBezTo>
                      <a:cubicBezTo>
                        <a:pt x="20" y="826"/>
                        <a:pt x="20" y="826"/>
                        <a:pt x="20" y="826"/>
                      </a:cubicBezTo>
                      <a:cubicBezTo>
                        <a:pt x="20" y="860"/>
                        <a:pt x="41" y="891"/>
                        <a:pt x="73" y="904"/>
                      </a:cubicBezTo>
                      <a:cubicBezTo>
                        <a:pt x="73" y="904"/>
                        <a:pt x="140" y="931"/>
                        <a:pt x="190" y="951"/>
                      </a:cubicBezTo>
                      <a:cubicBezTo>
                        <a:pt x="190" y="982"/>
                        <a:pt x="190" y="1014"/>
                        <a:pt x="190" y="1014"/>
                      </a:cubicBezTo>
                      <a:cubicBezTo>
                        <a:pt x="190" y="1017"/>
                        <a:pt x="190" y="1020"/>
                        <a:pt x="191" y="1023"/>
                      </a:cubicBezTo>
                      <a:cubicBezTo>
                        <a:pt x="132" y="1023"/>
                        <a:pt x="132" y="1023"/>
                        <a:pt x="132" y="1023"/>
                      </a:cubicBezTo>
                      <a:cubicBezTo>
                        <a:pt x="122" y="1023"/>
                        <a:pt x="115" y="1030"/>
                        <a:pt x="115" y="1040"/>
                      </a:cubicBezTo>
                      <a:cubicBezTo>
                        <a:pt x="115" y="1083"/>
                        <a:pt x="115" y="1083"/>
                        <a:pt x="115" y="1083"/>
                      </a:cubicBezTo>
                      <a:cubicBezTo>
                        <a:pt x="115" y="1093"/>
                        <a:pt x="122" y="1100"/>
                        <a:pt x="132" y="1100"/>
                      </a:cubicBezTo>
                      <a:cubicBezTo>
                        <a:pt x="648" y="1100"/>
                        <a:pt x="648" y="1100"/>
                        <a:pt x="648" y="1100"/>
                      </a:cubicBezTo>
                      <a:cubicBezTo>
                        <a:pt x="657" y="1100"/>
                        <a:pt x="664" y="1093"/>
                        <a:pt x="664" y="1083"/>
                      </a:cubicBezTo>
                      <a:cubicBezTo>
                        <a:pt x="664" y="1040"/>
                        <a:pt x="664" y="1040"/>
                        <a:pt x="664" y="1040"/>
                      </a:cubicBezTo>
                      <a:cubicBezTo>
                        <a:pt x="664" y="1030"/>
                        <a:pt x="657" y="1023"/>
                        <a:pt x="648" y="1023"/>
                      </a:cubicBezTo>
                      <a:cubicBezTo>
                        <a:pt x="622" y="1023"/>
                        <a:pt x="622" y="1023"/>
                        <a:pt x="622" y="1023"/>
                      </a:cubicBezTo>
                      <a:cubicBezTo>
                        <a:pt x="622" y="1020"/>
                        <a:pt x="622" y="1017"/>
                        <a:pt x="622" y="1013"/>
                      </a:cubicBezTo>
                      <a:cubicBezTo>
                        <a:pt x="622" y="873"/>
                        <a:pt x="622" y="873"/>
                        <a:pt x="622" y="873"/>
                      </a:cubicBezTo>
                      <a:cubicBezTo>
                        <a:pt x="622" y="827"/>
                        <a:pt x="585" y="790"/>
                        <a:pt x="539" y="790"/>
                      </a:cubicBezTo>
                      <a:cubicBezTo>
                        <a:pt x="493" y="790"/>
                        <a:pt x="456" y="827"/>
                        <a:pt x="456" y="873"/>
                      </a:cubicBezTo>
                      <a:cubicBezTo>
                        <a:pt x="456" y="1013"/>
                        <a:pt x="456" y="1013"/>
                        <a:pt x="456" y="1013"/>
                      </a:cubicBezTo>
                      <a:cubicBezTo>
                        <a:pt x="456" y="1017"/>
                        <a:pt x="456" y="1020"/>
                        <a:pt x="457" y="1023"/>
                      </a:cubicBezTo>
                      <a:cubicBezTo>
                        <a:pt x="355" y="1023"/>
                        <a:pt x="355" y="1023"/>
                        <a:pt x="355" y="1023"/>
                      </a:cubicBezTo>
                      <a:cubicBezTo>
                        <a:pt x="356" y="1020"/>
                        <a:pt x="356" y="1017"/>
                        <a:pt x="356" y="1014"/>
                      </a:cubicBezTo>
                      <a:cubicBezTo>
                        <a:pt x="357" y="895"/>
                        <a:pt x="357" y="895"/>
                        <a:pt x="357" y="895"/>
                      </a:cubicBezTo>
                      <a:cubicBezTo>
                        <a:pt x="357" y="880"/>
                        <a:pt x="353" y="867"/>
                        <a:pt x="346" y="855"/>
                      </a:cubicBezTo>
                      <a:cubicBezTo>
                        <a:pt x="161" y="885"/>
                        <a:pt x="161" y="885"/>
                        <a:pt x="161" y="885"/>
                      </a:cubicBezTo>
                      <a:cubicBezTo>
                        <a:pt x="348" y="826"/>
                        <a:pt x="348" y="826"/>
                        <a:pt x="348" y="826"/>
                      </a:cubicBezTo>
                      <a:cubicBezTo>
                        <a:pt x="495" y="772"/>
                        <a:pt x="652" y="714"/>
                        <a:pt x="652" y="714"/>
                      </a:cubicBezTo>
                      <a:close/>
                      <a:moveTo>
                        <a:pt x="122" y="500"/>
                      </a:moveTo>
                      <a:cubicBezTo>
                        <a:pt x="642" y="310"/>
                        <a:pt x="642" y="310"/>
                        <a:pt x="642" y="310"/>
                      </a:cubicBezTo>
                      <a:cubicBezTo>
                        <a:pt x="675" y="298"/>
                        <a:pt x="696" y="267"/>
                        <a:pt x="696" y="232"/>
                      </a:cubicBezTo>
                      <a:cubicBezTo>
                        <a:pt x="696" y="229"/>
                        <a:pt x="696" y="226"/>
                        <a:pt x="695" y="223"/>
                      </a:cubicBezTo>
                      <a:cubicBezTo>
                        <a:pt x="691" y="185"/>
                        <a:pt x="662" y="155"/>
                        <a:pt x="624" y="149"/>
                      </a:cubicBezTo>
                      <a:cubicBezTo>
                        <a:pt x="624" y="149"/>
                        <a:pt x="551" y="139"/>
                        <a:pt x="499" y="132"/>
                      </a:cubicBezTo>
                      <a:cubicBezTo>
                        <a:pt x="505" y="120"/>
                        <a:pt x="509" y="107"/>
                        <a:pt x="509" y="93"/>
                      </a:cubicBezTo>
                      <a:cubicBezTo>
                        <a:pt x="509" y="84"/>
                        <a:pt x="508" y="75"/>
                        <a:pt x="504" y="66"/>
                      </a:cubicBezTo>
                      <a:cubicBezTo>
                        <a:pt x="489" y="22"/>
                        <a:pt x="441" y="0"/>
                        <a:pt x="398" y="15"/>
                      </a:cubicBezTo>
                      <a:cubicBezTo>
                        <a:pt x="166" y="96"/>
                        <a:pt x="166" y="96"/>
                        <a:pt x="166" y="96"/>
                      </a:cubicBezTo>
                      <a:cubicBezTo>
                        <a:pt x="132" y="109"/>
                        <a:pt x="110" y="140"/>
                        <a:pt x="110" y="175"/>
                      </a:cubicBezTo>
                      <a:cubicBezTo>
                        <a:pt x="110" y="178"/>
                        <a:pt x="110" y="181"/>
                        <a:pt x="111" y="184"/>
                      </a:cubicBezTo>
                      <a:cubicBezTo>
                        <a:pt x="115" y="222"/>
                        <a:pt x="145" y="253"/>
                        <a:pt x="182" y="257"/>
                      </a:cubicBezTo>
                      <a:cubicBezTo>
                        <a:pt x="182" y="257"/>
                        <a:pt x="215" y="262"/>
                        <a:pt x="243" y="266"/>
                      </a:cubicBezTo>
                      <a:cubicBezTo>
                        <a:pt x="439" y="213"/>
                        <a:pt x="439" y="213"/>
                        <a:pt x="439" y="213"/>
                      </a:cubicBezTo>
                      <a:cubicBezTo>
                        <a:pt x="225" y="285"/>
                        <a:pt x="225" y="285"/>
                        <a:pt x="225" y="285"/>
                      </a:cubicBezTo>
                      <a:cubicBezTo>
                        <a:pt x="142" y="315"/>
                        <a:pt x="65" y="343"/>
                        <a:pt x="65" y="343"/>
                      </a:cubicBezTo>
                      <a:cubicBezTo>
                        <a:pt x="31" y="356"/>
                        <a:pt x="11" y="388"/>
                        <a:pt x="11" y="422"/>
                      </a:cubicBezTo>
                      <a:cubicBezTo>
                        <a:pt x="11" y="431"/>
                        <a:pt x="12" y="441"/>
                        <a:pt x="15" y="451"/>
                      </a:cubicBezTo>
                      <a:cubicBezTo>
                        <a:pt x="31" y="494"/>
                        <a:pt x="79" y="516"/>
                        <a:pt x="122" y="5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214"/>
                <p:cNvSpPr>
                  <a:spLocks/>
                </p:cNvSpPr>
                <p:nvPr/>
              </p:nvSpPr>
              <p:spPr bwMode="auto">
                <a:xfrm>
                  <a:off x="3657600" y="4476750"/>
                  <a:ext cx="2057400" cy="460375"/>
                </a:xfrm>
                <a:custGeom>
                  <a:avLst/>
                  <a:gdLst>
                    <a:gd name="T0" fmla="*/ 549 w 549"/>
                    <a:gd name="T1" fmla="*/ 10 h 123"/>
                    <a:gd name="T2" fmla="*/ 535 w 549"/>
                    <a:gd name="T3" fmla="*/ 0 h 123"/>
                    <a:gd name="T4" fmla="*/ 17 w 549"/>
                    <a:gd name="T5" fmla="*/ 0 h 123"/>
                    <a:gd name="T6" fmla="*/ 0 w 549"/>
                    <a:gd name="T7" fmla="*/ 17 h 123"/>
                    <a:gd name="T8" fmla="*/ 0 w 549"/>
                    <a:gd name="T9" fmla="*/ 106 h 123"/>
                    <a:gd name="T10" fmla="*/ 17 w 549"/>
                    <a:gd name="T11" fmla="*/ 123 h 123"/>
                    <a:gd name="T12" fmla="*/ 535 w 549"/>
                    <a:gd name="T13" fmla="*/ 123 h 123"/>
                    <a:gd name="T14" fmla="*/ 549 w 549"/>
                    <a:gd name="T15" fmla="*/ 113 h 123"/>
                    <a:gd name="T16" fmla="*/ 549 w 549"/>
                    <a:gd name="T17" fmla="*/ 1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9" h="123">
                      <a:moveTo>
                        <a:pt x="549" y="10"/>
                      </a:moveTo>
                      <a:cubicBezTo>
                        <a:pt x="547" y="4"/>
                        <a:pt x="541" y="0"/>
                        <a:pt x="535" y="0"/>
                      </a:cubicBezTo>
                      <a:cubicBezTo>
                        <a:pt x="17" y="0"/>
                        <a:pt x="17" y="0"/>
                        <a:pt x="17" y="0"/>
                      </a:cubicBezTo>
                      <a:cubicBezTo>
                        <a:pt x="8" y="0"/>
                        <a:pt x="0" y="7"/>
                        <a:pt x="0" y="17"/>
                      </a:cubicBezTo>
                      <a:cubicBezTo>
                        <a:pt x="0" y="106"/>
                        <a:pt x="0" y="106"/>
                        <a:pt x="0" y="106"/>
                      </a:cubicBezTo>
                      <a:cubicBezTo>
                        <a:pt x="0" y="115"/>
                        <a:pt x="8" y="123"/>
                        <a:pt x="17" y="123"/>
                      </a:cubicBezTo>
                      <a:cubicBezTo>
                        <a:pt x="535" y="123"/>
                        <a:pt x="535" y="123"/>
                        <a:pt x="535" y="123"/>
                      </a:cubicBezTo>
                      <a:cubicBezTo>
                        <a:pt x="541" y="123"/>
                        <a:pt x="547" y="118"/>
                        <a:pt x="549" y="113"/>
                      </a:cubicBezTo>
                      <a:cubicBezTo>
                        <a:pt x="549" y="10"/>
                        <a:pt x="549" y="10"/>
                        <a:pt x="549"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6146" name="Picture 2" descr="\\sfp\Resources\Microsoft\Archive\Exec_Tier_Archive\Brand_Photography\MSC12_Marissa_001.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2494" t="4199" r="26398" b="4110"/>
              <a:stretch/>
            </p:blipFill>
            <p:spPr bwMode="auto">
              <a:xfrm>
                <a:off x="6336818" y="3329714"/>
                <a:ext cx="1810513" cy="1363036"/>
              </a:xfrm>
              <a:prstGeom prst="rect">
                <a:avLst/>
              </a:prstGeom>
              <a:solidFill>
                <a:srgbClr val="0070C0"/>
              </a:solidFill>
              <a:ln w="9525" cap="flat" cmpd="sng" algn="ctr">
                <a:noFill/>
                <a:prstDash val="solid"/>
                <a:headEnd type="none" w="med" len="med"/>
                <a:tailEnd type="none" w="med" len="med"/>
              </a:ln>
              <a:effectLst>
                <a:outerShdw blurRad="381000" dist="317500" dir="5400000" sx="90000" sy="-19000" rotWithShape="0">
                  <a:prstClr val="black">
                    <a:alpha val="15000"/>
                  </a:prstClr>
                </a:outerShdw>
              </a:effectLst>
              <a:extLst/>
            </p:spPr>
          </p:pic>
        </p:grpSp>
        <p:sp>
          <p:nvSpPr>
            <p:cNvPr id="20" name="small box shadow"/>
            <p:cNvSpPr/>
            <p:nvPr/>
          </p:nvSpPr>
          <p:spPr bwMode="auto">
            <a:xfrm>
              <a:off x="8201170" y="5687291"/>
              <a:ext cx="3401568" cy="713509"/>
            </a:xfrm>
            <a:prstGeom prst="rect">
              <a:avLst/>
            </a:prstGeom>
            <a:solidFill>
              <a:srgbClr val="000000">
                <a:alpha val="10000"/>
              </a:srgbClr>
            </a:solidFill>
            <a:ln>
              <a:noFill/>
              <a:headEnd type="none" w="med" len="med"/>
              <a:tailEnd type="none" w="med" len="med"/>
            </a:ln>
            <a:effectLst>
              <a:softEdge rad="241300"/>
            </a:effectLst>
          </p:spPr>
          <p:style>
            <a:lnRef idx="2">
              <a:schemeClr val="accent5"/>
            </a:lnRef>
            <a:fillRef idx="1">
              <a:schemeClr val="lt1"/>
            </a:fillRef>
            <a:effectRef idx="0">
              <a:schemeClr val="accent5"/>
            </a:effectRef>
            <a:fontRef idx="minor">
              <a:schemeClr val="dk1"/>
            </a:fontRef>
          </p:style>
          <p:txBody>
            <a:bodyPr vert="horz" wrap="square" lIns="91436" tIns="45718" rIns="91436" bIns="45718"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grpSp>
      <p:sp>
        <p:nvSpPr>
          <p:cNvPr id="22" name="Title 5"/>
          <p:cNvSpPr txBox="1">
            <a:spLocks/>
          </p:cNvSpPr>
          <p:nvPr/>
        </p:nvSpPr>
        <p:spPr>
          <a:xfrm>
            <a:off x="389436" y="229617"/>
            <a:ext cx="8363938" cy="747897"/>
          </a:xfrm>
          <a:prstGeom prst="rect">
            <a:avLst/>
          </a:prstGeom>
        </p:spPr>
        <p:txBody>
          <a:bodyPr vert="horz" wrap="square" lIns="0" tIns="0" rIns="0" bIns="0" rtlCol="0" anchor="t">
            <a:spAutoFit/>
          </a:bodyPr>
          <a:lstStyle>
            <a:lvl1pPr>
              <a:lnSpc>
                <a:spcPct val="90000"/>
              </a:lnSpc>
              <a:spcBef>
                <a:spcPct val="0"/>
              </a:spcBef>
              <a:buNone/>
              <a:defRPr lang="en-US" sz="5400" b="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cs typeface="Arial" charset="0"/>
              </a:defRPr>
            </a:lvl1pPr>
          </a:lstStyle>
          <a:p>
            <a:r>
              <a:rPr lang="en-US" dirty="0" smtClean="0"/>
              <a:t>Microsoft Data </a:t>
            </a:r>
            <a:r>
              <a:rPr lang="en-US" dirty="0" err="1" smtClean="0"/>
              <a:t>Centres</a:t>
            </a:r>
            <a:endParaRPr lang="en-US" dirty="0"/>
          </a:p>
        </p:txBody>
      </p:sp>
    </p:spTree>
    <p:extLst>
      <p:ext uri="{BB962C8B-B14F-4D97-AF65-F5344CB8AC3E}">
        <p14:creationId xmlns:p14="http://schemas.microsoft.com/office/powerpoint/2010/main" val="25700119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0-#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1+#ppt_w/2"/>
                                          </p:val>
                                        </p:tav>
                                        <p:tav tm="100000">
                                          <p:val>
                                            <p:strVal val="#ppt_x"/>
                                          </p:val>
                                        </p:tav>
                                      </p:tavLst>
                                    </p:anim>
                                    <p:anim calcmode="lin" valueType="num">
                                      <p:cBhvr additive="base">
                                        <p:cTn id="12"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p:cNvSpPr>
            <a:spLocks noGrp="1"/>
          </p:cNvSpPr>
          <p:nvPr>
            <p:ph type="title"/>
          </p:nvPr>
        </p:nvSpPr>
        <p:spPr/>
        <p:txBody>
          <a:bodyPr vert="horz" wrap="square" lIns="0" tIns="0" rIns="0" bIns="0" rtlCol="0" anchor="t">
            <a:noAutofit/>
            <a:scene3d>
              <a:camera prst="orthographicFront"/>
              <a:lightRig rig="threePt" dir="t"/>
            </a:scene3d>
            <a:sp3d prstMaterial="matte"/>
          </a:bodyPr>
          <a:lstStyle/>
          <a:p>
            <a:r>
              <a:rPr lang="en-US" dirty="0" err="1" smtClean="0"/>
              <a:t>Live@edu</a:t>
            </a:r>
            <a:r>
              <a:rPr lang="en-US" dirty="0" smtClean="0"/>
              <a:t> Momentum - Student email</a:t>
            </a:r>
            <a:endParaRPr lang="en-US" dirty="0"/>
          </a:p>
        </p:txBody>
      </p:sp>
      <p:grpSp>
        <p:nvGrpSpPr>
          <p:cNvPr id="5" name="Group 4"/>
          <p:cNvGrpSpPr/>
          <p:nvPr/>
        </p:nvGrpSpPr>
        <p:grpSpPr>
          <a:xfrm>
            <a:off x="4800660" y="1159409"/>
            <a:ext cx="4115872" cy="1188720"/>
            <a:chOff x="7681055" y="1391291"/>
            <a:chExt cx="6585395" cy="1426464"/>
          </a:xfrm>
        </p:grpSpPr>
        <p:sp>
          <p:nvSpPr>
            <p:cNvPr id="31" name="Rectangle 30"/>
            <p:cNvSpPr/>
            <p:nvPr/>
          </p:nvSpPr>
          <p:spPr bwMode="auto">
            <a:xfrm flipH="1">
              <a:off x="7681055" y="1391291"/>
              <a:ext cx="6585395" cy="1426464"/>
            </a:xfrm>
            <a:prstGeom prst="rect">
              <a:avLst/>
            </a:prstGeom>
            <a:gradFill flip="none" rotWithShape="1">
              <a:gsLst>
                <a:gs pos="0">
                  <a:schemeClr val="accent4">
                    <a:alpha val="40000"/>
                  </a:schemeClr>
                </a:gs>
                <a:gs pos="99583">
                  <a:schemeClr val="tx1">
                    <a:alpha val="0"/>
                  </a:schemeClr>
                </a:gs>
              </a:gsLst>
              <a:lin ang="10800000" scaled="1"/>
              <a:tileRect/>
            </a:gra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sz="900" dirty="0">
                <a:gradFill>
                  <a:gsLst>
                    <a:gs pos="0">
                      <a:srgbClr val="FFFFFF"/>
                    </a:gs>
                    <a:gs pos="100000">
                      <a:srgbClr val="FFFFFF"/>
                    </a:gs>
                  </a:gsLst>
                  <a:lin ang="5400000" scaled="0"/>
                </a:gradFill>
              </a:endParaRPr>
            </a:p>
          </p:txBody>
        </p:sp>
        <p:sp>
          <p:nvSpPr>
            <p:cNvPr id="40" name="TextBox 39"/>
            <p:cNvSpPr txBox="1"/>
            <p:nvPr/>
          </p:nvSpPr>
          <p:spPr>
            <a:xfrm>
              <a:off x="9146382" y="1464443"/>
              <a:ext cx="3307366" cy="1280160"/>
            </a:xfrm>
            <a:prstGeom prst="rect">
              <a:avLst/>
            </a:prstGeom>
            <a:noFill/>
          </p:spPr>
          <p:txBody>
            <a:bodyPr wrap="square" lIns="109746" tIns="109746" rIns="109746" bIns="109746" rtlCol="0" anchor="ctr">
              <a:noAutofit/>
            </a:bodyPr>
            <a:lstStyle/>
            <a:p>
              <a:r>
                <a:rPr lang="en-US" sz="1700" b="1" dirty="0">
                  <a:gradFill>
                    <a:gsLst>
                      <a:gs pos="0">
                        <a:schemeClr val="accent1"/>
                      </a:gs>
                      <a:gs pos="100000">
                        <a:schemeClr val="accent1"/>
                      </a:gs>
                    </a:gsLst>
                    <a:lin ang="5400000" scaled="0"/>
                  </a:gradFill>
                </a:rPr>
                <a:t>90% </a:t>
              </a:r>
              <a:r>
                <a:rPr lang="en-US" sz="1700" dirty="0"/>
                <a:t>cost savings over existing email solution</a:t>
              </a:r>
            </a:p>
          </p:txBody>
        </p:sp>
        <p:sp>
          <p:nvSpPr>
            <p:cNvPr id="45" name="Rectangle 44"/>
            <p:cNvSpPr/>
            <p:nvPr/>
          </p:nvSpPr>
          <p:spPr bwMode="auto">
            <a:xfrm>
              <a:off x="7774424" y="1501019"/>
              <a:ext cx="1207322" cy="1207008"/>
            </a:xfrm>
            <a:prstGeom prst="rect">
              <a:avLst/>
            </a:prstGeom>
            <a:solidFill>
              <a:srgbClr val="FFFFFF">
                <a:alpha val="10196"/>
              </a:srgbClr>
            </a:soli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pic>
          <p:nvPicPr>
            <p:cNvPr id="1027" name="Picture 3" descr="\\.PSF\Host\Volumes\EP File Share\Touch\Project WPC Breadth Partner\Development\T1152\Artwork\Icons\cashmachine.png"/>
            <p:cNvPicPr>
              <a:picLocks noChangeAspect="1" noChangeArrowheads="1"/>
            </p:cNvPicPr>
            <p:nvPr/>
          </p:nvPicPr>
          <p:blipFill>
            <a:blip r:embed="rId3"/>
            <a:srcRect/>
            <a:stretch>
              <a:fillRect/>
            </a:stretch>
          </p:blipFill>
          <p:spPr bwMode="auto">
            <a:xfrm>
              <a:off x="7943632" y="1670183"/>
              <a:ext cx="868906" cy="868680"/>
            </a:xfrm>
            <a:prstGeom prst="rect">
              <a:avLst/>
            </a:prstGeom>
            <a:noFill/>
          </p:spPr>
        </p:pic>
      </p:grpSp>
      <p:grpSp>
        <p:nvGrpSpPr>
          <p:cNvPr id="4" name="Group 3"/>
          <p:cNvGrpSpPr/>
          <p:nvPr/>
        </p:nvGrpSpPr>
        <p:grpSpPr>
          <a:xfrm>
            <a:off x="389437" y="4380606"/>
            <a:ext cx="4115872" cy="1188720"/>
            <a:chOff x="623098" y="5256727"/>
            <a:chExt cx="6585395" cy="1426464"/>
          </a:xfrm>
        </p:grpSpPr>
        <p:sp>
          <p:nvSpPr>
            <p:cNvPr id="29" name="Rectangle 28"/>
            <p:cNvSpPr/>
            <p:nvPr/>
          </p:nvSpPr>
          <p:spPr bwMode="auto">
            <a:xfrm flipH="1">
              <a:off x="623098" y="5256727"/>
              <a:ext cx="6585395" cy="1426464"/>
            </a:xfrm>
            <a:prstGeom prst="rect">
              <a:avLst/>
            </a:prstGeom>
            <a:gradFill flip="none" rotWithShape="1">
              <a:gsLst>
                <a:gs pos="0">
                  <a:schemeClr val="accent5">
                    <a:alpha val="40000"/>
                  </a:schemeClr>
                </a:gs>
                <a:gs pos="100000">
                  <a:schemeClr val="accent2">
                    <a:lumMod val="60000"/>
                    <a:lumOff val="40000"/>
                    <a:alpha val="0"/>
                  </a:schemeClr>
                </a:gs>
              </a:gsLst>
              <a:lin ang="10800000" scaled="1"/>
              <a:tileRect/>
            </a:gra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sz="900" dirty="0">
                <a:gradFill>
                  <a:gsLst>
                    <a:gs pos="0">
                      <a:srgbClr val="FFFFFF"/>
                    </a:gs>
                    <a:gs pos="100000">
                      <a:srgbClr val="FFFFFF"/>
                    </a:gs>
                  </a:gsLst>
                  <a:lin ang="5400000" scaled="0"/>
                </a:gradFill>
              </a:endParaRPr>
            </a:p>
          </p:txBody>
        </p:sp>
        <p:sp>
          <p:nvSpPr>
            <p:cNvPr id="38" name="TextBox 37"/>
            <p:cNvSpPr txBox="1"/>
            <p:nvPr/>
          </p:nvSpPr>
          <p:spPr>
            <a:xfrm>
              <a:off x="2101762" y="5329879"/>
              <a:ext cx="3437117" cy="1280160"/>
            </a:xfrm>
            <a:prstGeom prst="rect">
              <a:avLst/>
            </a:prstGeom>
            <a:noFill/>
          </p:spPr>
          <p:txBody>
            <a:bodyPr wrap="square" lIns="109746" tIns="109746" rIns="109746" bIns="109746" rtlCol="0" anchor="ctr">
              <a:noAutofit/>
            </a:bodyPr>
            <a:lstStyle/>
            <a:p>
              <a:r>
                <a:rPr lang="en-US" sz="1700" b="1" dirty="0">
                  <a:gradFill>
                    <a:gsLst>
                      <a:gs pos="0">
                        <a:schemeClr val="accent1"/>
                      </a:gs>
                      <a:gs pos="100000">
                        <a:schemeClr val="accent1"/>
                      </a:gs>
                    </a:gsLst>
                    <a:lin ang="5400000" scaled="0"/>
                  </a:gradFill>
                </a:rPr>
                <a:t>60+ UK Universities </a:t>
              </a:r>
              <a:r>
                <a:rPr lang="en-US" sz="1700" dirty="0"/>
                <a:t>on Live@edu </a:t>
              </a:r>
              <a:endParaRPr lang="en-US" sz="1700" b="1" dirty="0">
                <a:gradFill>
                  <a:gsLst>
                    <a:gs pos="0">
                      <a:schemeClr val="accent1"/>
                    </a:gs>
                    <a:gs pos="100000">
                      <a:schemeClr val="accent1"/>
                    </a:gs>
                  </a:gsLst>
                  <a:lin ang="5400000" scaled="0"/>
                </a:gradFill>
              </a:endParaRPr>
            </a:p>
          </p:txBody>
        </p:sp>
        <p:sp>
          <p:nvSpPr>
            <p:cNvPr id="44" name="Rectangle 43"/>
            <p:cNvSpPr/>
            <p:nvPr/>
          </p:nvSpPr>
          <p:spPr bwMode="auto">
            <a:xfrm>
              <a:off x="742568" y="5366455"/>
              <a:ext cx="1207322" cy="1207008"/>
            </a:xfrm>
            <a:prstGeom prst="rect">
              <a:avLst/>
            </a:prstGeom>
            <a:solidFill>
              <a:srgbClr val="FFFFFF">
                <a:alpha val="10196"/>
              </a:srgbClr>
            </a:soli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pic>
          <p:nvPicPr>
            <p:cNvPr id="1028" name="Picture 4" descr="\\.PSF\Host\Volumes\EP File Share\Touch\Project WPC Breadth Partner\Development\T1152\Artwork\Icons\Globe.png"/>
            <p:cNvPicPr>
              <a:picLocks noChangeAspect="1" noChangeArrowheads="1"/>
            </p:cNvPicPr>
            <p:nvPr/>
          </p:nvPicPr>
          <p:blipFill>
            <a:blip r:embed="rId4"/>
            <a:srcRect/>
            <a:stretch>
              <a:fillRect/>
            </a:stretch>
          </p:blipFill>
          <p:spPr bwMode="auto">
            <a:xfrm>
              <a:off x="888910" y="5512759"/>
              <a:ext cx="914638" cy="914400"/>
            </a:xfrm>
            <a:prstGeom prst="rect">
              <a:avLst/>
            </a:prstGeom>
            <a:noFill/>
          </p:spPr>
        </p:pic>
      </p:grpSp>
      <p:grpSp>
        <p:nvGrpSpPr>
          <p:cNvPr id="7" name="Group 6"/>
          <p:cNvGrpSpPr/>
          <p:nvPr/>
        </p:nvGrpSpPr>
        <p:grpSpPr>
          <a:xfrm>
            <a:off x="4812267" y="4411086"/>
            <a:ext cx="4115872" cy="1188720"/>
            <a:chOff x="7699626" y="5293303"/>
            <a:chExt cx="6585395" cy="1426464"/>
          </a:xfrm>
        </p:grpSpPr>
        <p:sp>
          <p:nvSpPr>
            <p:cNvPr id="37" name="TextBox 36"/>
            <p:cNvSpPr txBox="1"/>
            <p:nvPr/>
          </p:nvSpPr>
          <p:spPr>
            <a:xfrm>
              <a:off x="9156592" y="5436846"/>
              <a:ext cx="3437117" cy="1280160"/>
            </a:xfrm>
            <a:prstGeom prst="rect">
              <a:avLst/>
            </a:prstGeom>
            <a:noFill/>
          </p:spPr>
          <p:txBody>
            <a:bodyPr wrap="square" lIns="109746" tIns="109746" rIns="109746" bIns="109746" rtlCol="0" anchor="ctr">
              <a:noAutofit/>
            </a:bodyPr>
            <a:lstStyle/>
            <a:p>
              <a:endParaRPr lang="en-US" sz="1700" dirty="0"/>
            </a:p>
          </p:txBody>
        </p:sp>
        <p:sp>
          <p:nvSpPr>
            <p:cNvPr id="36" name="Rectangle 35"/>
            <p:cNvSpPr/>
            <p:nvPr/>
          </p:nvSpPr>
          <p:spPr bwMode="auto">
            <a:xfrm flipH="1">
              <a:off x="7699626" y="5293303"/>
              <a:ext cx="6585395" cy="1426464"/>
            </a:xfrm>
            <a:prstGeom prst="rect">
              <a:avLst/>
            </a:prstGeom>
            <a:gradFill flip="none" rotWithShape="1">
              <a:gsLst>
                <a:gs pos="0">
                  <a:schemeClr val="accent1">
                    <a:alpha val="40000"/>
                  </a:schemeClr>
                </a:gs>
                <a:gs pos="99583">
                  <a:schemeClr val="tx1">
                    <a:alpha val="0"/>
                  </a:schemeClr>
                </a:gs>
              </a:gsLst>
              <a:lin ang="10800000" scaled="1"/>
              <a:tileRect/>
            </a:gra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sz="900" dirty="0">
                <a:gradFill>
                  <a:gsLst>
                    <a:gs pos="0">
                      <a:srgbClr val="FFFFFF"/>
                    </a:gs>
                    <a:gs pos="100000">
                      <a:srgbClr val="FFFFFF"/>
                    </a:gs>
                  </a:gsLst>
                  <a:lin ang="5400000" scaled="0"/>
                </a:gradFill>
              </a:endParaRPr>
            </a:p>
          </p:txBody>
        </p:sp>
        <p:sp>
          <p:nvSpPr>
            <p:cNvPr id="52" name="Rectangle 51"/>
            <p:cNvSpPr/>
            <p:nvPr/>
          </p:nvSpPr>
          <p:spPr bwMode="auto">
            <a:xfrm>
              <a:off x="7792995" y="5403031"/>
              <a:ext cx="1207322" cy="1207008"/>
            </a:xfrm>
            <a:prstGeom prst="rect">
              <a:avLst/>
            </a:prstGeom>
            <a:solidFill>
              <a:srgbClr val="FFFFFF">
                <a:alpha val="10196"/>
              </a:srgbClr>
            </a:soli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53" name="TextBox 52"/>
            <p:cNvSpPr txBox="1"/>
            <p:nvPr/>
          </p:nvSpPr>
          <p:spPr>
            <a:xfrm>
              <a:off x="9164951" y="5366455"/>
              <a:ext cx="4184317" cy="1280160"/>
            </a:xfrm>
            <a:prstGeom prst="rect">
              <a:avLst/>
            </a:prstGeom>
            <a:noFill/>
          </p:spPr>
          <p:txBody>
            <a:bodyPr wrap="square" lIns="109746" tIns="109746" rIns="109746" bIns="109746" rtlCol="0" anchor="ctr">
              <a:noAutofit/>
            </a:bodyPr>
            <a:lstStyle/>
            <a:p>
              <a:r>
                <a:rPr lang="en-US" sz="1700" b="1" dirty="0">
                  <a:gradFill>
                    <a:gsLst>
                      <a:gs pos="0">
                        <a:schemeClr val="accent1"/>
                      </a:gs>
                      <a:gs pos="100000">
                        <a:schemeClr val="accent1"/>
                      </a:gs>
                    </a:gsLst>
                    <a:lin ang="5400000" scaled="0"/>
                  </a:gradFill>
                </a:rPr>
                <a:t>Summer deployments of 250,000+ </a:t>
              </a:r>
              <a:r>
                <a:rPr lang="en-US" sz="1700" dirty="0"/>
                <a:t>UK students to move to Live@edu</a:t>
              </a:r>
              <a:endParaRPr lang="en-US" sz="1700" b="1" dirty="0">
                <a:gradFill>
                  <a:gsLst>
                    <a:gs pos="0">
                      <a:schemeClr val="accent1"/>
                    </a:gs>
                    <a:gs pos="100000">
                      <a:schemeClr val="accent1"/>
                    </a:gs>
                  </a:gsLst>
                  <a:lin ang="5400000" scaled="0"/>
                </a:gradFill>
              </a:endParaRPr>
            </a:p>
          </p:txBody>
        </p:sp>
        <p:pic>
          <p:nvPicPr>
            <p:cNvPr id="55" name="Picture 6" descr="\\.PSF\Host\Volumes\EP File Share\Touch\Project WPC Breadth Partner\Development\T1152\Artwork\Icons\partners.png"/>
            <p:cNvPicPr>
              <a:picLocks noChangeAspect="1" noChangeArrowheads="1"/>
            </p:cNvPicPr>
            <p:nvPr/>
          </p:nvPicPr>
          <p:blipFill>
            <a:blip r:embed="rId5"/>
            <a:srcRect/>
            <a:stretch>
              <a:fillRect/>
            </a:stretch>
          </p:blipFill>
          <p:spPr bwMode="auto">
            <a:xfrm>
              <a:off x="7916471" y="5526475"/>
              <a:ext cx="960370" cy="960120"/>
            </a:xfrm>
            <a:prstGeom prst="rect">
              <a:avLst/>
            </a:prstGeom>
            <a:noFill/>
          </p:spPr>
        </p:pic>
      </p:grpSp>
      <p:grpSp>
        <p:nvGrpSpPr>
          <p:cNvPr id="6" name="Group 5"/>
          <p:cNvGrpSpPr/>
          <p:nvPr/>
        </p:nvGrpSpPr>
        <p:grpSpPr>
          <a:xfrm>
            <a:off x="4812267" y="2759609"/>
            <a:ext cx="4115872" cy="1188720"/>
            <a:chOff x="7699626" y="3311531"/>
            <a:chExt cx="6585395" cy="1426464"/>
          </a:xfrm>
        </p:grpSpPr>
        <p:sp>
          <p:nvSpPr>
            <p:cNvPr id="35" name="Rectangle 34"/>
            <p:cNvSpPr/>
            <p:nvPr/>
          </p:nvSpPr>
          <p:spPr bwMode="auto">
            <a:xfrm flipH="1">
              <a:off x="7699626" y="3311531"/>
              <a:ext cx="6585395" cy="1426464"/>
            </a:xfrm>
            <a:prstGeom prst="rect">
              <a:avLst/>
            </a:prstGeom>
            <a:gradFill flip="none" rotWithShape="1">
              <a:gsLst>
                <a:gs pos="0">
                  <a:schemeClr val="accent3">
                    <a:alpha val="40000"/>
                  </a:schemeClr>
                </a:gs>
                <a:gs pos="99583">
                  <a:schemeClr val="tx1">
                    <a:alpha val="0"/>
                  </a:schemeClr>
                </a:gs>
              </a:gsLst>
              <a:lin ang="10800000" scaled="1"/>
              <a:tileRect/>
            </a:gra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sp>
          <p:nvSpPr>
            <p:cNvPr id="48" name="TextBox 47"/>
            <p:cNvSpPr txBox="1"/>
            <p:nvPr/>
          </p:nvSpPr>
          <p:spPr>
            <a:xfrm>
              <a:off x="9164951" y="3384683"/>
              <a:ext cx="4644180" cy="1280160"/>
            </a:xfrm>
            <a:prstGeom prst="rect">
              <a:avLst/>
            </a:prstGeom>
            <a:noFill/>
          </p:spPr>
          <p:txBody>
            <a:bodyPr wrap="square" lIns="109746" tIns="109746" rIns="109746" bIns="109746" rtlCol="0" anchor="ctr">
              <a:noAutofit/>
            </a:bodyPr>
            <a:lstStyle/>
            <a:p>
              <a:r>
                <a:rPr lang="en-US" sz="1700" b="1" dirty="0">
                  <a:gradFill>
                    <a:gsLst>
                      <a:gs pos="0">
                        <a:schemeClr val="accent1"/>
                      </a:gs>
                      <a:gs pos="100000">
                        <a:schemeClr val="accent1"/>
                      </a:gs>
                    </a:gsLst>
                    <a:lin ang="5400000" scaled="0"/>
                  </a:gradFill>
                </a:rPr>
                <a:t>88% </a:t>
              </a:r>
              <a:r>
                <a:rPr lang="en-US" sz="1700" dirty="0"/>
                <a:t>of UK HE hosted institutions on Live@edu</a:t>
              </a:r>
            </a:p>
          </p:txBody>
        </p:sp>
        <p:sp>
          <p:nvSpPr>
            <p:cNvPr id="51" name="Rectangle 50"/>
            <p:cNvSpPr/>
            <p:nvPr/>
          </p:nvSpPr>
          <p:spPr bwMode="auto">
            <a:xfrm>
              <a:off x="7792995" y="3421259"/>
              <a:ext cx="1207322" cy="1207008"/>
            </a:xfrm>
            <a:prstGeom prst="rect">
              <a:avLst/>
            </a:prstGeom>
            <a:solidFill>
              <a:srgbClr val="FFFFFF">
                <a:alpha val="10196"/>
              </a:srgbClr>
            </a:soli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pic>
          <p:nvPicPr>
            <p:cNvPr id="56" name="Picture 7" descr="\\.PSF\Host\Volumes\EP File Share\Touch\Project WPC Breadth Partner\Development\T1152\Artwork\Icons\tools.png"/>
            <p:cNvPicPr>
              <a:picLocks noChangeAspect="1" noChangeArrowheads="1"/>
            </p:cNvPicPr>
            <p:nvPr/>
          </p:nvPicPr>
          <p:blipFill>
            <a:blip r:embed="rId6"/>
            <a:stretch>
              <a:fillRect/>
            </a:stretch>
          </p:blipFill>
          <p:spPr bwMode="auto">
            <a:xfrm>
              <a:off x="7985069" y="3613283"/>
              <a:ext cx="823174" cy="822960"/>
            </a:xfrm>
            <a:prstGeom prst="rect">
              <a:avLst/>
            </a:prstGeom>
            <a:noFill/>
          </p:spPr>
        </p:pic>
      </p:grpSp>
      <p:grpSp>
        <p:nvGrpSpPr>
          <p:cNvPr id="2" name="Group 1"/>
          <p:cNvGrpSpPr/>
          <p:nvPr/>
        </p:nvGrpSpPr>
        <p:grpSpPr>
          <a:xfrm>
            <a:off x="389437" y="1180206"/>
            <a:ext cx="4115872" cy="1188720"/>
            <a:chOff x="623098" y="1416247"/>
            <a:chExt cx="6585395" cy="1426464"/>
          </a:xfrm>
        </p:grpSpPr>
        <p:sp>
          <p:nvSpPr>
            <p:cNvPr id="27" name="Rectangle 26"/>
            <p:cNvSpPr/>
            <p:nvPr/>
          </p:nvSpPr>
          <p:spPr bwMode="auto">
            <a:xfrm flipH="1">
              <a:off x="623098" y="1416247"/>
              <a:ext cx="6585395" cy="1426464"/>
            </a:xfrm>
            <a:prstGeom prst="rect">
              <a:avLst/>
            </a:prstGeom>
            <a:gradFill flip="none" rotWithShape="1">
              <a:gsLst>
                <a:gs pos="0">
                  <a:schemeClr val="accent2">
                    <a:alpha val="40000"/>
                  </a:schemeClr>
                </a:gs>
                <a:gs pos="100000">
                  <a:schemeClr val="accent2">
                    <a:lumMod val="60000"/>
                    <a:lumOff val="40000"/>
                    <a:alpha val="0"/>
                  </a:schemeClr>
                </a:gs>
              </a:gsLst>
              <a:lin ang="10800000" scaled="1"/>
              <a:tileRect/>
            </a:gra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sz="900" dirty="0">
                <a:gradFill>
                  <a:gsLst>
                    <a:gs pos="0">
                      <a:srgbClr val="FFFFFF"/>
                    </a:gs>
                    <a:gs pos="100000">
                      <a:srgbClr val="FFFFFF"/>
                    </a:gs>
                  </a:gsLst>
                  <a:lin ang="5400000" scaled="0"/>
                </a:gradFill>
              </a:endParaRPr>
            </a:p>
          </p:txBody>
        </p:sp>
        <p:sp>
          <p:nvSpPr>
            <p:cNvPr id="14" name="TextBox 13"/>
            <p:cNvSpPr txBox="1"/>
            <p:nvPr/>
          </p:nvSpPr>
          <p:spPr>
            <a:xfrm>
              <a:off x="2101762" y="1489399"/>
              <a:ext cx="3932944" cy="1280160"/>
            </a:xfrm>
            <a:prstGeom prst="rect">
              <a:avLst/>
            </a:prstGeom>
            <a:noFill/>
          </p:spPr>
          <p:txBody>
            <a:bodyPr wrap="square" lIns="109746" tIns="109746" rIns="109746" bIns="109746" rtlCol="0" anchor="ctr">
              <a:noAutofit/>
            </a:bodyPr>
            <a:lstStyle/>
            <a:p>
              <a:pPr>
                <a:buSzPct val="80000"/>
              </a:pPr>
              <a:r>
                <a:rPr lang="en-US" sz="1700" b="1" dirty="0">
                  <a:gradFill>
                    <a:gsLst>
                      <a:gs pos="0">
                        <a:schemeClr val="accent1"/>
                      </a:gs>
                      <a:gs pos="100000">
                        <a:schemeClr val="accent1"/>
                      </a:gs>
                    </a:gsLst>
                    <a:lin ang="5400000" scaled="0"/>
                  </a:gradFill>
                </a:rPr>
                <a:t>21 M Users WW </a:t>
              </a:r>
            </a:p>
            <a:p>
              <a:pPr>
                <a:buSzPct val="80000"/>
              </a:pPr>
              <a:r>
                <a:rPr lang="en-US" sz="1700" dirty="0"/>
                <a:t>users four months ago</a:t>
              </a:r>
              <a:endParaRPr lang="en-US" sz="1700" dirty="0">
                <a:gradFill>
                  <a:gsLst>
                    <a:gs pos="0">
                      <a:schemeClr val="tx1"/>
                    </a:gs>
                    <a:gs pos="100000">
                      <a:schemeClr val="tx1"/>
                    </a:gs>
                  </a:gsLst>
                  <a:lin ang="5400000" scaled="0"/>
                </a:gradFill>
              </a:endParaRPr>
            </a:p>
          </p:txBody>
        </p:sp>
        <p:sp>
          <p:nvSpPr>
            <p:cNvPr id="33" name="Rectangle 32"/>
            <p:cNvSpPr/>
            <p:nvPr/>
          </p:nvSpPr>
          <p:spPr bwMode="auto">
            <a:xfrm>
              <a:off x="793516" y="1501019"/>
              <a:ext cx="1207322" cy="1207008"/>
            </a:xfrm>
            <a:prstGeom prst="rect">
              <a:avLst/>
            </a:prstGeom>
            <a:solidFill>
              <a:srgbClr val="FFFFFF">
                <a:alpha val="10196"/>
              </a:srgbClr>
            </a:soli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pic>
          <p:nvPicPr>
            <p:cNvPr id="34" name="Picture 2" descr="\\.PSF\Host\Volumes\EP File Share\Touch\Project WPC Breadth Partner\Development\T1152\Artwork\Icons\calendar.png"/>
            <p:cNvPicPr>
              <a:picLocks noChangeAspect="1" noChangeArrowheads="1"/>
            </p:cNvPicPr>
            <p:nvPr/>
          </p:nvPicPr>
          <p:blipFill>
            <a:blip r:embed="rId7"/>
            <a:srcRect/>
            <a:stretch>
              <a:fillRect/>
            </a:stretch>
          </p:blipFill>
          <p:spPr bwMode="auto">
            <a:xfrm>
              <a:off x="916992" y="1624463"/>
              <a:ext cx="960370" cy="960120"/>
            </a:xfrm>
            <a:prstGeom prst="rect">
              <a:avLst/>
            </a:prstGeom>
            <a:noFill/>
          </p:spPr>
        </p:pic>
      </p:grpSp>
      <p:grpSp>
        <p:nvGrpSpPr>
          <p:cNvPr id="3" name="Group 2"/>
          <p:cNvGrpSpPr/>
          <p:nvPr/>
        </p:nvGrpSpPr>
        <p:grpSpPr>
          <a:xfrm>
            <a:off x="389437" y="2759609"/>
            <a:ext cx="4115872" cy="1188720"/>
            <a:chOff x="623098" y="3311531"/>
            <a:chExt cx="6585395" cy="1426464"/>
          </a:xfrm>
        </p:grpSpPr>
        <p:sp>
          <p:nvSpPr>
            <p:cNvPr id="28" name="Rectangle 27"/>
            <p:cNvSpPr/>
            <p:nvPr/>
          </p:nvSpPr>
          <p:spPr bwMode="auto">
            <a:xfrm flipH="1">
              <a:off x="623098" y="3311531"/>
              <a:ext cx="6585395" cy="1426464"/>
            </a:xfrm>
            <a:prstGeom prst="rect">
              <a:avLst/>
            </a:prstGeom>
            <a:gradFill flip="none" rotWithShape="1">
              <a:gsLst>
                <a:gs pos="0">
                  <a:schemeClr val="accent6">
                    <a:alpha val="40000"/>
                  </a:schemeClr>
                </a:gs>
                <a:gs pos="100000">
                  <a:schemeClr val="accent2">
                    <a:lumMod val="60000"/>
                    <a:lumOff val="40000"/>
                    <a:alpha val="0"/>
                  </a:schemeClr>
                </a:gs>
              </a:gsLst>
              <a:lin ang="10800000" scaled="1"/>
              <a:tileRect/>
            </a:gra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sz="900" dirty="0">
                <a:gradFill>
                  <a:gsLst>
                    <a:gs pos="0">
                      <a:srgbClr val="FFFFFF"/>
                    </a:gs>
                    <a:gs pos="100000">
                      <a:srgbClr val="FFFFFF"/>
                    </a:gs>
                  </a:gsLst>
                  <a:lin ang="5400000" scaled="0"/>
                </a:gradFill>
              </a:endParaRPr>
            </a:p>
          </p:txBody>
        </p:sp>
        <p:sp>
          <p:nvSpPr>
            <p:cNvPr id="32" name="TextBox 31"/>
            <p:cNvSpPr txBox="1"/>
            <p:nvPr/>
          </p:nvSpPr>
          <p:spPr>
            <a:xfrm>
              <a:off x="2101762" y="3384683"/>
              <a:ext cx="3632288" cy="1280160"/>
            </a:xfrm>
            <a:prstGeom prst="rect">
              <a:avLst/>
            </a:prstGeom>
            <a:noFill/>
          </p:spPr>
          <p:txBody>
            <a:bodyPr wrap="square" lIns="109746" tIns="109746" rIns="109746" bIns="109746" rtlCol="0" anchor="ctr">
              <a:noAutofit/>
            </a:bodyPr>
            <a:lstStyle/>
            <a:p>
              <a:r>
                <a:rPr lang="en-US" sz="1700" b="1" dirty="0" smtClean="0">
                  <a:gradFill>
                    <a:gsLst>
                      <a:gs pos="0">
                        <a:schemeClr val="accent1"/>
                      </a:gs>
                      <a:gs pos="100000">
                        <a:schemeClr val="accent1"/>
                      </a:gs>
                    </a:gsLst>
                    <a:lin ang="5400000" scaled="0"/>
                  </a:gradFill>
                </a:rPr>
                <a:t>6M+ </a:t>
              </a:r>
              <a:r>
                <a:rPr lang="en-US" sz="1700" b="1" dirty="0">
                  <a:gradFill>
                    <a:gsLst>
                      <a:gs pos="0">
                        <a:schemeClr val="accent1"/>
                      </a:gs>
                      <a:gs pos="100000">
                        <a:schemeClr val="accent1"/>
                      </a:gs>
                    </a:gsLst>
                    <a:lin ang="5400000" scaled="0"/>
                  </a:gradFill>
                </a:rPr>
                <a:t>UK users </a:t>
              </a:r>
              <a:r>
                <a:rPr lang="en-US" sz="1700" dirty="0"/>
                <a:t>on Live@edu</a:t>
              </a:r>
            </a:p>
          </p:txBody>
        </p:sp>
        <p:sp>
          <p:nvSpPr>
            <p:cNvPr id="42" name="Rectangle 41"/>
            <p:cNvSpPr/>
            <p:nvPr/>
          </p:nvSpPr>
          <p:spPr bwMode="auto">
            <a:xfrm>
              <a:off x="793516" y="3421259"/>
              <a:ext cx="1207322" cy="1207008"/>
            </a:xfrm>
            <a:prstGeom prst="rect">
              <a:avLst/>
            </a:prstGeom>
            <a:solidFill>
              <a:srgbClr val="FFFFFF">
                <a:alpha val="10196"/>
              </a:srgbClr>
            </a:soli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41" tIns="54871" rIns="109741" bIns="54871" numCol="1" rtlCol="0" anchor="ctr" anchorCtr="0" compatLnSpc="1">
              <a:prstTxWarp prst="textNoShape">
                <a:avLst/>
              </a:prstTxWarp>
            </a:bodyPr>
            <a:lstStyle/>
            <a:p>
              <a:pPr algn="ctr" defTabSz="767971" fontAlgn="base">
                <a:spcBef>
                  <a:spcPct val="0"/>
                </a:spcBef>
                <a:spcAft>
                  <a:spcPct val="0"/>
                </a:spcAft>
              </a:pPr>
              <a:endParaRPr lang="en-US" dirty="0">
                <a:gradFill>
                  <a:gsLst>
                    <a:gs pos="0">
                      <a:srgbClr val="FFFFFF"/>
                    </a:gs>
                    <a:gs pos="100000">
                      <a:srgbClr val="FFFFFF"/>
                    </a:gs>
                  </a:gsLst>
                  <a:lin ang="5400000" scaled="0"/>
                </a:gradFill>
              </a:endParaRPr>
            </a:p>
          </p:txBody>
        </p:sp>
        <p:pic>
          <p:nvPicPr>
            <p:cNvPr id="1029" name="Picture 5" descr="\\.PSF\Host\Volumes\EP File Share\Touch\Project WPC Breadth Partner\Development\T1152\Artwork\Icons\handshake.png"/>
            <p:cNvPicPr>
              <a:picLocks noChangeAspect="1" noChangeArrowheads="1"/>
            </p:cNvPicPr>
            <p:nvPr/>
          </p:nvPicPr>
          <p:blipFill>
            <a:blip r:embed="rId8"/>
            <a:srcRect/>
            <a:stretch>
              <a:fillRect/>
            </a:stretch>
          </p:blipFill>
          <p:spPr bwMode="auto">
            <a:xfrm>
              <a:off x="871260" y="3498983"/>
              <a:ext cx="1051834" cy="1051560"/>
            </a:xfrm>
            <a:prstGeom prst="rect">
              <a:avLst/>
            </a:prstGeom>
            <a:noFill/>
          </p:spPr>
        </p:pic>
      </p:grpSp>
    </p:spTree>
    <p:extLst>
      <p:ext uri="{BB962C8B-B14F-4D97-AF65-F5344CB8AC3E}">
        <p14:creationId xmlns:p14="http://schemas.microsoft.com/office/powerpoint/2010/main" val="3031492037"/>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1412875"/>
            <a:ext cx="7543800" cy="403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5"/>
          <p:cNvSpPr txBox="1">
            <a:spLocks/>
          </p:cNvSpPr>
          <p:nvPr/>
        </p:nvSpPr>
        <p:spPr>
          <a:xfrm>
            <a:off x="395109" y="188640"/>
            <a:ext cx="8363938" cy="747897"/>
          </a:xfrm>
          <a:prstGeom prst="rect">
            <a:avLst/>
          </a:prstGeom>
        </p:spPr>
        <p:txBody>
          <a:bodyPr vert="horz" wrap="square" lIns="0" tIns="0" rIns="0" bIns="0" rtlCol="0" anchor="t">
            <a:spAutoFit/>
          </a:bodyPr>
          <a:lstStyle>
            <a:lvl1pPr>
              <a:lnSpc>
                <a:spcPct val="90000"/>
              </a:lnSpc>
              <a:spcBef>
                <a:spcPct val="0"/>
              </a:spcBef>
              <a:buNone/>
              <a:defRPr lang="en-US" sz="5400" b="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cs typeface="Arial" charset="0"/>
              </a:defRPr>
            </a:lvl1pPr>
          </a:lstStyle>
          <a:p>
            <a:r>
              <a:rPr lang="en-US" dirty="0" smtClean="0"/>
              <a:t>What is Office 365?</a:t>
            </a:r>
            <a:endParaRPr lang="en-US" dirty="0"/>
          </a:p>
        </p:txBody>
      </p:sp>
      <p:sp>
        <p:nvSpPr>
          <p:cNvPr id="3" name="Rectangle 2"/>
          <p:cNvSpPr/>
          <p:nvPr/>
        </p:nvSpPr>
        <p:spPr bwMode="auto">
          <a:xfrm>
            <a:off x="1547664" y="2276872"/>
            <a:ext cx="936104" cy="216024"/>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err="1" smtClean="0">
              <a:gradFill>
                <a:gsLst>
                  <a:gs pos="0">
                    <a:srgbClr val="FFFFFF"/>
                  </a:gs>
                  <a:gs pos="100000">
                    <a:srgbClr val="FFFFFF"/>
                  </a:gs>
                </a:gsLst>
                <a:lin ang="5400000" scaled="0"/>
              </a:gradFill>
            </a:endParaRPr>
          </a:p>
        </p:txBody>
      </p:sp>
      <p:sp>
        <p:nvSpPr>
          <p:cNvPr id="6" name="Rectangle 5"/>
          <p:cNvSpPr/>
          <p:nvPr/>
        </p:nvSpPr>
        <p:spPr bwMode="auto">
          <a:xfrm>
            <a:off x="5292080" y="2060848"/>
            <a:ext cx="936104" cy="216024"/>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err="1" smtClean="0">
              <a:gradFill>
                <a:gsLst>
                  <a:gs pos="0">
                    <a:srgbClr val="FFFFFF"/>
                  </a:gs>
                  <a:gs pos="100000">
                    <a:srgbClr val="FFFFFF"/>
                  </a:gs>
                </a:gsLst>
                <a:lin ang="5400000" scaled="0"/>
              </a:gradFill>
            </a:endParaRPr>
          </a:p>
        </p:txBody>
      </p:sp>
      <p:sp>
        <p:nvSpPr>
          <p:cNvPr id="7" name="Rectangle 6"/>
          <p:cNvSpPr/>
          <p:nvPr/>
        </p:nvSpPr>
        <p:spPr bwMode="auto">
          <a:xfrm>
            <a:off x="1547664" y="2996952"/>
            <a:ext cx="936104" cy="360040"/>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err="1" smtClean="0">
              <a:gradFill>
                <a:gsLst>
                  <a:gs pos="0">
                    <a:srgbClr val="FFFFFF"/>
                  </a:gs>
                  <a:gs pos="100000">
                    <a:srgbClr val="FFFFFF"/>
                  </a:gs>
                </a:gsLst>
                <a:lin ang="5400000" scaled="0"/>
              </a:gradFill>
            </a:endParaRPr>
          </a:p>
        </p:txBody>
      </p:sp>
      <p:sp>
        <p:nvSpPr>
          <p:cNvPr id="8" name="Rectangle 7"/>
          <p:cNvSpPr/>
          <p:nvPr/>
        </p:nvSpPr>
        <p:spPr bwMode="auto">
          <a:xfrm>
            <a:off x="5436096" y="3356992"/>
            <a:ext cx="936104" cy="216024"/>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err="1" smtClean="0">
              <a:gradFill>
                <a:gsLst>
                  <a:gs pos="0">
                    <a:srgbClr val="FFFFFF"/>
                  </a:gs>
                  <a:gs pos="100000">
                    <a:srgbClr val="FFFFFF"/>
                  </a:gs>
                </a:gsLst>
                <a:lin ang="5400000" scaled="0"/>
              </a:gradFill>
            </a:endParaRPr>
          </a:p>
        </p:txBody>
      </p:sp>
      <p:sp>
        <p:nvSpPr>
          <p:cNvPr id="9" name="Rectangle 8"/>
          <p:cNvSpPr/>
          <p:nvPr/>
        </p:nvSpPr>
        <p:spPr bwMode="auto">
          <a:xfrm>
            <a:off x="1562552" y="4293096"/>
            <a:ext cx="936104" cy="216024"/>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err="1" smtClean="0">
              <a:gradFill>
                <a:gsLst>
                  <a:gs pos="0">
                    <a:srgbClr val="FFFFFF"/>
                  </a:gs>
                  <a:gs pos="100000">
                    <a:srgbClr val="FFFFFF"/>
                  </a:gs>
                </a:gsLst>
                <a:lin ang="5400000" scaled="0"/>
              </a:gradFill>
            </a:endParaRPr>
          </a:p>
        </p:txBody>
      </p:sp>
      <p:sp>
        <p:nvSpPr>
          <p:cNvPr id="10" name="Rectangle 9"/>
          <p:cNvSpPr/>
          <p:nvPr/>
        </p:nvSpPr>
        <p:spPr bwMode="auto">
          <a:xfrm>
            <a:off x="5314588" y="4082420"/>
            <a:ext cx="936104" cy="216024"/>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err="1" smtClean="0">
              <a:gradFill>
                <a:gsLst>
                  <a:gs pos="0">
                    <a:srgbClr val="FFFFFF"/>
                  </a:gs>
                  <a:gs pos="100000">
                    <a:srgbClr val="FFFFFF"/>
                  </a:gs>
                </a:gsLst>
                <a:lin ang="5400000" scaled="0"/>
              </a:gradFill>
            </a:endParaRPr>
          </a:p>
        </p:txBody>
      </p:sp>
      <p:sp>
        <p:nvSpPr>
          <p:cNvPr id="11" name="Rectangle 10"/>
          <p:cNvSpPr/>
          <p:nvPr/>
        </p:nvSpPr>
        <p:spPr bwMode="auto">
          <a:xfrm>
            <a:off x="1543884" y="5157192"/>
            <a:ext cx="936104" cy="216024"/>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err="1" smtClean="0">
              <a:gradFill>
                <a:gsLst>
                  <a:gs pos="0">
                    <a:srgbClr val="FFFFFF"/>
                  </a:gs>
                  <a:gs pos="100000">
                    <a:srgbClr val="FFFFFF"/>
                  </a:gs>
                </a:gsLst>
                <a:lin ang="5400000" scaled="0"/>
              </a:gradFill>
            </a:endParaRPr>
          </a:p>
        </p:txBody>
      </p:sp>
      <p:sp>
        <p:nvSpPr>
          <p:cNvPr id="12" name="Rectangle 11"/>
          <p:cNvSpPr/>
          <p:nvPr/>
        </p:nvSpPr>
        <p:spPr bwMode="auto">
          <a:xfrm>
            <a:off x="5292080" y="5013176"/>
            <a:ext cx="936104" cy="216024"/>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err="1" smtClean="0">
              <a:gradFill>
                <a:gsLst>
                  <a:gs pos="0">
                    <a:srgbClr val="FFFFFF"/>
                  </a:gs>
                  <a:gs pos="100000">
                    <a:srgbClr val="FFFFFF"/>
                  </a:gs>
                </a:gsLst>
                <a:lin ang="5400000" scaled="0"/>
              </a:gradFill>
            </a:endParaRPr>
          </a:p>
        </p:txBody>
      </p:sp>
      <p:sp>
        <p:nvSpPr>
          <p:cNvPr id="13" name="Rectangle 12"/>
          <p:cNvSpPr/>
          <p:nvPr/>
        </p:nvSpPr>
        <p:spPr bwMode="auto">
          <a:xfrm>
            <a:off x="3995936" y="2708920"/>
            <a:ext cx="576064" cy="360040"/>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err="1" smtClean="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1448733213"/>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0" y="6266657"/>
            <a:ext cx="299641" cy="365125"/>
          </a:xfrm>
          <a:prstGeom prst="rect">
            <a:avLst/>
          </a:prstGeom>
        </p:spPr>
        <p:txBody>
          <a:bodyPr lIns="64008" tIns="32004" rIns="64008" bIns="32004"/>
          <a:lstStyle/>
          <a:p>
            <a:fld id="{B60359E2-F1E6-40F3-81C3-5A646FA87138}" type="slidenum">
              <a:rPr lang="en-US" smtClean="0"/>
              <a:pPr/>
              <a:t>10</a:t>
            </a:fld>
            <a:endParaRPr lang="en-US" dirty="0"/>
          </a:p>
        </p:txBody>
      </p:sp>
      <p:sp>
        <p:nvSpPr>
          <p:cNvPr id="6" name="Rectangle 5"/>
          <p:cNvSpPr/>
          <p:nvPr/>
        </p:nvSpPr>
        <p:spPr bwMode="auto">
          <a:xfrm>
            <a:off x="1115616" y="1662109"/>
            <a:ext cx="2000250" cy="3711107"/>
          </a:xfrm>
          <a:prstGeom prst="rect">
            <a:avLst/>
          </a:prstGeom>
          <a:solidFill>
            <a:schemeClr val="bg1"/>
          </a:solidFill>
          <a:ln w="25400" cap="flat" cmpd="sng" algn="ctr">
            <a:noFill/>
            <a:prstDash val="solid"/>
          </a:ln>
          <a:effectLst>
            <a:outerShdw blurRad="63500" sx="102000" sy="102000" algn="ctr" rotWithShape="0">
              <a:prstClr val="black">
                <a:alpha val="40000"/>
              </a:prstClr>
            </a:outerShdw>
          </a:effectLst>
        </p:spPr>
        <p:txBody>
          <a:bodyPr lIns="64008" tIns="544068" rIns="64008" bIns="32004" rtlCol="0" anchor="t" anchorCtr="0"/>
          <a:lstStyle/>
          <a:p>
            <a:pPr marL="200025" indent="-200025">
              <a:spcBef>
                <a:spcPts val="140"/>
              </a:spcBef>
              <a:spcAft>
                <a:spcPts val="140"/>
              </a:spcAft>
              <a:buClr>
                <a:schemeClr val="tx2"/>
              </a:buClr>
              <a:buSzPct val="100000"/>
              <a:buFont typeface="Arial" pitchFamily="34" charset="0"/>
              <a:buChar char="•"/>
              <a:defRPr/>
            </a:pPr>
            <a:endParaRPr lang="en-US" sz="1300" dirty="0" smtClean="0">
              <a:solidFill>
                <a:schemeClr val="tx1">
                  <a:lumMod val="85000"/>
                  <a:lumOff val="15000"/>
                  <a:alpha val="99000"/>
                </a:schemeClr>
              </a:solidFill>
            </a:endParaRPr>
          </a:p>
          <a:p>
            <a:pPr marL="200025" indent="-200025">
              <a:spcBef>
                <a:spcPts val="140"/>
              </a:spcBef>
              <a:spcAft>
                <a:spcPts val="140"/>
              </a:spcAft>
              <a:buClr>
                <a:schemeClr val="tx2"/>
              </a:buClr>
              <a:buSzPct val="100000"/>
              <a:buFont typeface="Arial" pitchFamily="34" charset="0"/>
              <a:buChar char="•"/>
              <a:defRPr/>
            </a:pPr>
            <a:r>
              <a:rPr lang="en-US" sz="1300" dirty="0" smtClean="0">
                <a:solidFill>
                  <a:schemeClr val="tx1">
                    <a:lumMod val="85000"/>
                    <a:lumOff val="15000"/>
                    <a:alpha val="99000"/>
                  </a:schemeClr>
                </a:solidFill>
              </a:rPr>
              <a:t>25GB </a:t>
            </a:r>
            <a:r>
              <a:rPr lang="en-US" sz="1300" dirty="0">
                <a:solidFill>
                  <a:schemeClr val="tx1">
                    <a:lumMod val="85000"/>
                    <a:lumOff val="15000"/>
                    <a:alpha val="99000"/>
                  </a:schemeClr>
                </a:solidFill>
              </a:rPr>
              <a:t>Mailbox</a:t>
            </a:r>
          </a:p>
          <a:p>
            <a:pPr marL="200025" indent="-200025">
              <a:spcBef>
                <a:spcPts val="140"/>
              </a:spcBef>
              <a:spcAft>
                <a:spcPts val="140"/>
              </a:spcAft>
              <a:buClr>
                <a:schemeClr val="tx2"/>
              </a:buClr>
              <a:buSzPct val="100000"/>
              <a:buFont typeface="Arial" pitchFamily="34" charset="0"/>
              <a:buChar char="•"/>
              <a:defRPr/>
            </a:pPr>
            <a:r>
              <a:rPr lang="en-US" sz="1300" dirty="0" smtClean="0">
                <a:solidFill>
                  <a:schemeClr val="tx1">
                    <a:lumMod val="85000"/>
                    <a:lumOff val="15000"/>
                    <a:alpha val="99000"/>
                  </a:schemeClr>
                </a:solidFill>
              </a:rPr>
              <a:t>Integrated </a:t>
            </a:r>
            <a:r>
              <a:rPr lang="en-US" sz="1300" dirty="0">
                <a:solidFill>
                  <a:schemeClr val="tx1">
                    <a:lumMod val="85000"/>
                    <a:lumOff val="15000"/>
                    <a:alpha val="99000"/>
                  </a:schemeClr>
                </a:solidFill>
              </a:rPr>
              <a:t>personal archiving</a:t>
            </a:r>
          </a:p>
          <a:p>
            <a:pPr marL="200025" indent="-200025">
              <a:spcBef>
                <a:spcPts val="140"/>
              </a:spcBef>
              <a:spcAft>
                <a:spcPts val="140"/>
              </a:spcAft>
              <a:buClr>
                <a:schemeClr val="tx2"/>
              </a:buClr>
              <a:buSzPct val="100000"/>
              <a:buFont typeface="Arial" pitchFamily="34" charset="0"/>
              <a:buChar char="•"/>
              <a:defRPr/>
            </a:pPr>
            <a:r>
              <a:rPr lang="en-US" sz="1300" dirty="0" smtClean="0">
                <a:solidFill>
                  <a:schemeClr val="tx1">
                    <a:lumMod val="85000"/>
                    <a:lumOff val="15000"/>
                    <a:alpha val="99000"/>
                  </a:schemeClr>
                </a:solidFill>
              </a:rPr>
              <a:t>Exchange </a:t>
            </a:r>
            <a:r>
              <a:rPr lang="en-US" sz="1300" dirty="0">
                <a:solidFill>
                  <a:schemeClr val="tx1">
                    <a:lumMod val="85000"/>
                    <a:lumOff val="15000"/>
                    <a:alpha val="99000"/>
                  </a:schemeClr>
                </a:solidFill>
              </a:rPr>
              <a:t>Control Panel</a:t>
            </a:r>
          </a:p>
          <a:p>
            <a:pPr marL="200025" indent="-20002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Free/busy coexistence</a:t>
            </a:r>
          </a:p>
          <a:p>
            <a:pPr marL="200025" indent="-20002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Cross premises management</a:t>
            </a:r>
          </a:p>
        </p:txBody>
      </p:sp>
      <p:sp>
        <p:nvSpPr>
          <p:cNvPr id="9" name="Rectangle 8"/>
          <p:cNvSpPr/>
          <p:nvPr/>
        </p:nvSpPr>
        <p:spPr bwMode="auto">
          <a:xfrm>
            <a:off x="3299264" y="1662109"/>
            <a:ext cx="2000250" cy="3711107"/>
          </a:xfrm>
          <a:prstGeom prst="rect">
            <a:avLst/>
          </a:prstGeom>
          <a:solidFill>
            <a:schemeClr val="bg1"/>
          </a:solidFill>
          <a:ln w="25400" cap="flat" cmpd="sng" algn="ctr">
            <a:noFill/>
            <a:prstDash val="solid"/>
          </a:ln>
          <a:effectLst>
            <a:outerShdw blurRad="63500" sx="102000" sy="102000" algn="ctr" rotWithShape="0">
              <a:prstClr val="black">
                <a:alpha val="40000"/>
              </a:prstClr>
            </a:outerShdw>
          </a:effectLst>
        </p:spPr>
        <p:txBody>
          <a:bodyPr lIns="64008" tIns="544068" rIns="64008" bIns="32004" rtlCol="0" anchor="t" anchorCtr="0"/>
          <a:lstStyle/>
          <a:p>
            <a:pPr marL="200025" indent="-200025">
              <a:spcBef>
                <a:spcPts val="140"/>
              </a:spcBef>
              <a:spcAft>
                <a:spcPts val="140"/>
              </a:spcAft>
              <a:buClr>
                <a:schemeClr val="tx2"/>
              </a:buClr>
              <a:buSzPct val="100000"/>
              <a:buFont typeface="Arial" pitchFamily="34" charset="0"/>
              <a:buChar char="•"/>
              <a:defRPr/>
            </a:pPr>
            <a:endParaRPr lang="en-US" sz="1300" dirty="0" smtClean="0">
              <a:solidFill>
                <a:schemeClr val="tx1">
                  <a:lumMod val="85000"/>
                  <a:lumOff val="15000"/>
                  <a:alpha val="99000"/>
                </a:schemeClr>
              </a:solidFill>
            </a:endParaRPr>
          </a:p>
          <a:p>
            <a:pPr marL="200025" indent="-200025">
              <a:spcBef>
                <a:spcPts val="140"/>
              </a:spcBef>
              <a:spcAft>
                <a:spcPts val="140"/>
              </a:spcAft>
              <a:buClr>
                <a:schemeClr val="tx2"/>
              </a:buClr>
              <a:buSzPct val="100000"/>
              <a:buFont typeface="Arial" pitchFamily="34" charset="0"/>
              <a:buChar char="•"/>
              <a:defRPr/>
            </a:pPr>
            <a:r>
              <a:rPr lang="en-US" sz="1300" dirty="0" smtClean="0">
                <a:solidFill>
                  <a:schemeClr val="tx1">
                    <a:lumMod val="85000"/>
                    <a:lumOff val="15000"/>
                    <a:alpha val="99000"/>
                  </a:schemeClr>
                </a:solidFill>
              </a:rPr>
              <a:t>IM </a:t>
            </a:r>
            <a:r>
              <a:rPr lang="en-US" sz="1300" dirty="0">
                <a:solidFill>
                  <a:schemeClr val="tx1">
                    <a:lumMod val="85000"/>
                    <a:lumOff val="15000"/>
                    <a:alpha val="99000"/>
                  </a:schemeClr>
                </a:solidFill>
              </a:rPr>
              <a:t>&amp; Presence across firewalls</a:t>
            </a:r>
          </a:p>
          <a:p>
            <a:pPr marL="200025" indent="-20002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GAL/Skill search in SharePoint</a:t>
            </a:r>
          </a:p>
          <a:p>
            <a:pPr marL="200025" indent="-20002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Online meeting with desktop sharing</a:t>
            </a:r>
          </a:p>
          <a:p>
            <a:pPr marL="200025" indent="-20002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Activity feeds</a:t>
            </a:r>
          </a:p>
          <a:p>
            <a:pPr marL="200025" indent="-20002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Contact photos</a:t>
            </a:r>
          </a:p>
          <a:p>
            <a:pPr marL="200025" indent="-20002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Click to communicate from Office contact cards</a:t>
            </a:r>
          </a:p>
          <a:p>
            <a:pPr marL="200025" indent="-20002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Windows Live federation</a:t>
            </a:r>
          </a:p>
        </p:txBody>
      </p:sp>
      <p:sp>
        <p:nvSpPr>
          <p:cNvPr id="11" name="Rectangle 10"/>
          <p:cNvSpPr/>
          <p:nvPr/>
        </p:nvSpPr>
        <p:spPr bwMode="auto">
          <a:xfrm>
            <a:off x="5482912" y="1662109"/>
            <a:ext cx="2000250" cy="3711107"/>
          </a:xfrm>
          <a:prstGeom prst="rect">
            <a:avLst/>
          </a:prstGeom>
          <a:solidFill>
            <a:schemeClr val="bg1"/>
          </a:solidFill>
          <a:ln w="25400" cap="flat" cmpd="sng" algn="ctr">
            <a:noFill/>
            <a:prstDash val="solid"/>
          </a:ln>
          <a:effectLst>
            <a:outerShdw blurRad="63500" sx="102000" sy="102000" algn="ctr" rotWithShape="0">
              <a:prstClr val="black">
                <a:alpha val="40000"/>
              </a:prstClr>
            </a:outerShdw>
          </a:effectLst>
        </p:spPr>
        <p:txBody>
          <a:bodyPr lIns="64008" tIns="544068" rIns="64008" bIns="32004" rtlCol="0" anchor="t" anchorCtr="0"/>
          <a:lstStyle/>
          <a:p>
            <a:pPr marL="200015" indent="-200015">
              <a:spcBef>
                <a:spcPts val="140"/>
              </a:spcBef>
              <a:spcAft>
                <a:spcPts val="140"/>
              </a:spcAft>
              <a:buClr>
                <a:schemeClr val="tx2"/>
              </a:buClr>
              <a:buSzPct val="100000"/>
              <a:buFont typeface="Arial" pitchFamily="34" charset="0"/>
              <a:buChar char="•"/>
              <a:defRPr/>
            </a:pPr>
            <a:endParaRPr lang="en-US" sz="1300" dirty="0" smtClean="0">
              <a:solidFill>
                <a:schemeClr val="tx1">
                  <a:lumMod val="85000"/>
                  <a:lumOff val="15000"/>
                  <a:alpha val="99000"/>
                </a:schemeClr>
              </a:solidFill>
            </a:endParaRPr>
          </a:p>
          <a:p>
            <a:pPr marL="200015" indent="-200015">
              <a:spcBef>
                <a:spcPts val="140"/>
              </a:spcBef>
              <a:spcAft>
                <a:spcPts val="140"/>
              </a:spcAft>
              <a:buClr>
                <a:schemeClr val="tx2"/>
              </a:buClr>
              <a:buSzPct val="100000"/>
              <a:buFont typeface="Arial" pitchFamily="34" charset="0"/>
              <a:buChar char="•"/>
              <a:defRPr/>
            </a:pPr>
            <a:r>
              <a:rPr lang="en-US" sz="1300" dirty="0" smtClean="0">
                <a:solidFill>
                  <a:schemeClr val="tx1">
                    <a:lumMod val="85000"/>
                    <a:lumOff val="15000"/>
                    <a:alpha val="99000"/>
                  </a:schemeClr>
                </a:solidFill>
              </a:rPr>
              <a:t>My </a:t>
            </a:r>
            <a:r>
              <a:rPr lang="en-US" sz="1300" dirty="0">
                <a:solidFill>
                  <a:schemeClr val="tx1">
                    <a:lumMod val="85000"/>
                    <a:lumOff val="15000"/>
                    <a:alpha val="99000"/>
                  </a:schemeClr>
                </a:solidFill>
              </a:rPr>
              <a:t>Sites to manage and share documents</a:t>
            </a:r>
          </a:p>
          <a:p>
            <a:pPr marL="200015" indent="-20001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Access documents offline</a:t>
            </a:r>
          </a:p>
          <a:p>
            <a:pPr marL="200015" indent="-20001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Improved Team &amp; Project Sites</a:t>
            </a:r>
          </a:p>
          <a:p>
            <a:pPr marL="200015" indent="-20001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Document-level permissions to protect sensitive content</a:t>
            </a:r>
          </a:p>
          <a:p>
            <a:pPr marL="200015" indent="-20001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Share documents securely with Extranet Sites</a:t>
            </a:r>
          </a:p>
          <a:p>
            <a:pPr marL="200015" indent="-200015">
              <a:spcBef>
                <a:spcPts val="140"/>
              </a:spcBef>
              <a:spcAft>
                <a:spcPts val="140"/>
              </a:spcAft>
              <a:buClr>
                <a:schemeClr val="tx2"/>
              </a:buClr>
              <a:buSzPct val="100000"/>
              <a:buFont typeface="Arial" pitchFamily="34" charset="0"/>
              <a:buChar char="•"/>
              <a:defRPr/>
            </a:pPr>
            <a:r>
              <a:rPr lang="en-US" sz="1300" dirty="0">
                <a:solidFill>
                  <a:schemeClr val="tx1">
                    <a:lumMod val="85000"/>
                    <a:lumOff val="15000"/>
                    <a:alpha val="99000"/>
                  </a:schemeClr>
                </a:solidFill>
              </a:rPr>
              <a:t>Cross site collection search</a:t>
            </a:r>
          </a:p>
        </p:txBody>
      </p:sp>
      <p:grpSp>
        <p:nvGrpSpPr>
          <p:cNvPr id="8" name="Group 7"/>
          <p:cNvGrpSpPr/>
          <p:nvPr/>
        </p:nvGrpSpPr>
        <p:grpSpPr>
          <a:xfrm>
            <a:off x="1115616" y="1628801"/>
            <a:ext cx="6367546" cy="609600"/>
            <a:chOff x="899592" y="1052736"/>
            <a:chExt cx="6367546" cy="609600"/>
          </a:xfrm>
        </p:grpSpPr>
        <p:sp>
          <p:nvSpPr>
            <p:cNvPr id="7" name="Rectangle 6"/>
            <p:cNvSpPr/>
            <p:nvPr/>
          </p:nvSpPr>
          <p:spPr>
            <a:xfrm>
              <a:off x="899592" y="1052736"/>
              <a:ext cx="2000250" cy="609600"/>
            </a:xfrm>
            <a:prstGeom prst="rect">
              <a:avLst/>
            </a:prstGeom>
            <a:gradFill flip="none" rotWithShape="1">
              <a:gsLst>
                <a:gs pos="0">
                  <a:srgbClr val="2473A8">
                    <a:lumMod val="40000"/>
                    <a:lumOff val="60000"/>
                  </a:srgbClr>
                </a:gs>
                <a:gs pos="10000">
                  <a:srgbClr val="2473A8">
                    <a:lumMod val="60000"/>
                    <a:lumOff val="40000"/>
                  </a:srgbClr>
                </a:gs>
                <a:gs pos="70000">
                  <a:srgbClr val="2473A8"/>
                </a:gs>
              </a:gsLst>
              <a:lin ang="5400000" scaled="1"/>
              <a:tileRect/>
            </a:gradFill>
            <a:ln w="25400" cap="flat" cmpd="sng" algn="ctr">
              <a:noFill/>
              <a:prstDash val="solid"/>
            </a:ln>
            <a:effectLst/>
          </p:spPr>
          <p:txBody>
            <a:bodyPr lIns="64008" tIns="32004" rIns="64008" bIns="32004" rtlCol="0" anchor="ctr" anchorCtr="0">
              <a:noAutofit/>
            </a:bodyPr>
            <a:lstStyle/>
            <a:p>
              <a:pPr algn="ctr" defTabSz="640080">
                <a:lnSpc>
                  <a:spcPct val="90000"/>
                </a:lnSpc>
              </a:pPr>
              <a:endParaRPr lang="en-US" sz="1400" b="1" kern="0" dirty="0">
                <a:solidFill>
                  <a:schemeClr val="bg1">
                    <a:alpha val="99000"/>
                  </a:schemeClr>
                </a:solidFill>
                <a:effectLst>
                  <a:outerShdw blurRad="38100" dist="38100" dir="2700000" algn="tl">
                    <a:srgbClr val="000000">
                      <a:alpha val="43137"/>
                    </a:srgbClr>
                  </a:outerShdw>
                </a:effectLst>
              </a:endParaRPr>
            </a:p>
          </p:txBody>
        </p:sp>
        <p:sp>
          <p:nvSpPr>
            <p:cNvPr id="10" name="Rectangle 9"/>
            <p:cNvSpPr/>
            <p:nvPr/>
          </p:nvSpPr>
          <p:spPr>
            <a:xfrm>
              <a:off x="3083240" y="1052736"/>
              <a:ext cx="2000250" cy="609600"/>
            </a:xfrm>
            <a:prstGeom prst="rect">
              <a:avLst/>
            </a:prstGeom>
            <a:gradFill flip="none" rotWithShape="1">
              <a:gsLst>
                <a:gs pos="0">
                  <a:srgbClr val="FE6A00">
                    <a:lumMod val="40000"/>
                    <a:lumOff val="60000"/>
                  </a:srgbClr>
                </a:gs>
                <a:gs pos="10000">
                  <a:srgbClr val="FE6A00">
                    <a:lumMod val="60000"/>
                    <a:lumOff val="40000"/>
                  </a:srgbClr>
                </a:gs>
                <a:gs pos="70000">
                  <a:srgbClr val="FE6A00"/>
                </a:gs>
              </a:gsLst>
              <a:lin ang="5400000" scaled="1"/>
              <a:tileRect/>
            </a:gradFill>
            <a:ln w="25400" cap="flat" cmpd="sng" algn="ctr">
              <a:noFill/>
              <a:prstDash val="solid"/>
            </a:ln>
            <a:effectLst/>
          </p:spPr>
          <p:txBody>
            <a:bodyPr lIns="64008" tIns="32004" rIns="64008" bIns="32004" rtlCol="0" anchor="ctr" anchorCtr="0">
              <a:noAutofit/>
            </a:bodyPr>
            <a:lstStyle/>
            <a:p>
              <a:pPr algn="ctr" defTabSz="640080">
                <a:lnSpc>
                  <a:spcPct val="90000"/>
                </a:lnSpc>
              </a:pPr>
              <a:endParaRPr lang="en-US" sz="1100" b="1" kern="0" dirty="0">
                <a:solidFill>
                  <a:schemeClr val="bg1">
                    <a:alpha val="99000"/>
                  </a:schemeClr>
                </a:solidFill>
                <a:effectLst>
                  <a:outerShdw blurRad="38100" dist="38100" dir="2700000" algn="tl">
                    <a:srgbClr val="000000">
                      <a:alpha val="43137"/>
                    </a:srgbClr>
                  </a:outerShdw>
                </a:effectLst>
              </a:endParaRPr>
            </a:p>
          </p:txBody>
        </p:sp>
        <p:sp>
          <p:nvSpPr>
            <p:cNvPr id="12" name="Rectangle 11"/>
            <p:cNvSpPr/>
            <p:nvPr/>
          </p:nvSpPr>
          <p:spPr>
            <a:xfrm>
              <a:off x="5266888" y="1052736"/>
              <a:ext cx="2000250" cy="609600"/>
            </a:xfrm>
            <a:prstGeom prst="rect">
              <a:avLst/>
            </a:prstGeom>
            <a:gradFill flip="none" rotWithShape="1">
              <a:gsLst>
                <a:gs pos="0">
                  <a:srgbClr val="6BBD46">
                    <a:lumMod val="40000"/>
                    <a:lumOff val="60000"/>
                  </a:srgbClr>
                </a:gs>
                <a:gs pos="10000">
                  <a:srgbClr val="6BBD46">
                    <a:lumMod val="60000"/>
                    <a:lumOff val="40000"/>
                  </a:srgbClr>
                </a:gs>
                <a:gs pos="70000">
                  <a:srgbClr val="6BBD46"/>
                </a:gs>
              </a:gsLst>
              <a:lin ang="5400000" scaled="1"/>
              <a:tileRect/>
            </a:gradFill>
            <a:ln w="25400" cap="flat" cmpd="sng" algn="ctr">
              <a:noFill/>
              <a:prstDash val="solid"/>
            </a:ln>
            <a:effectLst/>
          </p:spPr>
          <p:txBody>
            <a:bodyPr lIns="64008" tIns="32004" rIns="64008" bIns="32004" rtlCol="0" anchor="ctr" anchorCtr="0">
              <a:noAutofit/>
            </a:bodyPr>
            <a:lstStyle/>
            <a:p>
              <a:pPr algn="ctr" defTabSz="640080">
                <a:lnSpc>
                  <a:spcPct val="90000"/>
                </a:lnSpc>
              </a:pPr>
              <a:endParaRPr lang="en-US" sz="1100" b="1" kern="0" dirty="0">
                <a:solidFill>
                  <a:schemeClr val="bg1">
                    <a:alpha val="99000"/>
                  </a:schemeClr>
                </a:solidFill>
                <a:effectLst>
                  <a:outerShdw blurRad="38100" dist="38100" dir="2700000" algn="tl">
                    <a:srgbClr val="000000">
                      <a:alpha val="43137"/>
                    </a:srgbClr>
                  </a:outerShdw>
                </a:effectLst>
              </a:endParaRPr>
            </a:p>
          </p:txBody>
        </p:sp>
        <p:pic>
          <p:nvPicPr>
            <p:cNvPr id="22" name="Picture 3" descr="C:\Users\davidcho\Desktop\ExchangeOnline_h_rgb_r.png"/>
            <p:cNvPicPr>
              <a:picLocks noChangeAspect="1" noChangeArrowheads="1"/>
            </p:cNvPicPr>
            <p:nvPr/>
          </p:nvPicPr>
          <p:blipFill>
            <a:blip r:embed="rId3" cstate="print"/>
            <a:stretch>
              <a:fillRect/>
            </a:stretch>
          </p:blipFill>
          <p:spPr bwMode="auto">
            <a:xfrm>
              <a:off x="928167" y="1068518"/>
              <a:ext cx="1943100" cy="488501"/>
            </a:xfrm>
            <a:prstGeom prst="rect">
              <a:avLst/>
            </a:prstGeom>
            <a:noFill/>
            <a:effectLst>
              <a:outerShdw blurRad="50800" dist="38100" dir="2700000" algn="tl" rotWithShape="0">
                <a:prstClr val="black">
                  <a:alpha val="40000"/>
                </a:prstClr>
              </a:outerShdw>
            </a:effectLst>
          </p:spPr>
        </p:pic>
        <p:pic>
          <p:nvPicPr>
            <p:cNvPr id="23" name="Picture 2"/>
            <p:cNvPicPr>
              <a:picLocks noChangeAspect="1" noChangeArrowheads="1"/>
            </p:cNvPicPr>
            <p:nvPr/>
          </p:nvPicPr>
          <p:blipFill>
            <a:blip r:embed="rId4" cstate="print"/>
            <a:stretch>
              <a:fillRect/>
            </a:stretch>
          </p:blipFill>
          <p:spPr bwMode="auto">
            <a:xfrm>
              <a:off x="5295463" y="1133055"/>
              <a:ext cx="1943100" cy="448963"/>
            </a:xfrm>
            <a:prstGeom prst="rect">
              <a:avLst/>
            </a:prstGeom>
            <a:noFill/>
            <a:effectLst>
              <a:outerShdw blurRad="50800" dist="38100" dir="2700000" algn="tl" rotWithShape="0">
                <a:prstClr val="black">
                  <a:alpha val="40000"/>
                </a:prstClr>
              </a:outerShdw>
            </a:effectLst>
          </p:spPr>
        </p:pic>
        <p:pic>
          <p:nvPicPr>
            <p:cNvPr id="24"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23449" b="22963"/>
            <a:stretch/>
          </p:blipFill>
          <p:spPr bwMode="auto">
            <a:xfrm>
              <a:off x="3344674" y="1090836"/>
              <a:ext cx="1477383" cy="5334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5" name="Title 5"/>
          <p:cNvSpPr txBox="1">
            <a:spLocks/>
          </p:cNvSpPr>
          <p:nvPr/>
        </p:nvSpPr>
        <p:spPr>
          <a:xfrm>
            <a:off x="395109" y="188640"/>
            <a:ext cx="8363938" cy="747897"/>
          </a:xfrm>
          <a:prstGeom prst="rect">
            <a:avLst/>
          </a:prstGeom>
        </p:spPr>
        <p:txBody>
          <a:bodyPr vert="horz" wrap="square" lIns="0" tIns="0" rIns="0" bIns="0" rtlCol="0" anchor="t">
            <a:spAutoFit/>
          </a:bodyPr>
          <a:lstStyle>
            <a:lvl1pPr>
              <a:lnSpc>
                <a:spcPct val="90000"/>
              </a:lnSpc>
              <a:spcBef>
                <a:spcPct val="0"/>
              </a:spcBef>
              <a:buNone/>
              <a:defRPr lang="en-US" sz="5400" b="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cs typeface="Arial" charset="0"/>
              </a:defRPr>
            </a:lvl1pPr>
          </a:lstStyle>
          <a:p>
            <a:r>
              <a:rPr lang="en-US" dirty="0" smtClean="0"/>
              <a:t>What is Office 365?</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993795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844" y="1918234"/>
            <a:ext cx="4378823" cy="37024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77872" y="3241083"/>
            <a:ext cx="3923563" cy="3312367"/>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309852" y="1395008"/>
            <a:ext cx="2286595" cy="446799"/>
          </a:xfrm>
          <a:prstGeom prst="rect">
            <a:avLst/>
          </a:prstGeom>
          <a:noFill/>
        </p:spPr>
        <p:txBody>
          <a:bodyPr wrap="square" lIns="76717" tIns="38359" rIns="76717" bIns="38359" rtlCol="0">
            <a:spAutoFit/>
          </a:bodyPr>
          <a:lstStyle/>
          <a:p>
            <a:r>
              <a:rPr lang="en-US" sz="2400" b="1" dirty="0">
                <a:solidFill>
                  <a:schemeClr val="accent4">
                    <a:lumMod val="75000"/>
                  </a:schemeClr>
                </a:solidFill>
              </a:rPr>
              <a:t>Class Site</a:t>
            </a:r>
          </a:p>
        </p:txBody>
      </p:sp>
      <p:sp>
        <p:nvSpPr>
          <p:cNvPr id="7" name="TextBox 6"/>
          <p:cNvSpPr txBox="1"/>
          <p:nvPr/>
        </p:nvSpPr>
        <p:spPr>
          <a:xfrm>
            <a:off x="4932040" y="2694169"/>
            <a:ext cx="3050501" cy="446799"/>
          </a:xfrm>
          <a:prstGeom prst="rect">
            <a:avLst/>
          </a:prstGeom>
          <a:noFill/>
        </p:spPr>
        <p:txBody>
          <a:bodyPr wrap="square" lIns="76717" tIns="38359" rIns="76717" bIns="38359" rtlCol="0">
            <a:spAutoFit/>
          </a:bodyPr>
          <a:lstStyle/>
          <a:p>
            <a:r>
              <a:rPr lang="en-US" sz="2400" b="1" dirty="0"/>
              <a:t>Study Group Site</a:t>
            </a:r>
          </a:p>
        </p:txBody>
      </p:sp>
      <p:sp>
        <p:nvSpPr>
          <p:cNvPr id="3" name="TextBox 2"/>
          <p:cNvSpPr txBox="1"/>
          <p:nvPr/>
        </p:nvSpPr>
        <p:spPr>
          <a:xfrm>
            <a:off x="301481" y="471100"/>
            <a:ext cx="3282502" cy="415498"/>
          </a:xfrm>
          <a:prstGeom prst="rect">
            <a:avLst/>
          </a:prstGeom>
          <a:noFill/>
        </p:spPr>
        <p:txBody>
          <a:bodyPr wrap="none" lIns="0" tIns="0" rIns="0" bIns="0" rtlCol="0">
            <a:spAutoFit/>
          </a:bodyPr>
          <a:lstStyle/>
          <a:p>
            <a:pPr defTabSz="767216">
              <a:lnSpc>
                <a:spcPct val="90000"/>
              </a:lnSpc>
              <a:spcBef>
                <a:spcPct val="0"/>
              </a:spcBef>
            </a:pPr>
            <a:r>
              <a:rPr lang="en-US" sz="3000" spc="-84" dirty="0">
                <a:ln w="3175">
                  <a:noFill/>
                </a:ln>
                <a:solidFill>
                  <a:srgbClr val="EE7816">
                    <a:alpha val="99000"/>
                  </a:srgbClr>
                </a:solidFill>
                <a:latin typeface="+mj-lt"/>
                <a:cs typeface="Arial" charset="0"/>
              </a:rPr>
              <a:t>Education Templates</a:t>
            </a:r>
          </a:p>
        </p:txBody>
      </p:sp>
      <p:sp>
        <p:nvSpPr>
          <p:cNvPr id="8" name="TextBox 7"/>
          <p:cNvSpPr txBox="1"/>
          <p:nvPr/>
        </p:nvSpPr>
        <p:spPr>
          <a:xfrm>
            <a:off x="5056497" y="933350"/>
            <a:ext cx="3902403" cy="784830"/>
          </a:xfrm>
          <a:prstGeom prst="rect">
            <a:avLst/>
          </a:prstGeom>
          <a:noFill/>
        </p:spPr>
        <p:txBody>
          <a:bodyPr wrap="square" lIns="0" tIns="0" rIns="0" bIns="0" rtlCol="0">
            <a:spAutoFit/>
          </a:bodyPr>
          <a:lstStyle/>
          <a:p>
            <a:pPr marL="287897" indent="-287897">
              <a:buFont typeface="Arial" pitchFamily="34" charset="0"/>
              <a:buChar char="•"/>
            </a:pPr>
            <a:r>
              <a:rPr lang="en-US" sz="1700" dirty="0">
                <a:solidFill>
                  <a:schemeClr val="bg1">
                    <a:lumMod val="50000"/>
                  </a:schemeClr>
                </a:solidFill>
              </a:rPr>
              <a:t>“Out of Box” Templates </a:t>
            </a:r>
            <a:r>
              <a:rPr lang="en-US" sz="1700" dirty="0">
                <a:solidFill>
                  <a:schemeClr val="bg1">
                    <a:lumMod val="50000"/>
                  </a:schemeClr>
                </a:solidFill>
              </a:rPr>
              <a:t>available through </a:t>
            </a:r>
            <a:r>
              <a:rPr lang="en-US" sz="1700" dirty="0">
                <a:solidFill>
                  <a:schemeClr val="bg1">
                    <a:lumMod val="50000"/>
                  </a:schemeClr>
                </a:solidFill>
              </a:rPr>
              <a:t>Office.com</a:t>
            </a:r>
            <a:endParaRPr lang="en-US" sz="1700" dirty="0">
              <a:solidFill>
                <a:schemeClr val="bg1">
                  <a:lumMod val="50000"/>
                </a:schemeClr>
              </a:solidFill>
            </a:endParaRPr>
          </a:p>
          <a:p>
            <a:pPr marL="287897" indent="-287897">
              <a:buFont typeface="Arial" pitchFamily="34" charset="0"/>
              <a:buChar char="•"/>
            </a:pPr>
            <a:r>
              <a:rPr lang="en-US" sz="1700" dirty="0">
                <a:solidFill>
                  <a:schemeClr val="bg1">
                    <a:lumMod val="50000"/>
                  </a:schemeClr>
                </a:solidFill>
              </a:rPr>
              <a:t>Additional Templates </a:t>
            </a:r>
            <a:r>
              <a:rPr lang="en-US" sz="1700" dirty="0">
                <a:solidFill>
                  <a:schemeClr val="bg1">
                    <a:lumMod val="50000"/>
                  </a:schemeClr>
                </a:solidFill>
              </a:rPr>
              <a:t>coming soon</a:t>
            </a:r>
            <a:endParaRPr lang="en-US" sz="1700" dirty="0">
              <a:solidFill>
                <a:schemeClr val="bg1">
                  <a:lumMod val="50000"/>
                </a:schemeClr>
              </a:solidFill>
            </a:endParaRPr>
          </a:p>
        </p:txBody>
      </p:sp>
    </p:spTree>
    <p:extLst>
      <p:ext uri="{BB962C8B-B14F-4D97-AF65-F5344CB8AC3E}">
        <p14:creationId xmlns:p14="http://schemas.microsoft.com/office/powerpoint/2010/main" val="421360742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104452" y="1557416"/>
            <a:ext cx="1413116" cy="1595131"/>
          </a:xfrm>
          <a:prstGeom prst="rect">
            <a:avLst/>
          </a:prstGeom>
        </p:spPr>
      </p:pic>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17243" y="3213600"/>
            <a:ext cx="1413116" cy="1595131"/>
          </a:xfrm>
          <a:prstGeom prst="rect">
            <a:avLst/>
          </a:prstGeom>
        </p:spPr>
      </p:pic>
      <p:sp>
        <p:nvSpPr>
          <p:cNvPr id="2" name="Title 1"/>
          <p:cNvSpPr>
            <a:spLocks noGrp="1"/>
          </p:cNvSpPr>
          <p:nvPr>
            <p:ph type="title"/>
          </p:nvPr>
        </p:nvSpPr>
        <p:spPr>
          <a:xfrm>
            <a:off x="389436" y="228601"/>
            <a:ext cx="8363938" cy="498598"/>
          </a:xfrm>
        </p:spPr>
        <p:txBody>
          <a:bodyPr/>
          <a:lstStyle/>
          <a:p>
            <a:r>
              <a:rPr lang="en-GB" dirty="0" smtClean="0"/>
              <a:t>Benefits of Office 365</a:t>
            </a:r>
            <a:endParaRPr lang="en-US" dirty="0"/>
          </a:p>
        </p:txBody>
      </p:sp>
      <p:sp>
        <p:nvSpPr>
          <p:cNvPr id="3" name="Content Placeholder 2"/>
          <p:cNvSpPr>
            <a:spLocks noGrp="1"/>
          </p:cNvSpPr>
          <p:nvPr>
            <p:ph type="body" sz="quarter" idx="10"/>
          </p:nvPr>
        </p:nvSpPr>
        <p:spPr>
          <a:xfrm>
            <a:off x="389436" y="1499016"/>
            <a:ext cx="8363938" cy="3863109"/>
          </a:xfrm>
        </p:spPr>
        <p:txBody>
          <a:bodyPr/>
          <a:lstStyle/>
          <a:p>
            <a:pPr lvl="0"/>
            <a:r>
              <a:rPr lang="en-GB" sz="3200" dirty="0" smtClean="0">
                <a:gradFill>
                  <a:gsLst>
                    <a:gs pos="0">
                      <a:schemeClr val="accent6"/>
                    </a:gs>
                    <a:gs pos="86000">
                      <a:schemeClr val="accent6"/>
                    </a:gs>
                  </a:gsLst>
                  <a:lin ang="5400000" scaled="0"/>
                </a:gradFill>
              </a:rPr>
              <a:t>Significant savings</a:t>
            </a:r>
            <a:endParaRPr lang="en-US" sz="3200" dirty="0" smtClean="0">
              <a:gradFill>
                <a:gsLst>
                  <a:gs pos="0">
                    <a:schemeClr val="accent6"/>
                  </a:gs>
                  <a:gs pos="86000">
                    <a:schemeClr val="accent6"/>
                  </a:gs>
                </a:gsLst>
                <a:lin ang="5400000" scaled="0"/>
              </a:gradFill>
            </a:endParaRPr>
          </a:p>
          <a:p>
            <a:pPr lvl="1"/>
            <a:r>
              <a:rPr lang="en-GB" sz="1600" dirty="0" smtClean="0"/>
              <a:t>Less Hardware</a:t>
            </a:r>
          </a:p>
          <a:p>
            <a:pPr lvl="1"/>
            <a:r>
              <a:rPr lang="en-GB" sz="1600" dirty="0" smtClean="0"/>
              <a:t>Reduced Energy costs</a:t>
            </a:r>
          </a:p>
          <a:p>
            <a:pPr lvl="1"/>
            <a:r>
              <a:rPr lang="en-GB" sz="1600" dirty="0" smtClean="0"/>
              <a:t>Release valuable resource</a:t>
            </a:r>
            <a:endParaRPr lang="en-US" sz="1600" dirty="0" smtClean="0"/>
          </a:p>
          <a:p>
            <a:pPr lvl="1"/>
            <a:endParaRPr lang="en-US" sz="1600" dirty="0" smtClean="0"/>
          </a:p>
          <a:p>
            <a:r>
              <a:rPr lang="en-GB" sz="3200" dirty="0" smtClean="0">
                <a:gradFill>
                  <a:gsLst>
                    <a:gs pos="0">
                      <a:schemeClr val="accent6"/>
                    </a:gs>
                    <a:gs pos="86000">
                      <a:schemeClr val="accent6"/>
                    </a:gs>
                  </a:gsLst>
                  <a:lin ang="5400000" scaled="0"/>
                </a:gradFill>
              </a:rPr>
              <a:t>Accessibility</a:t>
            </a:r>
            <a:endParaRPr lang="en-US" sz="3200" dirty="0" smtClean="0">
              <a:gradFill>
                <a:gsLst>
                  <a:gs pos="0">
                    <a:schemeClr val="accent6"/>
                  </a:gs>
                  <a:gs pos="86000">
                    <a:schemeClr val="accent6"/>
                  </a:gs>
                </a:gsLst>
                <a:lin ang="5400000" scaled="0"/>
              </a:gradFill>
            </a:endParaRPr>
          </a:p>
          <a:p>
            <a:pPr lvl="1"/>
            <a:r>
              <a:rPr lang="en-GB" sz="1600" dirty="0" smtClean="0"/>
              <a:t>Anytime Anywhere access </a:t>
            </a:r>
          </a:p>
          <a:p>
            <a:pPr lvl="1"/>
            <a:endParaRPr lang="en-US" sz="1600" dirty="0" smtClean="0"/>
          </a:p>
          <a:p>
            <a:r>
              <a:rPr lang="en-GB" sz="3200" dirty="0" smtClean="0">
                <a:gradFill>
                  <a:gsLst>
                    <a:gs pos="0">
                      <a:schemeClr val="accent6"/>
                    </a:gs>
                    <a:gs pos="86000">
                      <a:schemeClr val="accent6"/>
                    </a:gs>
                  </a:gsLst>
                  <a:lin ang="5400000" scaled="0"/>
                </a:gradFill>
              </a:rPr>
              <a:t>Any Device</a:t>
            </a:r>
            <a:endParaRPr lang="en-US" sz="3200" dirty="0" smtClean="0">
              <a:gradFill>
                <a:gsLst>
                  <a:gs pos="0">
                    <a:schemeClr val="accent6"/>
                  </a:gs>
                  <a:gs pos="86000">
                    <a:schemeClr val="accent6"/>
                  </a:gs>
                </a:gsLst>
                <a:lin ang="5400000" scaled="0"/>
              </a:gradFill>
            </a:endParaRPr>
          </a:p>
          <a:p>
            <a:pPr lvl="1"/>
            <a:r>
              <a:rPr lang="en-US" sz="1600" dirty="0" smtClean="0"/>
              <a:t>Supports personal choice</a:t>
            </a:r>
          </a:p>
          <a:p>
            <a:pPr lvl="1"/>
            <a:endParaRPr lang="en-US" dirty="0"/>
          </a:p>
        </p:txBody>
      </p:sp>
      <p:sp>
        <p:nvSpPr>
          <p:cNvPr id="9" name="Rectangle 8"/>
          <p:cNvSpPr/>
          <p:nvPr/>
        </p:nvSpPr>
        <p:spPr bwMode="auto">
          <a:xfrm>
            <a:off x="7107517" y="3212976"/>
            <a:ext cx="1410051" cy="1591672"/>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2" name="Rectangle 11"/>
          <p:cNvSpPr/>
          <p:nvPr/>
        </p:nvSpPr>
        <p:spPr bwMode="auto">
          <a:xfrm>
            <a:off x="5620308" y="1556792"/>
            <a:ext cx="1410051" cy="1591672"/>
          </a:xfrm>
          <a:prstGeom prst="rect">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4" name="Rectangle 13"/>
          <p:cNvSpPr/>
          <p:nvPr/>
        </p:nvSpPr>
        <p:spPr bwMode="auto">
          <a:xfrm>
            <a:off x="4133099" y="3212976"/>
            <a:ext cx="1410051" cy="1591672"/>
          </a:xfrm>
          <a:prstGeom prst="rect">
            <a:avLst/>
          </a:prstGeom>
          <a:solidFill>
            <a:schemeClr val="accent6">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10" name="Picture 9"/>
          <p:cNvPicPr>
            <a:picLocks noChangeAspect="1"/>
          </p:cNvPicPr>
          <p:nvPr/>
        </p:nvPicPr>
        <p:blipFill>
          <a:blip r:embed="rId4" cstate="print"/>
          <a:srcRect t="7301" b="29324"/>
          <a:stretch>
            <a:fillRect/>
          </a:stretch>
        </p:blipFill>
        <p:spPr bwMode="auto">
          <a:xfrm>
            <a:off x="4130034" y="1549296"/>
            <a:ext cx="1413116" cy="1591672"/>
          </a:xfrm>
          <a:prstGeom prst="rect">
            <a:avLst/>
          </a:prstGeom>
          <a:noFill/>
          <a:ln w="9525">
            <a:noFill/>
            <a:miter lim="800000"/>
            <a:headEnd/>
            <a:tailEnd/>
          </a:ln>
        </p:spPr>
      </p:pic>
    </p:spTree>
    <p:extLst>
      <p:ext uri="{BB962C8B-B14F-4D97-AF65-F5344CB8AC3E}">
        <p14:creationId xmlns:p14="http://schemas.microsoft.com/office/powerpoint/2010/main" val="2390101948"/>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fade">
                                      <p:cBhvr>
                                        <p:cTn id="33" dur="500"/>
                                        <p:tgtEl>
                                          <p:spTgt spid="3">
                                            <p:txEl>
                                              <p:pRg st="0" end="0"/>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500"/>
                                        <p:tgtEl>
                                          <p:spTgt spid="3">
                                            <p:txEl>
                                              <p:pRg st="2" end="2"/>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5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500"/>
                                        <p:tgtEl>
                                          <p:spTgt spid="3">
                                            <p:txEl>
                                              <p:pRg st="5" end="5"/>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fade">
                                      <p:cBhvr>
                                        <p:cTn id="50" dur="500"/>
                                        <p:tgtEl>
                                          <p:spTgt spid="3">
                                            <p:txEl>
                                              <p:pRg st="6" end="6"/>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500"/>
                                        <p:tgtEl>
                                          <p:spTgt spid="3">
                                            <p:txEl>
                                              <p:pRg st="8" end="8"/>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P spid="12"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04452" y="1557416"/>
            <a:ext cx="1413116" cy="1595131"/>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617243" y="3213600"/>
            <a:ext cx="1413116" cy="1595131"/>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30034" y="1557416"/>
            <a:ext cx="1413116" cy="1595131"/>
          </a:xfrm>
          <a:prstGeom prst="rect">
            <a:avLst/>
          </a:prstGeom>
        </p:spPr>
      </p:pic>
      <p:sp>
        <p:nvSpPr>
          <p:cNvPr id="2" name="Title 1"/>
          <p:cNvSpPr>
            <a:spLocks noGrp="1"/>
          </p:cNvSpPr>
          <p:nvPr>
            <p:ph type="title"/>
          </p:nvPr>
        </p:nvSpPr>
        <p:spPr>
          <a:xfrm>
            <a:off x="389436" y="228601"/>
            <a:ext cx="8363938" cy="498598"/>
          </a:xfrm>
        </p:spPr>
        <p:txBody>
          <a:bodyPr/>
          <a:lstStyle/>
          <a:p>
            <a:r>
              <a:rPr lang="en-GB" dirty="0" smtClean="0"/>
              <a:t>Benefits of Office 365</a:t>
            </a:r>
            <a:endParaRPr lang="en-US" dirty="0"/>
          </a:p>
        </p:txBody>
      </p:sp>
      <p:sp>
        <p:nvSpPr>
          <p:cNvPr id="3" name="Content Placeholder 2"/>
          <p:cNvSpPr>
            <a:spLocks noGrp="1"/>
          </p:cNvSpPr>
          <p:nvPr>
            <p:ph type="body" sz="quarter" idx="10"/>
          </p:nvPr>
        </p:nvSpPr>
        <p:spPr>
          <a:xfrm>
            <a:off x="389436" y="1499016"/>
            <a:ext cx="8363938" cy="3044423"/>
          </a:xfrm>
        </p:spPr>
        <p:txBody>
          <a:bodyPr/>
          <a:lstStyle/>
          <a:p>
            <a:pPr lvl="0"/>
            <a:r>
              <a:rPr lang="en-GB" sz="3200" dirty="0" smtClean="0">
                <a:gradFill>
                  <a:gsLst>
                    <a:gs pos="0">
                      <a:schemeClr val="accent6"/>
                    </a:gs>
                    <a:gs pos="86000">
                      <a:schemeClr val="accent6"/>
                    </a:gs>
                  </a:gsLst>
                  <a:lin ang="5400000" scaled="0"/>
                </a:gradFill>
              </a:rPr>
              <a:t>Easy Collaboration</a:t>
            </a:r>
            <a:endParaRPr lang="en-US" sz="3200" dirty="0" smtClean="0">
              <a:gradFill>
                <a:gsLst>
                  <a:gs pos="0">
                    <a:schemeClr val="accent6"/>
                  </a:gs>
                  <a:gs pos="86000">
                    <a:schemeClr val="accent6"/>
                  </a:gs>
                </a:gsLst>
                <a:lin ang="5400000" scaled="0"/>
              </a:gradFill>
            </a:endParaRPr>
          </a:p>
          <a:p>
            <a:pPr lvl="1"/>
            <a:r>
              <a:rPr lang="en-GB" sz="1600" dirty="0" smtClean="0"/>
              <a:t>Project and team sites easily created</a:t>
            </a:r>
          </a:p>
          <a:p>
            <a:pPr lvl="1"/>
            <a:r>
              <a:rPr lang="en-GB" sz="1600" dirty="0" smtClean="0"/>
              <a:t>Share documents control access</a:t>
            </a:r>
            <a:endParaRPr lang="en-US" sz="1600" dirty="0" smtClean="0"/>
          </a:p>
          <a:p>
            <a:r>
              <a:rPr lang="en-GB" sz="3200" dirty="0" smtClean="0">
                <a:gradFill>
                  <a:gsLst>
                    <a:gs pos="0">
                      <a:schemeClr val="accent6"/>
                    </a:gs>
                    <a:gs pos="86000">
                      <a:schemeClr val="accent6"/>
                    </a:gs>
                  </a:gsLst>
                  <a:lin ang="5400000" scaled="0"/>
                </a:gradFill>
              </a:rPr>
              <a:t>Document Fidelity</a:t>
            </a:r>
            <a:endParaRPr lang="en-US" sz="3200" dirty="0" smtClean="0">
              <a:gradFill>
                <a:gsLst>
                  <a:gs pos="0">
                    <a:schemeClr val="accent6"/>
                  </a:gs>
                  <a:gs pos="86000">
                    <a:schemeClr val="accent6"/>
                  </a:gs>
                </a:gsLst>
                <a:lin ang="5400000" scaled="0"/>
              </a:gradFill>
            </a:endParaRPr>
          </a:p>
          <a:p>
            <a:pPr lvl="1"/>
            <a:r>
              <a:rPr lang="en-GB" sz="1600" dirty="0" smtClean="0"/>
              <a:t>Consistency between web and local access </a:t>
            </a:r>
          </a:p>
          <a:p>
            <a:r>
              <a:rPr lang="en-GB" sz="3200" dirty="0" smtClean="0">
                <a:gradFill>
                  <a:gsLst>
                    <a:gs pos="0">
                      <a:schemeClr val="accent6"/>
                    </a:gs>
                    <a:gs pos="86000">
                      <a:schemeClr val="accent6"/>
                    </a:gs>
                  </a:gsLst>
                  <a:lin ang="5400000" scaled="0"/>
                </a:gradFill>
              </a:rPr>
              <a:t>Familiar tools</a:t>
            </a:r>
            <a:endParaRPr lang="en-US" sz="3200" dirty="0" smtClean="0">
              <a:gradFill>
                <a:gsLst>
                  <a:gs pos="0">
                    <a:schemeClr val="accent6"/>
                  </a:gs>
                  <a:gs pos="86000">
                    <a:schemeClr val="accent6"/>
                  </a:gs>
                </a:gsLst>
                <a:lin ang="5400000" scaled="0"/>
              </a:gradFill>
            </a:endParaRPr>
          </a:p>
          <a:p>
            <a:pPr lvl="1"/>
            <a:r>
              <a:rPr lang="en-GB" sz="1600" dirty="0" smtClean="0"/>
              <a:t>Minimum learning curve</a:t>
            </a:r>
            <a:endParaRPr lang="en-US" sz="1600" dirty="0" smtClean="0"/>
          </a:p>
          <a:p>
            <a:pPr lvl="1"/>
            <a:endParaRPr lang="en-US" dirty="0"/>
          </a:p>
        </p:txBody>
      </p:sp>
      <p:sp>
        <p:nvSpPr>
          <p:cNvPr id="9" name="Rectangle 8"/>
          <p:cNvSpPr/>
          <p:nvPr/>
        </p:nvSpPr>
        <p:spPr bwMode="auto">
          <a:xfrm>
            <a:off x="7107517" y="3212976"/>
            <a:ext cx="1410051" cy="1591672"/>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2" name="Rectangle 11"/>
          <p:cNvSpPr/>
          <p:nvPr/>
        </p:nvSpPr>
        <p:spPr bwMode="auto">
          <a:xfrm>
            <a:off x="5620308" y="1556792"/>
            <a:ext cx="1410051" cy="1591672"/>
          </a:xfrm>
          <a:prstGeom prst="rect">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4" name="Rectangle 13"/>
          <p:cNvSpPr/>
          <p:nvPr/>
        </p:nvSpPr>
        <p:spPr bwMode="auto">
          <a:xfrm>
            <a:off x="4133099" y="3212976"/>
            <a:ext cx="1410051" cy="1591672"/>
          </a:xfrm>
          <a:prstGeom prst="rect">
            <a:avLst/>
          </a:prstGeom>
          <a:solidFill>
            <a:schemeClr val="accent6">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019392597"/>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1+#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fade">
                                      <p:cBhvr>
                                        <p:cTn id="33" dur="500"/>
                                        <p:tgtEl>
                                          <p:spTgt spid="3">
                                            <p:txEl>
                                              <p:pRg st="0" end="0"/>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500"/>
                                        <p:tgtEl>
                                          <p:spTgt spid="3">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fade">
                                      <p:cBhvr>
                                        <p:cTn id="44" dur="500"/>
                                        <p:tgtEl>
                                          <p:spTgt spid="3">
                                            <p:txEl>
                                              <p:pRg st="3" end="3"/>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500"/>
                                        <p:tgtEl>
                                          <p:spTgt spid="3">
                                            <p:txEl>
                                              <p:pRg st="4" end="4"/>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Effect transition="in" filter="fade">
                                      <p:cBhvr>
                                        <p:cTn id="50" dur="500"/>
                                        <p:tgtEl>
                                          <p:spTgt spid="3">
                                            <p:txEl>
                                              <p:pRg st="5" end="5"/>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animEffect transition="in" filter="fade">
                                      <p:cBhvr>
                                        <p:cTn id="5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P spid="12"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p:cNvSpPr/>
          <p:nvPr/>
        </p:nvSpPr>
        <p:spPr>
          <a:xfrm>
            <a:off x="300513" y="1661161"/>
            <a:ext cx="5165124" cy="3153179"/>
          </a:xfrm>
          <a:prstGeom prst="rect">
            <a:avLst/>
          </a:prstGeom>
          <a:solidFill>
            <a:schemeClr val="accent6">
              <a:lumMod val="20000"/>
              <a:lumOff val="80000"/>
            </a:schemeClr>
          </a:solidFill>
          <a:ln>
            <a:solidFill>
              <a:schemeClr val="accent6">
                <a:lumMod val="60000"/>
                <a:lumOff val="40000"/>
              </a:schemeClr>
            </a:solidFill>
          </a:ln>
          <a:effectLst/>
        </p:spPr>
        <p:style>
          <a:lnRef idx="1">
            <a:schemeClr val="accent3"/>
          </a:lnRef>
          <a:fillRef idx="2">
            <a:schemeClr val="accent3"/>
          </a:fillRef>
          <a:effectRef idx="1">
            <a:schemeClr val="accent3"/>
          </a:effectRef>
          <a:fontRef idx="minor">
            <a:schemeClr val="dk1"/>
          </a:fontRef>
        </p:style>
        <p:txBody>
          <a:bodyPr lIns="91435" tIns="45718" rIns="91435" bIns="45718" rtlCol="0" anchor="ctr"/>
          <a:lstStyle/>
          <a:p>
            <a:pPr algn="ctr"/>
            <a:endParaRPr lang="en-US">
              <a:solidFill>
                <a:prstClr val="black"/>
              </a:solidFill>
            </a:endParaRPr>
          </a:p>
        </p:txBody>
      </p:sp>
      <p:sp>
        <p:nvSpPr>
          <p:cNvPr id="73" name="TextBox 72"/>
          <p:cNvSpPr txBox="1"/>
          <p:nvPr/>
        </p:nvSpPr>
        <p:spPr>
          <a:xfrm>
            <a:off x="1143000" y="1600200"/>
            <a:ext cx="3374296" cy="369328"/>
          </a:xfrm>
          <a:prstGeom prst="rect">
            <a:avLst/>
          </a:prstGeom>
          <a:noFill/>
        </p:spPr>
        <p:txBody>
          <a:bodyPr wrap="square" lIns="91435" tIns="45718" rIns="91435" bIns="45718" rtlCol="0">
            <a:spAutoFit/>
          </a:bodyPr>
          <a:lstStyle/>
          <a:p>
            <a:pPr algn="ctr"/>
            <a:r>
              <a:rPr lang="en-US" dirty="0" smtClean="0">
                <a:solidFill>
                  <a:prstClr val="black"/>
                </a:solidFill>
              </a:rPr>
              <a:t>Free for Staff &amp; Students</a:t>
            </a:r>
            <a:endParaRPr lang="en-US" dirty="0">
              <a:solidFill>
                <a:prstClr val="black"/>
              </a:solidFill>
            </a:endParaRPr>
          </a:p>
        </p:txBody>
      </p:sp>
      <p:sp>
        <p:nvSpPr>
          <p:cNvPr id="74" name="TextBox 73"/>
          <p:cNvSpPr txBox="1"/>
          <p:nvPr/>
        </p:nvSpPr>
        <p:spPr>
          <a:xfrm>
            <a:off x="1404822" y="1872970"/>
            <a:ext cx="2962102" cy="261606"/>
          </a:xfrm>
          <a:prstGeom prst="rect">
            <a:avLst/>
          </a:prstGeom>
          <a:noFill/>
        </p:spPr>
        <p:txBody>
          <a:bodyPr wrap="square" lIns="91435" tIns="45718" rIns="91435" bIns="45718" rtlCol="0">
            <a:spAutoFit/>
          </a:bodyPr>
          <a:lstStyle/>
          <a:p>
            <a:pPr algn="ctr"/>
            <a:r>
              <a:rPr lang="en-US" sz="1100" i="1" dirty="0">
                <a:solidFill>
                  <a:srgbClr val="4F81BD"/>
                </a:solidFill>
              </a:rPr>
              <a:t>No Faculty/Staff purchase required </a:t>
            </a:r>
            <a:endParaRPr lang="en-US" dirty="0">
              <a:solidFill>
                <a:prstClr val="black"/>
              </a:solidFill>
            </a:endParaRPr>
          </a:p>
        </p:txBody>
      </p:sp>
      <p:sp>
        <p:nvSpPr>
          <p:cNvPr id="71" name="Rounded Rectangle 70"/>
          <p:cNvSpPr/>
          <p:nvPr/>
        </p:nvSpPr>
        <p:spPr>
          <a:xfrm>
            <a:off x="7255476" y="533401"/>
            <a:ext cx="1600200" cy="4204394"/>
          </a:xfrm>
          <a:prstGeom prst="roundRect">
            <a:avLst>
              <a:gd name="adj" fmla="val 7755"/>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ln w="9525">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768116">
              <a:lnSpc>
                <a:spcPct val="90000"/>
              </a:lnSpc>
            </a:pPr>
            <a:endParaRPr lang="en-US" sz="1200" dirty="0">
              <a:ln>
                <a:solidFill>
                  <a:prstClr val="white">
                    <a:alpha val="0"/>
                  </a:prstClr>
                </a:solidFill>
              </a:ln>
              <a:solidFill>
                <a:srgbClr val="2473A8">
                  <a:lumMod val="75000"/>
                </a:srgbClr>
              </a:solidFill>
              <a:latin typeface="Segoe" pitchFamily="34" charset="0"/>
            </a:endParaRPr>
          </a:p>
        </p:txBody>
      </p:sp>
      <p:sp>
        <p:nvSpPr>
          <p:cNvPr id="68" name="Rounded Rectangle 67"/>
          <p:cNvSpPr/>
          <p:nvPr/>
        </p:nvSpPr>
        <p:spPr>
          <a:xfrm>
            <a:off x="5519352" y="992302"/>
            <a:ext cx="1600200" cy="3745493"/>
          </a:xfrm>
          <a:prstGeom prst="roundRect">
            <a:avLst>
              <a:gd name="adj" fmla="val 7755"/>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ln w="9525">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768116">
              <a:lnSpc>
                <a:spcPct val="90000"/>
              </a:lnSpc>
            </a:pPr>
            <a:endParaRPr lang="en-US" sz="1200" dirty="0">
              <a:ln>
                <a:solidFill>
                  <a:prstClr val="white">
                    <a:alpha val="0"/>
                  </a:prstClr>
                </a:solidFill>
              </a:ln>
              <a:solidFill>
                <a:srgbClr val="2473A8">
                  <a:lumMod val="75000"/>
                </a:srgbClr>
              </a:solidFill>
              <a:latin typeface="Segoe" pitchFamily="34" charset="0"/>
            </a:endParaRPr>
          </a:p>
        </p:txBody>
      </p:sp>
      <p:sp>
        <p:nvSpPr>
          <p:cNvPr id="66" name="Rounded Rectangle 65"/>
          <p:cNvSpPr/>
          <p:nvPr/>
        </p:nvSpPr>
        <p:spPr>
          <a:xfrm>
            <a:off x="3793524" y="2134579"/>
            <a:ext cx="1600200" cy="2603215"/>
          </a:xfrm>
          <a:prstGeom prst="roundRect">
            <a:avLst>
              <a:gd name="adj" fmla="val 7755"/>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ln w="9525">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768116">
              <a:lnSpc>
                <a:spcPct val="90000"/>
              </a:lnSpc>
            </a:pPr>
            <a:endParaRPr lang="en-US" sz="1200" dirty="0">
              <a:ln>
                <a:solidFill>
                  <a:prstClr val="white">
                    <a:alpha val="0"/>
                  </a:prstClr>
                </a:solidFill>
              </a:ln>
              <a:solidFill>
                <a:srgbClr val="2473A8">
                  <a:lumMod val="75000"/>
                </a:srgbClr>
              </a:solidFill>
              <a:latin typeface="Segoe" pitchFamily="34" charset="0"/>
            </a:endParaRPr>
          </a:p>
        </p:txBody>
      </p:sp>
      <p:sp>
        <p:nvSpPr>
          <p:cNvPr id="65" name="Rounded Rectangle 64"/>
          <p:cNvSpPr/>
          <p:nvPr/>
        </p:nvSpPr>
        <p:spPr>
          <a:xfrm>
            <a:off x="2075934" y="2817555"/>
            <a:ext cx="1600200" cy="1920239"/>
          </a:xfrm>
          <a:prstGeom prst="roundRect">
            <a:avLst>
              <a:gd name="adj" fmla="val 7755"/>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ln w="9525">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768116">
              <a:lnSpc>
                <a:spcPct val="90000"/>
              </a:lnSpc>
            </a:pPr>
            <a:endParaRPr lang="en-US" sz="1200" dirty="0">
              <a:ln>
                <a:solidFill>
                  <a:prstClr val="white">
                    <a:alpha val="0"/>
                  </a:prstClr>
                </a:solidFill>
              </a:ln>
              <a:solidFill>
                <a:srgbClr val="2473A8">
                  <a:lumMod val="75000"/>
                </a:srgbClr>
              </a:solidFill>
              <a:latin typeface="Segoe" pitchFamily="34" charset="0"/>
            </a:endParaRPr>
          </a:p>
        </p:txBody>
      </p:sp>
      <p:sp>
        <p:nvSpPr>
          <p:cNvPr id="24" name="Rounded Rectangle 23"/>
          <p:cNvSpPr/>
          <p:nvPr/>
        </p:nvSpPr>
        <p:spPr>
          <a:xfrm>
            <a:off x="374065" y="3943056"/>
            <a:ext cx="1600200" cy="794738"/>
          </a:xfrm>
          <a:prstGeom prst="roundRect">
            <a:avLst>
              <a:gd name="adj" fmla="val 7755"/>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ln w="9525">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768116">
              <a:lnSpc>
                <a:spcPct val="90000"/>
              </a:lnSpc>
            </a:pPr>
            <a:endParaRPr lang="en-US" sz="1200" dirty="0">
              <a:ln>
                <a:solidFill>
                  <a:prstClr val="white">
                    <a:alpha val="0"/>
                  </a:prstClr>
                </a:solidFill>
              </a:ln>
              <a:solidFill>
                <a:srgbClr val="2473A8">
                  <a:lumMod val="75000"/>
                </a:srgbClr>
              </a:solidFill>
              <a:latin typeface="Segoe" pitchFamily="34" charset="0"/>
            </a:endParaRPr>
          </a:p>
        </p:txBody>
      </p:sp>
      <p:sp>
        <p:nvSpPr>
          <p:cNvPr id="8" name="Rounded Rectangle 7"/>
          <p:cNvSpPr/>
          <p:nvPr/>
        </p:nvSpPr>
        <p:spPr bwMode="auto">
          <a:xfrm>
            <a:off x="416011" y="4340724"/>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Email, calendar, AV/AS, Personal Archive</a:t>
            </a:r>
          </a:p>
        </p:txBody>
      </p:sp>
      <p:sp>
        <p:nvSpPr>
          <p:cNvPr id="26" name="Title 4"/>
          <p:cNvSpPr>
            <a:spLocks noGrp="1"/>
          </p:cNvSpPr>
          <p:nvPr>
            <p:ph type="title" idx="4294967295"/>
          </p:nvPr>
        </p:nvSpPr>
        <p:spPr>
          <a:xfrm>
            <a:off x="0" y="468313"/>
            <a:ext cx="6797477" cy="554303"/>
          </a:xfrm>
        </p:spPr>
        <p:txBody>
          <a:bodyPr>
            <a:normAutofit/>
          </a:bodyPr>
          <a:lstStyle/>
          <a:p>
            <a:pPr algn="l"/>
            <a:r>
              <a:rPr lang="en-US" sz="4000" u="sng" dirty="0"/>
              <a:t>Office 365 for education</a:t>
            </a:r>
          </a:p>
        </p:txBody>
      </p:sp>
      <p:sp>
        <p:nvSpPr>
          <p:cNvPr id="27" name="Rounded Rectangle 26"/>
          <p:cNvSpPr/>
          <p:nvPr/>
        </p:nvSpPr>
        <p:spPr bwMode="auto">
          <a:xfrm>
            <a:off x="5566481" y="281755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Office Web Apps</a:t>
            </a:r>
          </a:p>
        </p:txBody>
      </p:sp>
      <p:sp>
        <p:nvSpPr>
          <p:cNvPr id="28" name="Rounded Rectangle 27"/>
          <p:cNvSpPr/>
          <p:nvPr/>
        </p:nvSpPr>
        <p:spPr bwMode="auto">
          <a:xfrm>
            <a:off x="5566481" y="434072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Email, calendar, AV/AS, Personal Archive</a:t>
            </a:r>
          </a:p>
        </p:txBody>
      </p:sp>
      <p:sp>
        <p:nvSpPr>
          <p:cNvPr id="29" name="Rounded Rectangle 28"/>
          <p:cNvSpPr/>
          <p:nvPr/>
        </p:nvSpPr>
        <p:spPr bwMode="auto">
          <a:xfrm>
            <a:off x="5566481" y="3586670"/>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SharePoint Online - Collaboration </a:t>
            </a:r>
          </a:p>
        </p:txBody>
      </p:sp>
      <p:sp>
        <p:nvSpPr>
          <p:cNvPr id="32" name="Rounded Rectangle 31"/>
          <p:cNvSpPr/>
          <p:nvPr/>
        </p:nvSpPr>
        <p:spPr bwMode="auto">
          <a:xfrm>
            <a:off x="5566481" y="3943056"/>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Conferencing</a:t>
            </a:r>
          </a:p>
        </p:txBody>
      </p:sp>
      <p:sp>
        <p:nvSpPr>
          <p:cNvPr id="33" name="Rounded Rectangle 32"/>
          <p:cNvSpPr/>
          <p:nvPr/>
        </p:nvSpPr>
        <p:spPr bwMode="auto">
          <a:xfrm>
            <a:off x="5566481" y="3213441"/>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IM &amp; Presence</a:t>
            </a:r>
          </a:p>
        </p:txBody>
      </p:sp>
      <p:sp>
        <p:nvSpPr>
          <p:cNvPr id="34" name="Rounded Rectangle 33"/>
          <p:cNvSpPr/>
          <p:nvPr/>
        </p:nvSpPr>
        <p:spPr bwMode="auto">
          <a:xfrm>
            <a:off x="5566481" y="1661160"/>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Home Use Rights</a:t>
            </a:r>
          </a:p>
          <a:p>
            <a:pPr algn="ctr" defTabSz="768116">
              <a:lnSpc>
                <a:spcPct val="90000"/>
              </a:lnSpc>
            </a:pPr>
            <a:r>
              <a:rPr lang="en-US" sz="1000" dirty="0">
                <a:ln>
                  <a:solidFill>
                    <a:prstClr val="white">
                      <a:alpha val="0"/>
                    </a:prstClr>
                  </a:solidFill>
                </a:ln>
                <a:solidFill>
                  <a:prstClr val="black"/>
                </a:solidFill>
                <a:latin typeface="Segoe" pitchFamily="34" charset="0"/>
              </a:rPr>
              <a:t>up to 5 PCs</a:t>
            </a:r>
          </a:p>
        </p:txBody>
      </p:sp>
      <p:sp>
        <p:nvSpPr>
          <p:cNvPr id="35" name="Rounded Rectangle 34"/>
          <p:cNvSpPr/>
          <p:nvPr/>
        </p:nvSpPr>
        <p:spPr bwMode="auto">
          <a:xfrm>
            <a:off x="5577019" y="2421021"/>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Access, Excel, Forms, </a:t>
            </a:r>
          </a:p>
          <a:p>
            <a:pPr algn="ctr" defTabSz="768116">
              <a:lnSpc>
                <a:spcPct val="90000"/>
              </a:lnSpc>
            </a:pPr>
            <a:r>
              <a:rPr lang="en-US" sz="1000" dirty="0">
                <a:ln>
                  <a:solidFill>
                    <a:prstClr val="white">
                      <a:alpha val="0"/>
                    </a:prstClr>
                  </a:solidFill>
                </a:ln>
                <a:solidFill>
                  <a:prstClr val="black"/>
                </a:solidFill>
                <a:latin typeface="Segoe" pitchFamily="34" charset="0"/>
              </a:rPr>
              <a:t>Visio Services</a:t>
            </a:r>
          </a:p>
        </p:txBody>
      </p:sp>
      <p:sp>
        <p:nvSpPr>
          <p:cNvPr id="36" name="Rounded Rectangle 35"/>
          <p:cNvSpPr/>
          <p:nvPr/>
        </p:nvSpPr>
        <p:spPr bwMode="auto">
          <a:xfrm>
            <a:off x="5566481" y="2047316"/>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Voicemail &amp; advanced archive capabilities</a:t>
            </a:r>
          </a:p>
        </p:txBody>
      </p:sp>
      <p:sp>
        <p:nvSpPr>
          <p:cNvPr id="38" name="Rounded Rectangle 37"/>
          <p:cNvSpPr/>
          <p:nvPr/>
        </p:nvSpPr>
        <p:spPr bwMode="auto">
          <a:xfrm>
            <a:off x="3840654" y="2817554"/>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Office Web Apps</a:t>
            </a:r>
          </a:p>
        </p:txBody>
      </p:sp>
      <p:sp>
        <p:nvSpPr>
          <p:cNvPr id="39" name="Rounded Rectangle 38"/>
          <p:cNvSpPr/>
          <p:nvPr/>
        </p:nvSpPr>
        <p:spPr bwMode="auto">
          <a:xfrm>
            <a:off x="3840654" y="434072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Email, calendar, AV/AS, Personal Archive</a:t>
            </a:r>
          </a:p>
        </p:txBody>
      </p:sp>
      <p:sp>
        <p:nvSpPr>
          <p:cNvPr id="40" name="Rounded Rectangle 39"/>
          <p:cNvSpPr/>
          <p:nvPr/>
        </p:nvSpPr>
        <p:spPr bwMode="auto">
          <a:xfrm>
            <a:off x="3840654" y="3586670"/>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SharePoint Online - Collaboration </a:t>
            </a:r>
          </a:p>
        </p:txBody>
      </p:sp>
      <p:sp>
        <p:nvSpPr>
          <p:cNvPr id="41" name="Rounded Rectangle 40"/>
          <p:cNvSpPr/>
          <p:nvPr/>
        </p:nvSpPr>
        <p:spPr bwMode="auto">
          <a:xfrm>
            <a:off x="3840654" y="3943056"/>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Conferencing</a:t>
            </a:r>
          </a:p>
        </p:txBody>
      </p:sp>
      <p:sp>
        <p:nvSpPr>
          <p:cNvPr id="42" name="Rounded Rectangle 41"/>
          <p:cNvSpPr/>
          <p:nvPr/>
        </p:nvSpPr>
        <p:spPr bwMode="auto">
          <a:xfrm>
            <a:off x="3840654" y="3213441"/>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IM &amp; Presence</a:t>
            </a:r>
          </a:p>
        </p:txBody>
      </p:sp>
      <p:sp>
        <p:nvSpPr>
          <p:cNvPr id="48" name="Rounded Rectangle 47"/>
          <p:cNvSpPr/>
          <p:nvPr/>
        </p:nvSpPr>
        <p:spPr bwMode="auto">
          <a:xfrm>
            <a:off x="2121006" y="434072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Email, calendar, AV/AS, Personal Archive</a:t>
            </a:r>
          </a:p>
        </p:txBody>
      </p:sp>
      <p:sp>
        <p:nvSpPr>
          <p:cNvPr id="49" name="Rounded Rectangle 48"/>
          <p:cNvSpPr/>
          <p:nvPr/>
        </p:nvSpPr>
        <p:spPr bwMode="auto">
          <a:xfrm>
            <a:off x="2121006" y="3586670"/>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SharePoint Online - Collaboration </a:t>
            </a:r>
          </a:p>
        </p:txBody>
      </p:sp>
      <p:sp>
        <p:nvSpPr>
          <p:cNvPr id="50" name="Rounded Rectangle 49"/>
          <p:cNvSpPr/>
          <p:nvPr/>
        </p:nvSpPr>
        <p:spPr bwMode="auto">
          <a:xfrm>
            <a:off x="2121006" y="3943056"/>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Conferencing</a:t>
            </a:r>
          </a:p>
        </p:txBody>
      </p:sp>
      <p:sp>
        <p:nvSpPr>
          <p:cNvPr id="51" name="Rounded Rectangle 50"/>
          <p:cNvSpPr/>
          <p:nvPr/>
        </p:nvSpPr>
        <p:spPr bwMode="auto">
          <a:xfrm>
            <a:off x="2121006" y="3213441"/>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IM &amp; Presence</a:t>
            </a:r>
          </a:p>
        </p:txBody>
      </p:sp>
      <p:sp>
        <p:nvSpPr>
          <p:cNvPr id="56" name="Rounded Rectangle 55"/>
          <p:cNvSpPr/>
          <p:nvPr/>
        </p:nvSpPr>
        <p:spPr bwMode="auto">
          <a:xfrm>
            <a:off x="7302606" y="281755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Office Web Apps</a:t>
            </a:r>
          </a:p>
        </p:txBody>
      </p:sp>
      <p:sp>
        <p:nvSpPr>
          <p:cNvPr id="57" name="Rounded Rectangle 56"/>
          <p:cNvSpPr/>
          <p:nvPr/>
        </p:nvSpPr>
        <p:spPr bwMode="auto">
          <a:xfrm>
            <a:off x="7302606" y="434072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Email, calendar, AV/AS, Personal Archive</a:t>
            </a:r>
          </a:p>
        </p:txBody>
      </p:sp>
      <p:sp>
        <p:nvSpPr>
          <p:cNvPr id="58" name="Rounded Rectangle 57"/>
          <p:cNvSpPr/>
          <p:nvPr/>
        </p:nvSpPr>
        <p:spPr bwMode="auto">
          <a:xfrm>
            <a:off x="7302606" y="3586670"/>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SharePoint Online - Collaboration </a:t>
            </a:r>
          </a:p>
        </p:txBody>
      </p:sp>
      <p:sp>
        <p:nvSpPr>
          <p:cNvPr id="59" name="Rounded Rectangle 58"/>
          <p:cNvSpPr/>
          <p:nvPr/>
        </p:nvSpPr>
        <p:spPr bwMode="auto">
          <a:xfrm>
            <a:off x="7302606" y="3943056"/>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Conferencing</a:t>
            </a:r>
          </a:p>
        </p:txBody>
      </p:sp>
      <p:sp>
        <p:nvSpPr>
          <p:cNvPr id="60" name="Rounded Rectangle 59"/>
          <p:cNvSpPr/>
          <p:nvPr/>
        </p:nvSpPr>
        <p:spPr bwMode="auto">
          <a:xfrm>
            <a:off x="7302606" y="3213441"/>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IM &amp; Presence</a:t>
            </a:r>
          </a:p>
        </p:txBody>
      </p:sp>
      <p:sp>
        <p:nvSpPr>
          <p:cNvPr id="61" name="Rounded Rectangle 60"/>
          <p:cNvSpPr/>
          <p:nvPr/>
        </p:nvSpPr>
        <p:spPr bwMode="auto">
          <a:xfrm>
            <a:off x="7311319" y="1295400"/>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Office Pro Plus</a:t>
            </a:r>
          </a:p>
        </p:txBody>
      </p:sp>
      <p:sp>
        <p:nvSpPr>
          <p:cNvPr id="62" name="Rounded Rectangle 61"/>
          <p:cNvSpPr/>
          <p:nvPr/>
        </p:nvSpPr>
        <p:spPr bwMode="auto">
          <a:xfrm>
            <a:off x="7302606" y="2421021"/>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Access, Excel, Forms, </a:t>
            </a:r>
          </a:p>
          <a:p>
            <a:pPr algn="ctr" defTabSz="768116">
              <a:lnSpc>
                <a:spcPct val="90000"/>
              </a:lnSpc>
            </a:pPr>
            <a:r>
              <a:rPr lang="en-US" sz="1000" dirty="0">
                <a:ln>
                  <a:solidFill>
                    <a:prstClr val="white">
                      <a:alpha val="0"/>
                    </a:prstClr>
                  </a:solidFill>
                </a:ln>
                <a:solidFill>
                  <a:prstClr val="black"/>
                </a:solidFill>
                <a:latin typeface="Segoe" pitchFamily="34" charset="0"/>
              </a:rPr>
              <a:t>Visio Services</a:t>
            </a:r>
          </a:p>
        </p:txBody>
      </p:sp>
      <p:sp>
        <p:nvSpPr>
          <p:cNvPr id="63" name="Rounded Rectangle 62"/>
          <p:cNvSpPr/>
          <p:nvPr/>
        </p:nvSpPr>
        <p:spPr bwMode="auto">
          <a:xfrm>
            <a:off x="7302606" y="2047316"/>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Voicemail &amp; advanced archive capabilities</a:t>
            </a:r>
          </a:p>
        </p:txBody>
      </p:sp>
      <p:sp>
        <p:nvSpPr>
          <p:cNvPr id="64" name="Rounded Rectangle 63"/>
          <p:cNvSpPr/>
          <p:nvPr/>
        </p:nvSpPr>
        <p:spPr bwMode="auto">
          <a:xfrm>
            <a:off x="7302606" y="922844"/>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Voice</a:t>
            </a:r>
          </a:p>
        </p:txBody>
      </p:sp>
      <p:sp>
        <p:nvSpPr>
          <p:cNvPr id="25" name="TextBox 24"/>
          <p:cNvSpPr txBox="1"/>
          <p:nvPr/>
        </p:nvSpPr>
        <p:spPr>
          <a:xfrm>
            <a:off x="2121006" y="2848755"/>
            <a:ext cx="1511405" cy="338550"/>
          </a:xfrm>
          <a:prstGeom prst="rect">
            <a:avLst/>
          </a:prstGeom>
          <a:noFill/>
        </p:spPr>
        <p:txBody>
          <a:bodyPr wrap="square" lIns="91435" tIns="45718" rIns="91435" bIns="45718" rtlCol="0">
            <a:spAutoFit/>
          </a:bodyPr>
          <a:lstStyle/>
          <a:p>
            <a:pPr algn="ctr" defTabSz="768116"/>
            <a:r>
              <a:rPr lang="en-US" sz="1600" b="1" dirty="0">
                <a:ln>
                  <a:solidFill>
                    <a:prstClr val="white">
                      <a:alpha val="0"/>
                    </a:prstClr>
                  </a:solidFill>
                </a:ln>
                <a:solidFill>
                  <a:prstClr val="black"/>
                </a:solidFill>
                <a:latin typeface="Segoe" pitchFamily="34" charset="0"/>
              </a:rPr>
              <a:t>Plan A1</a:t>
            </a:r>
            <a:endParaRPr lang="en-US" sz="500" i="1" dirty="0">
              <a:ln>
                <a:solidFill>
                  <a:prstClr val="white">
                    <a:alpha val="0"/>
                  </a:prstClr>
                </a:solidFill>
              </a:ln>
              <a:solidFill>
                <a:prstClr val="black"/>
              </a:solidFill>
              <a:ea typeface="Segoe UI" pitchFamily="34" charset="0"/>
              <a:cs typeface="Segoe UI" pitchFamily="34" charset="0"/>
            </a:endParaRPr>
          </a:p>
        </p:txBody>
      </p:sp>
      <p:sp>
        <p:nvSpPr>
          <p:cNvPr id="67" name="TextBox 66"/>
          <p:cNvSpPr txBox="1"/>
          <p:nvPr/>
        </p:nvSpPr>
        <p:spPr>
          <a:xfrm>
            <a:off x="3793524" y="2286000"/>
            <a:ext cx="1600200" cy="338550"/>
          </a:xfrm>
          <a:prstGeom prst="rect">
            <a:avLst/>
          </a:prstGeom>
          <a:noFill/>
        </p:spPr>
        <p:txBody>
          <a:bodyPr wrap="square" lIns="91435" tIns="45718" rIns="91435" bIns="45718" rtlCol="0">
            <a:spAutoFit/>
          </a:bodyPr>
          <a:lstStyle/>
          <a:p>
            <a:pPr algn="ctr" defTabSz="768116"/>
            <a:r>
              <a:rPr lang="en-US" sz="1600" b="1" dirty="0">
                <a:ln>
                  <a:solidFill>
                    <a:prstClr val="white">
                      <a:alpha val="0"/>
                    </a:prstClr>
                  </a:solidFill>
                </a:ln>
                <a:solidFill>
                  <a:prstClr val="black"/>
                </a:solidFill>
                <a:latin typeface="Segoe" pitchFamily="34" charset="0"/>
              </a:rPr>
              <a:t>Plan A2</a:t>
            </a:r>
          </a:p>
        </p:txBody>
      </p:sp>
      <p:sp>
        <p:nvSpPr>
          <p:cNvPr id="69" name="TextBox 68"/>
          <p:cNvSpPr txBox="1"/>
          <p:nvPr/>
        </p:nvSpPr>
        <p:spPr>
          <a:xfrm>
            <a:off x="5519352" y="984420"/>
            <a:ext cx="1600200" cy="338550"/>
          </a:xfrm>
          <a:prstGeom prst="rect">
            <a:avLst/>
          </a:prstGeom>
          <a:noFill/>
        </p:spPr>
        <p:txBody>
          <a:bodyPr wrap="square" lIns="91435" tIns="45718" rIns="91435" bIns="45718" rtlCol="0">
            <a:spAutoFit/>
          </a:bodyPr>
          <a:lstStyle/>
          <a:p>
            <a:pPr algn="ctr" defTabSz="768116"/>
            <a:r>
              <a:rPr lang="en-US" sz="1600" b="1" dirty="0">
                <a:ln>
                  <a:solidFill>
                    <a:prstClr val="white">
                      <a:alpha val="0"/>
                    </a:prstClr>
                  </a:solidFill>
                </a:ln>
                <a:solidFill>
                  <a:prstClr val="black"/>
                </a:solidFill>
                <a:latin typeface="Segoe" pitchFamily="34" charset="0"/>
              </a:rPr>
              <a:t>Plan A3</a:t>
            </a:r>
            <a:endParaRPr lang="en-US" sz="1400" b="1" dirty="0">
              <a:ln>
                <a:solidFill>
                  <a:prstClr val="white">
                    <a:alpha val="0"/>
                  </a:prstClr>
                </a:solidFill>
              </a:ln>
              <a:solidFill>
                <a:prstClr val="black"/>
              </a:solidFill>
              <a:latin typeface="Segoe" pitchFamily="34" charset="0"/>
            </a:endParaRPr>
          </a:p>
        </p:txBody>
      </p:sp>
      <p:sp>
        <p:nvSpPr>
          <p:cNvPr id="72" name="TextBox 71"/>
          <p:cNvSpPr txBox="1"/>
          <p:nvPr/>
        </p:nvSpPr>
        <p:spPr>
          <a:xfrm>
            <a:off x="7302606" y="575846"/>
            <a:ext cx="1511405" cy="338550"/>
          </a:xfrm>
          <a:prstGeom prst="rect">
            <a:avLst/>
          </a:prstGeom>
          <a:noFill/>
        </p:spPr>
        <p:txBody>
          <a:bodyPr wrap="square" lIns="91435" tIns="45718" rIns="91435" bIns="45718" rtlCol="0">
            <a:spAutoFit/>
          </a:bodyPr>
          <a:lstStyle/>
          <a:p>
            <a:pPr algn="ctr" defTabSz="768116"/>
            <a:r>
              <a:rPr lang="en-US" sz="1600" b="1" dirty="0">
                <a:ln>
                  <a:solidFill>
                    <a:prstClr val="white">
                      <a:alpha val="0"/>
                    </a:prstClr>
                  </a:solidFill>
                </a:ln>
                <a:solidFill>
                  <a:prstClr val="black"/>
                </a:solidFill>
                <a:latin typeface="Segoe" pitchFamily="34" charset="0"/>
              </a:rPr>
              <a:t>Plan A4</a:t>
            </a:r>
          </a:p>
        </p:txBody>
      </p:sp>
      <p:sp>
        <p:nvSpPr>
          <p:cNvPr id="76" name="TextBox 75"/>
          <p:cNvSpPr txBox="1"/>
          <p:nvPr/>
        </p:nvSpPr>
        <p:spPr>
          <a:xfrm>
            <a:off x="374066" y="3996154"/>
            <a:ext cx="1600199" cy="286228"/>
          </a:xfrm>
          <a:prstGeom prst="rect">
            <a:avLst/>
          </a:prstGeom>
          <a:noFill/>
        </p:spPr>
        <p:txBody>
          <a:bodyPr wrap="square" lIns="91435" tIns="45718" rIns="91435" bIns="45718" rtlCol="0">
            <a:spAutoFit/>
          </a:bodyPr>
          <a:lstStyle/>
          <a:p>
            <a:pPr algn="ctr" defTabSz="768116">
              <a:lnSpc>
                <a:spcPct val="90000"/>
              </a:lnSpc>
            </a:pPr>
            <a:r>
              <a:rPr lang="en-US" sz="1400" b="1" dirty="0">
                <a:ln>
                  <a:solidFill>
                    <a:prstClr val="white">
                      <a:alpha val="0"/>
                    </a:prstClr>
                  </a:solidFill>
                </a:ln>
                <a:solidFill>
                  <a:prstClr val="black"/>
                </a:solidFill>
                <a:latin typeface="Segoe" pitchFamily="34" charset="0"/>
              </a:rPr>
              <a:t>Exchange Online</a:t>
            </a:r>
          </a:p>
        </p:txBody>
      </p:sp>
      <p:grpSp>
        <p:nvGrpSpPr>
          <p:cNvPr id="2" name="Group 1"/>
          <p:cNvGrpSpPr/>
          <p:nvPr/>
        </p:nvGrpSpPr>
        <p:grpSpPr>
          <a:xfrm>
            <a:off x="282144" y="4776688"/>
            <a:ext cx="8557057" cy="934994"/>
            <a:chOff x="282143" y="5420502"/>
            <a:chExt cx="8557057" cy="934994"/>
          </a:xfrm>
        </p:grpSpPr>
        <p:sp>
          <p:nvSpPr>
            <p:cNvPr id="84" name="Rectangle 83"/>
            <p:cNvSpPr/>
            <p:nvPr/>
          </p:nvSpPr>
          <p:spPr>
            <a:xfrm>
              <a:off x="347292" y="5644980"/>
              <a:ext cx="8466718" cy="2243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endParaRPr lang="en-US" sz="1200" dirty="0">
                <a:solidFill>
                  <a:prstClr val="black"/>
                </a:solidFill>
              </a:endParaRPr>
            </a:p>
          </p:txBody>
        </p:sp>
        <p:sp>
          <p:nvSpPr>
            <p:cNvPr id="85" name="TextBox 84"/>
            <p:cNvSpPr txBox="1"/>
            <p:nvPr/>
          </p:nvSpPr>
          <p:spPr>
            <a:xfrm>
              <a:off x="5566481" y="5619985"/>
              <a:ext cx="1402253" cy="276999"/>
            </a:xfrm>
            <a:prstGeom prst="rect">
              <a:avLst/>
            </a:prstGeom>
            <a:noFill/>
          </p:spPr>
          <p:txBody>
            <a:bodyPr wrap="square" rtlCol="0">
              <a:spAutoFit/>
            </a:bodyPr>
            <a:lstStyle/>
            <a:p>
              <a:pPr algn="ctr"/>
              <a:r>
                <a:rPr lang="en-GB" sz="1200" dirty="0" smtClean="0">
                  <a:solidFill>
                    <a:prstClr val="black"/>
                  </a:solidFill>
                </a:rPr>
                <a:t>Subscription</a:t>
              </a:r>
              <a:endParaRPr lang="en-US" sz="1200" dirty="0">
                <a:solidFill>
                  <a:prstClr val="black"/>
                </a:solidFill>
              </a:endParaRPr>
            </a:p>
          </p:txBody>
        </p:sp>
        <p:sp>
          <p:nvSpPr>
            <p:cNvPr id="86" name="TextBox 85"/>
            <p:cNvSpPr txBox="1"/>
            <p:nvPr/>
          </p:nvSpPr>
          <p:spPr>
            <a:xfrm>
              <a:off x="7436947" y="5619985"/>
              <a:ext cx="1402253" cy="276999"/>
            </a:xfrm>
            <a:prstGeom prst="rect">
              <a:avLst/>
            </a:prstGeom>
            <a:noFill/>
          </p:spPr>
          <p:txBody>
            <a:bodyPr wrap="square" rtlCol="0">
              <a:spAutoFit/>
            </a:bodyPr>
            <a:lstStyle/>
            <a:p>
              <a:pPr algn="ctr"/>
              <a:r>
                <a:rPr lang="en-GB" sz="1200" dirty="0" smtClean="0">
                  <a:solidFill>
                    <a:prstClr val="black"/>
                  </a:solidFill>
                </a:rPr>
                <a:t>Subscription</a:t>
              </a:r>
              <a:endParaRPr lang="en-US" sz="1200" dirty="0">
                <a:solidFill>
                  <a:prstClr val="black"/>
                </a:solidFill>
              </a:endParaRPr>
            </a:p>
          </p:txBody>
        </p:sp>
        <p:sp>
          <p:nvSpPr>
            <p:cNvPr id="87" name="TextBox 86"/>
            <p:cNvSpPr txBox="1"/>
            <p:nvPr/>
          </p:nvSpPr>
          <p:spPr>
            <a:xfrm>
              <a:off x="2133600" y="5620266"/>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p>
          </p:txBody>
        </p:sp>
        <p:sp>
          <p:nvSpPr>
            <p:cNvPr id="88" name="TextBox 87"/>
            <p:cNvSpPr txBox="1"/>
            <p:nvPr/>
          </p:nvSpPr>
          <p:spPr>
            <a:xfrm>
              <a:off x="4004066" y="5620266"/>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p>
          </p:txBody>
        </p:sp>
        <p:sp>
          <p:nvSpPr>
            <p:cNvPr id="89" name="Rectangle 88"/>
            <p:cNvSpPr/>
            <p:nvPr/>
          </p:nvSpPr>
          <p:spPr>
            <a:xfrm>
              <a:off x="345990" y="6087879"/>
              <a:ext cx="8466718" cy="2243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endParaRPr lang="en-US" sz="1200" dirty="0">
                <a:solidFill>
                  <a:prstClr val="black"/>
                </a:solidFill>
              </a:endParaRPr>
            </a:p>
          </p:txBody>
        </p:sp>
        <p:sp>
          <p:nvSpPr>
            <p:cNvPr id="90" name="TextBox 89"/>
            <p:cNvSpPr txBox="1"/>
            <p:nvPr/>
          </p:nvSpPr>
          <p:spPr>
            <a:xfrm>
              <a:off x="2133600" y="6078497"/>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endParaRPr lang="en-US" sz="1200" dirty="0">
                <a:solidFill>
                  <a:prstClr val="black"/>
                </a:solidFill>
              </a:endParaRPr>
            </a:p>
          </p:txBody>
        </p:sp>
        <p:sp>
          <p:nvSpPr>
            <p:cNvPr id="91" name="TextBox 90"/>
            <p:cNvSpPr txBox="1"/>
            <p:nvPr/>
          </p:nvSpPr>
          <p:spPr>
            <a:xfrm>
              <a:off x="4007706" y="6070257"/>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endParaRPr lang="en-US" sz="1200" dirty="0">
                <a:solidFill>
                  <a:prstClr val="black"/>
                </a:solidFill>
              </a:endParaRPr>
            </a:p>
          </p:txBody>
        </p:sp>
        <p:sp>
          <p:nvSpPr>
            <p:cNvPr id="92" name="TextBox 91"/>
            <p:cNvSpPr txBox="1"/>
            <p:nvPr/>
          </p:nvSpPr>
          <p:spPr>
            <a:xfrm>
              <a:off x="5568780" y="6070257"/>
              <a:ext cx="1402253" cy="276999"/>
            </a:xfrm>
            <a:prstGeom prst="rect">
              <a:avLst/>
            </a:prstGeom>
            <a:noFill/>
          </p:spPr>
          <p:txBody>
            <a:bodyPr wrap="square" rtlCol="0">
              <a:spAutoFit/>
            </a:bodyPr>
            <a:lstStyle/>
            <a:p>
              <a:pPr algn="ctr"/>
              <a:r>
                <a:rPr lang="en-GB" sz="1200" dirty="0" smtClean="0">
                  <a:solidFill>
                    <a:prstClr val="black"/>
                  </a:solidFill>
                </a:rPr>
                <a:t>Subscription</a:t>
              </a:r>
              <a:endParaRPr lang="en-US" sz="1200" dirty="0">
                <a:solidFill>
                  <a:prstClr val="black"/>
                </a:solidFill>
              </a:endParaRPr>
            </a:p>
          </p:txBody>
        </p:sp>
        <p:sp>
          <p:nvSpPr>
            <p:cNvPr id="93" name="TextBox 92"/>
            <p:cNvSpPr txBox="1"/>
            <p:nvPr/>
          </p:nvSpPr>
          <p:spPr>
            <a:xfrm>
              <a:off x="7395516" y="6048636"/>
              <a:ext cx="1402253" cy="276999"/>
            </a:xfrm>
            <a:prstGeom prst="rect">
              <a:avLst/>
            </a:prstGeom>
            <a:noFill/>
          </p:spPr>
          <p:txBody>
            <a:bodyPr wrap="square" rtlCol="0">
              <a:spAutoFit/>
            </a:bodyPr>
            <a:lstStyle/>
            <a:p>
              <a:pPr algn="ctr"/>
              <a:r>
                <a:rPr lang="en-GB" sz="1200" dirty="0" smtClean="0">
                  <a:solidFill>
                    <a:prstClr val="black"/>
                  </a:solidFill>
                </a:rPr>
                <a:t>Subscription</a:t>
              </a:r>
              <a:endParaRPr lang="en-US" sz="1200" dirty="0">
                <a:solidFill>
                  <a:prstClr val="black"/>
                </a:solidFill>
              </a:endParaRPr>
            </a:p>
          </p:txBody>
        </p:sp>
        <p:sp>
          <p:nvSpPr>
            <p:cNvPr id="95" name="TextBox 94"/>
            <p:cNvSpPr txBox="1"/>
            <p:nvPr/>
          </p:nvSpPr>
          <p:spPr>
            <a:xfrm>
              <a:off x="282144" y="5420502"/>
              <a:ext cx="1219200" cy="276999"/>
            </a:xfrm>
            <a:prstGeom prst="rect">
              <a:avLst/>
            </a:prstGeom>
            <a:noFill/>
          </p:spPr>
          <p:txBody>
            <a:bodyPr wrap="square" rtlCol="0">
              <a:spAutoFit/>
            </a:bodyPr>
            <a:lstStyle/>
            <a:p>
              <a:r>
                <a:rPr lang="en-US" sz="1200" i="1" dirty="0">
                  <a:solidFill>
                    <a:srgbClr val="EE7816"/>
                  </a:solidFill>
                </a:rPr>
                <a:t>Students </a:t>
              </a:r>
            </a:p>
          </p:txBody>
        </p:sp>
        <p:sp>
          <p:nvSpPr>
            <p:cNvPr id="96" name="TextBox 95"/>
            <p:cNvSpPr txBox="1"/>
            <p:nvPr/>
          </p:nvSpPr>
          <p:spPr>
            <a:xfrm>
              <a:off x="282143" y="5868545"/>
              <a:ext cx="1593265" cy="276999"/>
            </a:xfrm>
            <a:prstGeom prst="rect">
              <a:avLst/>
            </a:prstGeom>
            <a:noFill/>
          </p:spPr>
          <p:txBody>
            <a:bodyPr wrap="square" rtlCol="0">
              <a:spAutoFit/>
            </a:bodyPr>
            <a:lstStyle/>
            <a:p>
              <a:r>
                <a:rPr lang="en-US" sz="1200" i="1" dirty="0">
                  <a:solidFill>
                    <a:srgbClr val="EE7816"/>
                  </a:solidFill>
                </a:rPr>
                <a:t>Faculty &amp; Staff</a:t>
              </a:r>
            </a:p>
          </p:txBody>
        </p:sp>
        <p:sp>
          <p:nvSpPr>
            <p:cNvPr id="97" name="TextBox 96"/>
            <p:cNvSpPr txBox="1"/>
            <p:nvPr/>
          </p:nvSpPr>
          <p:spPr>
            <a:xfrm>
              <a:off x="350347" y="5622324"/>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p>
          </p:txBody>
        </p:sp>
        <p:sp>
          <p:nvSpPr>
            <p:cNvPr id="98" name="TextBox 97"/>
            <p:cNvSpPr txBox="1"/>
            <p:nvPr/>
          </p:nvSpPr>
          <p:spPr>
            <a:xfrm>
              <a:off x="356286" y="6064077"/>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p>
          </p:txBody>
        </p:sp>
      </p:grpSp>
      <p:sp>
        <p:nvSpPr>
          <p:cNvPr id="4" name="TextBox 3"/>
          <p:cNvSpPr txBox="1"/>
          <p:nvPr/>
        </p:nvSpPr>
        <p:spPr>
          <a:xfrm>
            <a:off x="282147" y="992301"/>
            <a:ext cx="3702906" cy="369328"/>
          </a:xfrm>
          <a:prstGeom prst="rect">
            <a:avLst/>
          </a:prstGeom>
          <a:noFill/>
        </p:spPr>
        <p:txBody>
          <a:bodyPr wrap="square" lIns="91435" tIns="45718" rIns="91435" bIns="45718" rtlCol="0">
            <a:spAutoFit/>
          </a:bodyPr>
          <a:lstStyle/>
          <a:p>
            <a:r>
              <a:rPr lang="en-US" i="1" dirty="0" smtClean="0">
                <a:solidFill>
                  <a:srgbClr val="2BA2C2">
                    <a:lumMod val="75000"/>
                  </a:srgbClr>
                </a:solidFill>
              </a:rPr>
              <a:t>A Family of A (Academic) Plans</a:t>
            </a:r>
            <a:endParaRPr lang="en-US" i="1" dirty="0">
              <a:solidFill>
                <a:srgbClr val="2BA2C2">
                  <a:lumMod val="75000"/>
                </a:srgbClr>
              </a:solidFill>
            </a:endParaRPr>
          </a:p>
        </p:txBody>
      </p:sp>
      <p:sp>
        <p:nvSpPr>
          <p:cNvPr id="75" name="Rounded Rectangle 74"/>
          <p:cNvSpPr/>
          <p:nvPr/>
        </p:nvSpPr>
        <p:spPr bwMode="auto">
          <a:xfrm>
            <a:off x="5562601" y="1295400"/>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Office Pro Plus</a:t>
            </a:r>
          </a:p>
        </p:txBody>
      </p:sp>
      <p:sp>
        <p:nvSpPr>
          <p:cNvPr id="78" name="Rounded Rectangle 77"/>
          <p:cNvSpPr/>
          <p:nvPr/>
        </p:nvSpPr>
        <p:spPr bwMode="auto">
          <a:xfrm>
            <a:off x="7315201" y="1661160"/>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Home Use Rights</a:t>
            </a:r>
          </a:p>
          <a:p>
            <a:pPr algn="ctr" defTabSz="768116">
              <a:lnSpc>
                <a:spcPct val="90000"/>
              </a:lnSpc>
            </a:pPr>
            <a:r>
              <a:rPr lang="en-US" sz="1000" dirty="0">
                <a:ln>
                  <a:solidFill>
                    <a:prstClr val="white">
                      <a:alpha val="0"/>
                    </a:prstClr>
                  </a:solidFill>
                </a:ln>
                <a:solidFill>
                  <a:prstClr val="black"/>
                </a:solidFill>
                <a:latin typeface="Segoe" pitchFamily="34" charset="0"/>
              </a:rPr>
              <a:t>Up to 5 PCs</a:t>
            </a:r>
          </a:p>
        </p:txBody>
      </p:sp>
    </p:spTree>
    <p:extLst>
      <p:ext uri="{BB962C8B-B14F-4D97-AF65-F5344CB8AC3E}">
        <p14:creationId xmlns:p14="http://schemas.microsoft.com/office/powerpoint/2010/main" val="14793638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4"/>
          <p:cNvSpPr>
            <a:spLocks noGrp="1"/>
          </p:cNvSpPr>
          <p:nvPr>
            <p:ph type="title" idx="4294967295"/>
          </p:nvPr>
        </p:nvSpPr>
        <p:spPr>
          <a:xfrm>
            <a:off x="0" y="191823"/>
            <a:ext cx="6797477" cy="554302"/>
          </a:xfrm>
        </p:spPr>
        <p:txBody>
          <a:bodyPr>
            <a:normAutofit/>
          </a:bodyPr>
          <a:lstStyle/>
          <a:p>
            <a:pPr algn="l"/>
            <a:r>
              <a:rPr lang="en-US" sz="3600" u="sng" dirty="0"/>
              <a:t>Office 365 for education</a:t>
            </a:r>
          </a:p>
        </p:txBody>
      </p:sp>
      <p:sp>
        <p:nvSpPr>
          <p:cNvPr id="4" name="TextBox 3"/>
          <p:cNvSpPr txBox="1"/>
          <p:nvPr/>
        </p:nvSpPr>
        <p:spPr>
          <a:xfrm>
            <a:off x="319819" y="764432"/>
            <a:ext cx="3702906" cy="369328"/>
          </a:xfrm>
          <a:prstGeom prst="rect">
            <a:avLst/>
          </a:prstGeom>
          <a:noFill/>
        </p:spPr>
        <p:txBody>
          <a:bodyPr wrap="square" lIns="91435" tIns="45718" rIns="91435" bIns="45718" rtlCol="0">
            <a:spAutoFit/>
          </a:bodyPr>
          <a:lstStyle/>
          <a:p>
            <a:r>
              <a:rPr lang="en-US" i="1" dirty="0" smtClean="0">
                <a:solidFill>
                  <a:srgbClr val="2BA2C2">
                    <a:lumMod val="75000"/>
                  </a:srgbClr>
                </a:solidFill>
              </a:rPr>
              <a:t>A Family of A (Academic) Plans</a:t>
            </a:r>
            <a:endParaRPr lang="en-US" i="1" dirty="0">
              <a:solidFill>
                <a:srgbClr val="2BA2C2">
                  <a:lumMod val="75000"/>
                </a:srgbClr>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6045783"/>
              </p:ext>
            </p:extLst>
          </p:nvPr>
        </p:nvGraphicFramePr>
        <p:xfrm>
          <a:off x="4064000" y="667266"/>
          <a:ext cx="4114800" cy="396240"/>
        </p:xfrm>
        <a:graphic>
          <a:graphicData uri="http://schemas.openxmlformats.org/drawingml/2006/table">
            <a:tbl>
              <a:tblPr firstRow="1" bandRow="1">
                <a:tableStyleId>{5C22544A-7EE6-4342-B048-85BDC9FD1C3A}</a:tableStyleId>
              </a:tblPr>
              <a:tblGrid>
                <a:gridCol w="822960"/>
                <a:gridCol w="822960"/>
                <a:gridCol w="822960"/>
                <a:gridCol w="822960"/>
                <a:gridCol w="822960"/>
              </a:tblGrid>
              <a:tr h="396240">
                <a:tc>
                  <a:txBody>
                    <a:bodyPr/>
                    <a:lstStyle/>
                    <a:p>
                      <a:pPr algn="ctr"/>
                      <a:r>
                        <a:rPr lang="en-US" sz="1000" dirty="0" smtClean="0"/>
                        <a:t>Exchange Online</a:t>
                      </a:r>
                      <a:endParaRPr lang="en-US" sz="1000" dirty="0"/>
                    </a:p>
                  </a:txBody>
                  <a:tcPr/>
                </a:tc>
                <a:tc>
                  <a:txBody>
                    <a:bodyPr/>
                    <a:lstStyle/>
                    <a:p>
                      <a:pPr algn="ctr"/>
                      <a:r>
                        <a:rPr lang="en-US" sz="1000" dirty="0" smtClean="0"/>
                        <a:t>Plan</a:t>
                      </a:r>
                      <a:r>
                        <a:rPr lang="en-US" sz="1000" baseline="0" dirty="0" smtClean="0"/>
                        <a:t> A1</a:t>
                      </a:r>
                      <a:endParaRPr lang="en-US" sz="1000" dirty="0"/>
                    </a:p>
                  </a:txBody>
                  <a:tcPr/>
                </a:tc>
                <a:tc>
                  <a:txBody>
                    <a:bodyPr/>
                    <a:lstStyle/>
                    <a:p>
                      <a:pPr algn="ctr"/>
                      <a:r>
                        <a:rPr lang="en-US" sz="1000" dirty="0" smtClean="0"/>
                        <a:t>Plan A2</a:t>
                      </a:r>
                      <a:endParaRPr lang="en-US" sz="1000" dirty="0"/>
                    </a:p>
                  </a:txBody>
                  <a:tcPr/>
                </a:tc>
                <a:tc>
                  <a:txBody>
                    <a:bodyPr/>
                    <a:lstStyle/>
                    <a:p>
                      <a:pPr algn="ctr"/>
                      <a:r>
                        <a:rPr lang="en-US" sz="1000" dirty="0" smtClean="0"/>
                        <a:t>Plan A3</a:t>
                      </a:r>
                      <a:endParaRPr lang="en-US" sz="1000" dirty="0"/>
                    </a:p>
                  </a:txBody>
                  <a:tcPr/>
                </a:tc>
                <a:tc>
                  <a:txBody>
                    <a:bodyPr/>
                    <a:lstStyle/>
                    <a:p>
                      <a:pPr algn="ctr"/>
                      <a:r>
                        <a:rPr lang="en-US" sz="1000" dirty="0" smtClean="0"/>
                        <a:t>Plan A4</a:t>
                      </a:r>
                      <a:endParaRPr lang="en-US" sz="1000"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109064864"/>
              </p:ext>
            </p:extLst>
          </p:nvPr>
        </p:nvGraphicFramePr>
        <p:xfrm>
          <a:off x="609603" y="1629296"/>
          <a:ext cx="7569199" cy="4935024"/>
        </p:xfrm>
        <a:graphic>
          <a:graphicData uri="http://schemas.openxmlformats.org/drawingml/2006/table">
            <a:tbl>
              <a:tblPr bandRow="1">
                <a:tableStyleId>{5940675A-B579-460E-94D1-54222C63F5DA}</a:tableStyleId>
              </a:tblPr>
              <a:tblGrid>
                <a:gridCol w="3378639"/>
                <a:gridCol w="785730"/>
                <a:gridCol w="864303"/>
                <a:gridCol w="864303"/>
                <a:gridCol w="864303"/>
                <a:gridCol w="811921"/>
              </a:tblGrid>
              <a:tr h="244304">
                <a:tc gridSpan="6">
                  <a:txBody>
                    <a:bodyPr/>
                    <a:lstStyle/>
                    <a:p>
                      <a:r>
                        <a:rPr lang="en-US" sz="800" b="1" dirty="0" smtClean="0"/>
                        <a:t>Email &amp;</a:t>
                      </a:r>
                      <a:r>
                        <a:rPr lang="en-US" sz="800" b="1" baseline="0" dirty="0" smtClean="0"/>
                        <a:t> Calendaring</a:t>
                      </a:r>
                      <a:endParaRPr lang="en-US" sz="800" b="1"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800" dirty="0" smtClean="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800" dirty="0" smtClean="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345440">
                <a:tc>
                  <a:txBody>
                    <a:bodyPr/>
                    <a:lstStyle/>
                    <a:p>
                      <a:r>
                        <a:rPr lang="en-US" sz="800" dirty="0" smtClean="0"/>
                        <a:t>Advanced administration capabilities,</a:t>
                      </a:r>
                      <a:r>
                        <a:rPr lang="en-US" sz="800" baseline="0" dirty="0" smtClean="0"/>
                        <a:t> active directory integration</a:t>
                      </a:r>
                      <a:r>
                        <a:rPr lang="en-US" sz="800" dirty="0" smtClean="0"/>
                        <a:t> and 24/7 IT administration</a:t>
                      </a:r>
                      <a:r>
                        <a:rPr lang="en-US" sz="800" baseline="0" dirty="0" smtClean="0"/>
                        <a:t> support</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800" dirty="0" smtClean="0">
                          <a:latin typeface="Wingdings" pitchFamily="2" charset="2"/>
                        </a:rPr>
                        <a:t>l</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800" dirty="0" smtClean="0">
                          <a:latin typeface="Wingdings" pitchFamily="2" charset="2"/>
                        </a:rPr>
                        <a:t>l</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Email with</a:t>
                      </a:r>
                      <a:r>
                        <a:rPr lang="en-US" sz="800" baseline="0" dirty="0" smtClean="0"/>
                        <a:t> 25GB mailbox storage</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800" dirty="0" smtClean="0">
                          <a:latin typeface="Wingdings" pitchFamily="2" charset="2"/>
                        </a:rPr>
                        <a:t>l</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800" dirty="0" smtClean="0">
                          <a:latin typeface="Wingdings" pitchFamily="2" charset="2"/>
                        </a:rPr>
                        <a:t>l</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Calendar and contacts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Premium anti-spam and anti-virus filtering</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Personal archive</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Advanced archive capabilities, unlimited</a:t>
                      </a:r>
                      <a:r>
                        <a:rPr lang="en-US" sz="800" baseline="0" dirty="0" smtClean="0"/>
                        <a:t> email storage</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gridSpan="6">
                  <a:txBody>
                    <a:bodyPr/>
                    <a:lstStyle/>
                    <a:p>
                      <a:r>
                        <a:rPr lang="en-US" sz="800" b="1" dirty="0" smtClean="0"/>
                        <a:t>Communications &amp;</a:t>
                      </a:r>
                      <a:r>
                        <a:rPr lang="en-US" sz="800" b="1" baseline="0" dirty="0" smtClean="0"/>
                        <a:t> Collaboration</a:t>
                      </a:r>
                      <a:endParaRPr lang="en-US" sz="800" b="1"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r>
              <a:tr h="244304">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800" dirty="0" smtClean="0"/>
                        <a:t>Sites to share documents and information</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800" dirty="0" smtClean="0"/>
                        <a:t>Instant messaging</a:t>
                      </a:r>
                      <a:r>
                        <a:rPr lang="en-US" sz="800" baseline="0" dirty="0" smtClean="0"/>
                        <a:t> and video calls</a:t>
                      </a:r>
                      <a:endParaRPr lang="en-US" sz="800" dirty="0" smtClean="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Online</a:t>
                      </a:r>
                      <a:r>
                        <a:rPr lang="en-US" sz="800" baseline="0" dirty="0" smtClean="0"/>
                        <a:t> meetings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gridSpan="6">
                  <a:txBody>
                    <a:bodyPr/>
                    <a:lstStyle/>
                    <a:p>
                      <a:r>
                        <a:rPr lang="en-US" sz="800" b="1" dirty="0" smtClean="0"/>
                        <a:t>Office Productivity Tools</a:t>
                      </a:r>
                      <a:endParaRPr lang="en-US" sz="800" b="1"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Document viewing and light editing with Office Web Aps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335280">
                <a:tc>
                  <a:txBody>
                    <a:bodyPr/>
                    <a:lstStyle/>
                    <a:p>
                      <a:r>
                        <a:rPr lang="en-US" sz="800" dirty="0" smtClean="0"/>
                        <a:t>Complete and full-featured set of office productivity</a:t>
                      </a:r>
                      <a:r>
                        <a:rPr lang="en-US" sz="800" baseline="0" dirty="0" smtClean="0"/>
                        <a:t> applications - </a:t>
                      </a:r>
                      <a:r>
                        <a:rPr lang="en-US" sz="800" dirty="0" smtClean="0"/>
                        <a:t>Office Professional Plus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Home Use</a:t>
                      </a:r>
                      <a:r>
                        <a:rPr lang="en-US" sz="800" baseline="0" dirty="0" smtClean="0"/>
                        <a:t> Rights for up to 5 PCs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345440">
                <a:tc>
                  <a:txBody>
                    <a:bodyPr/>
                    <a:lstStyle/>
                    <a:p>
                      <a:r>
                        <a:rPr lang="en-US" sz="800" dirty="0" smtClean="0"/>
                        <a:t>Publish Access Databases, share Excel workbooks, build InfoPath Forms, and share Visio business processes</a:t>
                      </a:r>
                      <a:r>
                        <a:rPr lang="en-US" sz="800" baseline="0" dirty="0" smtClean="0"/>
                        <a:t> and diagrams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gridSpan="6">
                  <a:txBody>
                    <a:bodyPr/>
                    <a:lstStyle/>
                    <a:p>
                      <a:r>
                        <a:rPr lang="en-US" sz="800" b="1" dirty="0" smtClean="0"/>
                        <a:t>Advanced</a:t>
                      </a:r>
                      <a:r>
                        <a:rPr lang="en-US" sz="800" b="1" baseline="0" dirty="0" smtClean="0"/>
                        <a:t> Communications</a:t>
                      </a:r>
                      <a:endParaRPr lang="en-US" sz="800" b="1"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Hosted voicemail</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Enterprise voice capabilities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bl>
          </a:graphicData>
        </a:graphic>
      </p:graphicFrame>
      <p:sp>
        <p:nvSpPr>
          <p:cNvPr id="2" name="Rectangle 1"/>
          <p:cNvSpPr/>
          <p:nvPr/>
        </p:nvSpPr>
        <p:spPr bwMode="auto">
          <a:xfrm>
            <a:off x="617838" y="6569676"/>
            <a:ext cx="3496963" cy="159432"/>
          </a:xfrm>
          <a:prstGeom prst="rect">
            <a:avLst/>
          </a:prstGeom>
          <a:solidFill>
            <a:schemeClr val="accent6">
              <a:lumMod val="20000"/>
              <a:lumOff val="80000"/>
            </a:schemeClr>
          </a:solidFill>
          <a:ln w="3175">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1" tIns="45716" rIns="91431" bIns="45716" numCol="1" rtlCol="0" anchor="ctr" anchorCtr="0" compatLnSpc="1">
            <a:prstTxWarp prst="textNoShape">
              <a:avLst/>
            </a:prstTxWarp>
          </a:bodyPr>
          <a:lstStyle/>
          <a:p>
            <a:pPr defTabSz="914053"/>
            <a:r>
              <a:rPr lang="en-US" sz="1100" i="1" dirty="0">
                <a:solidFill>
                  <a:prstClr val="black"/>
                </a:solidFill>
              </a:rPr>
              <a:t>Free for students – no faculty/staff purchase required</a:t>
            </a:r>
          </a:p>
        </p:txBody>
      </p:sp>
      <p:grpSp>
        <p:nvGrpSpPr>
          <p:cNvPr id="6" name="Group 5"/>
          <p:cNvGrpSpPr/>
          <p:nvPr/>
        </p:nvGrpSpPr>
        <p:grpSpPr>
          <a:xfrm>
            <a:off x="2916692" y="1058843"/>
            <a:ext cx="5312908" cy="546509"/>
            <a:chOff x="2916692" y="1116509"/>
            <a:chExt cx="5312908" cy="546508"/>
          </a:xfrm>
        </p:grpSpPr>
        <p:sp>
          <p:nvSpPr>
            <p:cNvPr id="84" name="Rectangle 83"/>
            <p:cNvSpPr/>
            <p:nvPr/>
          </p:nvSpPr>
          <p:spPr>
            <a:xfrm>
              <a:off x="4089177" y="1124466"/>
              <a:ext cx="4076700" cy="2243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endParaRPr lang="en-US" sz="1200" dirty="0">
                <a:solidFill>
                  <a:prstClr val="black"/>
                </a:solidFill>
              </a:endParaRPr>
            </a:p>
          </p:txBody>
        </p:sp>
        <p:sp>
          <p:nvSpPr>
            <p:cNvPr id="85" name="TextBox 84"/>
            <p:cNvSpPr txBox="1"/>
            <p:nvPr/>
          </p:nvSpPr>
          <p:spPr>
            <a:xfrm>
              <a:off x="6552409" y="1122688"/>
              <a:ext cx="777326" cy="215444"/>
            </a:xfrm>
            <a:prstGeom prst="rect">
              <a:avLst/>
            </a:prstGeom>
            <a:noFill/>
          </p:spPr>
          <p:txBody>
            <a:bodyPr wrap="square" rtlCol="0">
              <a:spAutoFit/>
            </a:bodyPr>
            <a:lstStyle/>
            <a:p>
              <a:pPr algn="ctr"/>
              <a:r>
                <a:rPr lang="en-GB" sz="800" dirty="0" smtClean="0">
                  <a:solidFill>
                    <a:prstClr val="black"/>
                  </a:solidFill>
                </a:rPr>
                <a:t>Subscription</a:t>
              </a:r>
              <a:endParaRPr lang="en-US" sz="800" dirty="0">
                <a:solidFill>
                  <a:prstClr val="black"/>
                </a:solidFill>
              </a:endParaRPr>
            </a:p>
          </p:txBody>
        </p:sp>
        <p:sp>
          <p:nvSpPr>
            <p:cNvPr id="86" name="TextBox 85"/>
            <p:cNvSpPr txBox="1"/>
            <p:nvPr/>
          </p:nvSpPr>
          <p:spPr>
            <a:xfrm>
              <a:off x="7321497" y="1123321"/>
              <a:ext cx="908103" cy="215444"/>
            </a:xfrm>
            <a:prstGeom prst="rect">
              <a:avLst/>
            </a:prstGeom>
            <a:noFill/>
          </p:spPr>
          <p:txBody>
            <a:bodyPr wrap="square" rtlCol="0">
              <a:spAutoFit/>
            </a:bodyPr>
            <a:lstStyle/>
            <a:p>
              <a:pPr algn="ctr"/>
              <a:r>
                <a:rPr lang="en-GB" sz="800" dirty="0">
                  <a:solidFill>
                    <a:prstClr val="black"/>
                  </a:solidFill>
                </a:rPr>
                <a:t>Subscription</a:t>
              </a:r>
              <a:endParaRPr lang="en-US" sz="800" dirty="0">
                <a:solidFill>
                  <a:prstClr val="black"/>
                </a:solidFill>
              </a:endParaRPr>
            </a:p>
          </p:txBody>
        </p:sp>
        <p:sp>
          <p:nvSpPr>
            <p:cNvPr id="87" name="TextBox 86"/>
            <p:cNvSpPr txBox="1"/>
            <p:nvPr/>
          </p:nvSpPr>
          <p:spPr>
            <a:xfrm>
              <a:off x="4876682" y="1116509"/>
              <a:ext cx="807547" cy="246221"/>
            </a:xfrm>
            <a:prstGeom prst="rect">
              <a:avLst/>
            </a:prstGeom>
            <a:noFill/>
          </p:spPr>
          <p:txBody>
            <a:bodyPr wrap="square" rtlCol="0">
              <a:spAutoFit/>
            </a:bodyPr>
            <a:lstStyle/>
            <a:p>
              <a:pPr algn="ctr"/>
              <a:r>
                <a:rPr lang="en-US" sz="1000" b="1" dirty="0">
                  <a:solidFill>
                    <a:srgbClr val="6BBD46">
                      <a:lumMod val="75000"/>
                    </a:srgbClr>
                  </a:solidFill>
                </a:rPr>
                <a:t>Free</a:t>
              </a:r>
            </a:p>
          </p:txBody>
        </p:sp>
        <p:sp>
          <p:nvSpPr>
            <p:cNvPr id="89" name="Rectangle 88"/>
            <p:cNvSpPr/>
            <p:nvPr/>
          </p:nvSpPr>
          <p:spPr>
            <a:xfrm>
              <a:off x="4089177" y="1414412"/>
              <a:ext cx="4076700" cy="2243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endParaRPr lang="en-US" sz="1200" dirty="0">
                <a:solidFill>
                  <a:prstClr val="black"/>
                </a:solidFill>
              </a:endParaRPr>
            </a:p>
          </p:txBody>
        </p:sp>
        <p:sp>
          <p:nvSpPr>
            <p:cNvPr id="90" name="TextBox 89"/>
            <p:cNvSpPr txBox="1"/>
            <p:nvPr/>
          </p:nvSpPr>
          <p:spPr>
            <a:xfrm>
              <a:off x="4928286" y="1393110"/>
              <a:ext cx="762000" cy="246221"/>
            </a:xfrm>
            <a:prstGeom prst="rect">
              <a:avLst/>
            </a:prstGeom>
            <a:noFill/>
          </p:spPr>
          <p:txBody>
            <a:bodyPr wrap="square" rtlCol="0">
              <a:spAutoFit/>
            </a:bodyPr>
            <a:lstStyle/>
            <a:p>
              <a:pPr algn="ctr"/>
              <a:r>
                <a:rPr lang="en-US" sz="1000" b="1" dirty="0">
                  <a:solidFill>
                    <a:srgbClr val="6BBD46">
                      <a:lumMod val="75000"/>
                    </a:srgbClr>
                  </a:solidFill>
                </a:rPr>
                <a:t>Free</a:t>
              </a:r>
              <a:endParaRPr lang="en-US" sz="1000" dirty="0">
                <a:solidFill>
                  <a:prstClr val="black"/>
                </a:solidFill>
              </a:endParaRPr>
            </a:p>
          </p:txBody>
        </p:sp>
        <p:sp>
          <p:nvSpPr>
            <p:cNvPr id="91" name="TextBox 90"/>
            <p:cNvSpPr txBox="1"/>
            <p:nvPr/>
          </p:nvSpPr>
          <p:spPr>
            <a:xfrm>
              <a:off x="5706644" y="1399401"/>
              <a:ext cx="845765" cy="246221"/>
            </a:xfrm>
            <a:prstGeom prst="rect">
              <a:avLst/>
            </a:prstGeom>
            <a:noFill/>
          </p:spPr>
          <p:txBody>
            <a:bodyPr wrap="square" rtlCol="0">
              <a:spAutoFit/>
            </a:bodyPr>
            <a:lstStyle/>
            <a:p>
              <a:pPr algn="ctr"/>
              <a:r>
                <a:rPr lang="en-US" sz="1000" b="1" dirty="0">
                  <a:solidFill>
                    <a:srgbClr val="6BBD46">
                      <a:lumMod val="75000"/>
                    </a:srgbClr>
                  </a:solidFill>
                </a:rPr>
                <a:t>Free</a:t>
              </a:r>
              <a:endParaRPr lang="en-US" sz="1000" dirty="0">
                <a:solidFill>
                  <a:prstClr val="black"/>
                </a:solidFill>
              </a:endParaRPr>
            </a:p>
          </p:txBody>
        </p:sp>
        <p:sp>
          <p:nvSpPr>
            <p:cNvPr id="92" name="TextBox 91"/>
            <p:cNvSpPr txBox="1"/>
            <p:nvPr/>
          </p:nvSpPr>
          <p:spPr>
            <a:xfrm>
              <a:off x="6540504" y="1408986"/>
              <a:ext cx="838990" cy="215444"/>
            </a:xfrm>
            <a:prstGeom prst="rect">
              <a:avLst/>
            </a:prstGeom>
            <a:noFill/>
          </p:spPr>
          <p:txBody>
            <a:bodyPr wrap="square" rtlCol="0">
              <a:spAutoFit/>
            </a:bodyPr>
            <a:lstStyle/>
            <a:p>
              <a:pPr algn="ctr"/>
              <a:r>
                <a:rPr lang="en-GB" sz="800" dirty="0">
                  <a:solidFill>
                    <a:prstClr val="black"/>
                  </a:solidFill>
                </a:rPr>
                <a:t>Subscription</a:t>
              </a:r>
              <a:endParaRPr lang="en-US" sz="800" dirty="0">
                <a:solidFill>
                  <a:prstClr val="black"/>
                </a:solidFill>
              </a:endParaRPr>
            </a:p>
          </p:txBody>
        </p:sp>
        <p:sp>
          <p:nvSpPr>
            <p:cNvPr id="93" name="TextBox 92"/>
            <p:cNvSpPr txBox="1"/>
            <p:nvPr/>
          </p:nvSpPr>
          <p:spPr>
            <a:xfrm>
              <a:off x="7362688" y="1393655"/>
              <a:ext cx="836142" cy="215444"/>
            </a:xfrm>
            <a:prstGeom prst="rect">
              <a:avLst/>
            </a:prstGeom>
            <a:noFill/>
          </p:spPr>
          <p:txBody>
            <a:bodyPr wrap="square" rtlCol="0">
              <a:spAutoFit/>
            </a:bodyPr>
            <a:lstStyle/>
            <a:p>
              <a:pPr algn="ctr"/>
              <a:r>
                <a:rPr lang="en-GB" sz="800" dirty="0">
                  <a:solidFill>
                    <a:prstClr val="black"/>
                  </a:solidFill>
                </a:rPr>
                <a:t>Subscription</a:t>
              </a:r>
              <a:endParaRPr lang="en-US" sz="800" dirty="0">
                <a:solidFill>
                  <a:prstClr val="black"/>
                </a:solidFill>
              </a:endParaRPr>
            </a:p>
          </p:txBody>
        </p:sp>
        <p:sp>
          <p:nvSpPr>
            <p:cNvPr id="95" name="TextBox 94"/>
            <p:cNvSpPr txBox="1"/>
            <p:nvPr/>
          </p:nvSpPr>
          <p:spPr>
            <a:xfrm>
              <a:off x="3112339" y="1123321"/>
              <a:ext cx="1012757" cy="276999"/>
            </a:xfrm>
            <a:prstGeom prst="rect">
              <a:avLst/>
            </a:prstGeom>
            <a:noFill/>
          </p:spPr>
          <p:txBody>
            <a:bodyPr wrap="square" rtlCol="0">
              <a:spAutoFit/>
            </a:bodyPr>
            <a:lstStyle/>
            <a:p>
              <a:pPr algn="r"/>
              <a:r>
                <a:rPr lang="en-US" sz="1200" i="1" dirty="0">
                  <a:solidFill>
                    <a:srgbClr val="EE7816"/>
                  </a:solidFill>
                </a:rPr>
                <a:t>Students </a:t>
              </a:r>
            </a:p>
          </p:txBody>
        </p:sp>
        <p:sp>
          <p:nvSpPr>
            <p:cNvPr id="96" name="TextBox 95"/>
            <p:cNvSpPr txBox="1"/>
            <p:nvPr/>
          </p:nvSpPr>
          <p:spPr>
            <a:xfrm>
              <a:off x="2916692" y="1386018"/>
              <a:ext cx="1177633" cy="276999"/>
            </a:xfrm>
            <a:prstGeom prst="rect">
              <a:avLst/>
            </a:prstGeom>
            <a:noFill/>
          </p:spPr>
          <p:txBody>
            <a:bodyPr wrap="square" rtlCol="0">
              <a:spAutoFit/>
            </a:bodyPr>
            <a:lstStyle/>
            <a:p>
              <a:pPr algn="r"/>
              <a:r>
                <a:rPr lang="en-US" sz="1200" i="1" dirty="0">
                  <a:solidFill>
                    <a:srgbClr val="EE7816"/>
                  </a:solidFill>
                </a:rPr>
                <a:t>Faculty &amp; Staff</a:t>
              </a:r>
            </a:p>
          </p:txBody>
        </p:sp>
        <p:sp>
          <p:nvSpPr>
            <p:cNvPr id="47" name="TextBox 46"/>
            <p:cNvSpPr txBox="1"/>
            <p:nvPr/>
          </p:nvSpPr>
          <p:spPr>
            <a:xfrm>
              <a:off x="5706644" y="1117141"/>
              <a:ext cx="807547" cy="246221"/>
            </a:xfrm>
            <a:prstGeom prst="rect">
              <a:avLst/>
            </a:prstGeom>
            <a:noFill/>
          </p:spPr>
          <p:txBody>
            <a:bodyPr wrap="square" rtlCol="0">
              <a:spAutoFit/>
            </a:bodyPr>
            <a:lstStyle/>
            <a:p>
              <a:pPr algn="ctr"/>
              <a:r>
                <a:rPr lang="en-US" sz="1000" b="1" dirty="0">
                  <a:solidFill>
                    <a:srgbClr val="6BBD46">
                      <a:lumMod val="75000"/>
                    </a:srgbClr>
                  </a:solidFill>
                </a:rPr>
                <a:t>Free</a:t>
              </a:r>
            </a:p>
          </p:txBody>
        </p:sp>
        <p:sp>
          <p:nvSpPr>
            <p:cNvPr id="48" name="TextBox 47"/>
            <p:cNvSpPr txBox="1"/>
            <p:nvPr/>
          </p:nvSpPr>
          <p:spPr>
            <a:xfrm>
              <a:off x="4170717" y="1121107"/>
              <a:ext cx="588816" cy="246221"/>
            </a:xfrm>
            <a:prstGeom prst="rect">
              <a:avLst/>
            </a:prstGeom>
            <a:noFill/>
          </p:spPr>
          <p:txBody>
            <a:bodyPr wrap="square" rtlCol="0">
              <a:spAutoFit/>
            </a:bodyPr>
            <a:lstStyle/>
            <a:p>
              <a:pPr algn="ctr"/>
              <a:r>
                <a:rPr lang="en-US" sz="1000" b="1" dirty="0">
                  <a:solidFill>
                    <a:srgbClr val="6BBD46">
                      <a:lumMod val="75000"/>
                    </a:srgbClr>
                  </a:solidFill>
                </a:rPr>
                <a:t>Free</a:t>
              </a:r>
              <a:endParaRPr lang="en-US" sz="1200" b="1" dirty="0">
                <a:solidFill>
                  <a:srgbClr val="6BBD46">
                    <a:lumMod val="75000"/>
                  </a:srgbClr>
                </a:solidFill>
              </a:endParaRPr>
            </a:p>
          </p:txBody>
        </p:sp>
        <p:sp>
          <p:nvSpPr>
            <p:cNvPr id="88" name="TextBox 87"/>
            <p:cNvSpPr txBox="1"/>
            <p:nvPr/>
          </p:nvSpPr>
          <p:spPr>
            <a:xfrm>
              <a:off x="4211715" y="1397227"/>
              <a:ext cx="508139" cy="246221"/>
            </a:xfrm>
            <a:prstGeom prst="rect">
              <a:avLst/>
            </a:prstGeom>
            <a:noFill/>
          </p:spPr>
          <p:txBody>
            <a:bodyPr wrap="square" rtlCol="0">
              <a:spAutoFit/>
            </a:bodyPr>
            <a:lstStyle/>
            <a:p>
              <a:pPr algn="ctr"/>
              <a:r>
                <a:rPr lang="en-US" sz="1000" b="1" dirty="0">
                  <a:solidFill>
                    <a:srgbClr val="6BBD46">
                      <a:lumMod val="75000"/>
                    </a:srgbClr>
                  </a:solidFill>
                </a:rPr>
                <a:t>Free</a:t>
              </a:r>
              <a:endParaRPr lang="en-US" sz="1200" b="1" dirty="0">
                <a:solidFill>
                  <a:srgbClr val="6BBD46">
                    <a:lumMod val="75000"/>
                  </a:srgbClr>
                </a:solidFill>
              </a:endParaRPr>
            </a:p>
          </p:txBody>
        </p:sp>
      </p:grpSp>
    </p:spTree>
    <p:extLst>
      <p:ext uri="{BB962C8B-B14F-4D97-AF65-F5344CB8AC3E}">
        <p14:creationId xmlns:p14="http://schemas.microsoft.com/office/powerpoint/2010/main" val="8714335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09" y="436417"/>
            <a:ext cx="8229600" cy="443198"/>
          </a:xfrm>
        </p:spPr>
        <p:txBody>
          <a:bodyPr/>
          <a:lstStyle/>
          <a:p>
            <a:r>
              <a:rPr lang="en-US" dirty="0" smtClean="0"/>
              <a:t>Early Customer Feedback for Office 365</a:t>
            </a:r>
            <a:endParaRPr lang="en-US" dirty="0"/>
          </a:p>
        </p:txBody>
      </p:sp>
      <p:sp>
        <p:nvSpPr>
          <p:cNvPr id="3" name="Rounded Rectangular Callout 2"/>
          <p:cNvSpPr/>
          <p:nvPr/>
        </p:nvSpPr>
        <p:spPr bwMode="auto">
          <a:xfrm>
            <a:off x="375397" y="971176"/>
            <a:ext cx="4437529" cy="2315883"/>
          </a:xfrm>
          <a:prstGeom prst="wedgeRoundRectCallout">
            <a:avLst>
              <a:gd name="adj1" fmla="val 6945"/>
              <a:gd name="adj2" fmla="val 63791"/>
              <a:gd name="adj3" fmla="val 16667"/>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64005" tIns="32003" rIns="64005" bIns="32003" numCol="1" rtlCol="0" anchor="ctr" anchorCtr="0" compatLnSpc="1">
            <a:prstTxWarp prst="textNoShape">
              <a:avLst/>
            </a:prstTxWarp>
          </a:bodyPr>
          <a:lstStyle/>
          <a:p>
            <a:r>
              <a:rPr lang="en-US" sz="1400" dirty="0"/>
              <a:t>“</a:t>
            </a:r>
            <a:r>
              <a:rPr lang="en-US" sz="1400" i="1" dirty="0"/>
              <a:t>Before moving to Office 365 for education, the IT department would receive daily notifications of errors and outages plaguing our email system. After moving to Office 365, we haven't received a single notification</a:t>
            </a:r>
            <a:r>
              <a:rPr lang="en-US" sz="1400" dirty="0" smtClean="0"/>
              <a:t>.”</a:t>
            </a:r>
          </a:p>
          <a:p>
            <a:r>
              <a:rPr lang="en-US" sz="1400" dirty="0"/>
              <a:t>Tom Mortimer</a:t>
            </a:r>
          </a:p>
          <a:p>
            <a:r>
              <a:rPr lang="en-US" sz="1400" dirty="0"/>
              <a:t>Director, Information and Communication Services</a:t>
            </a:r>
          </a:p>
          <a:p>
            <a:r>
              <a:rPr lang="en-US" sz="1400" b="1" dirty="0"/>
              <a:t>University of Dundee</a:t>
            </a:r>
          </a:p>
          <a:p>
            <a:endParaRPr lang="en-US" dirty="0"/>
          </a:p>
        </p:txBody>
      </p:sp>
      <p:sp>
        <p:nvSpPr>
          <p:cNvPr id="4" name="Rounded Rectangular Callout 3"/>
          <p:cNvSpPr/>
          <p:nvPr/>
        </p:nvSpPr>
        <p:spPr bwMode="auto">
          <a:xfrm>
            <a:off x="5031445" y="971177"/>
            <a:ext cx="4011706" cy="2465295"/>
          </a:xfrm>
          <a:prstGeom prst="wedgeRoundRectCallout">
            <a:avLst>
              <a:gd name="adj1" fmla="val -10630"/>
              <a:gd name="adj2" fmla="val 58280"/>
              <a:gd name="adj3" fmla="val 16667"/>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64005" tIns="32003" rIns="64005" bIns="32003" numCol="1" rtlCol="0" anchor="ctr" anchorCtr="0" compatLnSpc="1">
            <a:prstTxWarp prst="textNoShape">
              <a:avLst/>
            </a:prstTxWarp>
          </a:bodyPr>
          <a:lstStyle/>
          <a:p>
            <a:pPr algn="ctr" defTabSz="639869"/>
            <a:r>
              <a:rPr lang="en-US" sz="1400" i="1" dirty="0"/>
              <a:t>“As Office 365 builds on the experience our Students have already gained through using Desktop MS products, the transition has been extremely straightforward and hassle free</a:t>
            </a:r>
            <a:r>
              <a:rPr lang="en-US" sz="1400" i="1" dirty="0" smtClean="0"/>
              <a:t>.”</a:t>
            </a:r>
          </a:p>
          <a:p>
            <a:r>
              <a:rPr lang="en-US" sz="1400" dirty="0"/>
              <a:t>Eric Stone</a:t>
            </a:r>
          </a:p>
          <a:p>
            <a:r>
              <a:rPr lang="en-US" sz="1400" dirty="0"/>
              <a:t>IT Services Manager</a:t>
            </a:r>
          </a:p>
          <a:p>
            <a:r>
              <a:rPr lang="en-US" sz="1400" b="1" dirty="0"/>
              <a:t>East Norfolk Sixth Form College</a:t>
            </a:r>
          </a:p>
          <a:p>
            <a:pPr algn="ctr" defTabSz="639869"/>
            <a:endParaRPr lang="en-US" sz="1500" dirty="0">
              <a:gradFill>
                <a:gsLst>
                  <a:gs pos="0">
                    <a:srgbClr val="FFFFFF"/>
                  </a:gs>
                  <a:gs pos="100000">
                    <a:srgbClr val="FFFFFF"/>
                  </a:gs>
                </a:gsLst>
                <a:lin ang="5400000" scaled="0"/>
              </a:gradFill>
            </a:endParaRPr>
          </a:p>
        </p:txBody>
      </p:sp>
      <p:sp>
        <p:nvSpPr>
          <p:cNvPr id="5" name="Rounded Rectangular Callout 4"/>
          <p:cNvSpPr/>
          <p:nvPr/>
        </p:nvSpPr>
        <p:spPr bwMode="auto">
          <a:xfrm>
            <a:off x="201706" y="3720353"/>
            <a:ext cx="3832411" cy="2151529"/>
          </a:xfrm>
          <a:prstGeom prst="wedgeRoundRectCallout">
            <a:avLst>
              <a:gd name="adj1" fmla="val -19864"/>
              <a:gd name="adj2" fmla="val 63194"/>
              <a:gd name="adj3" fmla="val 16667"/>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64005" tIns="32003" rIns="64005" bIns="32003" numCol="1" rtlCol="0" anchor="ctr" anchorCtr="0" compatLnSpc="1">
            <a:prstTxWarp prst="textNoShape">
              <a:avLst/>
            </a:prstTxWarp>
          </a:bodyPr>
          <a:lstStyle/>
          <a:p>
            <a:r>
              <a:rPr lang="en-US" sz="1400" i="1" dirty="0" smtClean="0"/>
              <a:t>“We </a:t>
            </a:r>
            <a:r>
              <a:rPr lang="en-US" sz="1400" i="1" dirty="0"/>
              <a:t>would have had to invest thousands to have ensured the level of uptime and support that Office 365 for education provides as a standard service</a:t>
            </a:r>
            <a:r>
              <a:rPr lang="en-US" sz="1400" i="1" dirty="0" smtClean="0"/>
              <a:t>.”</a:t>
            </a:r>
            <a:endParaRPr lang="en-US" sz="1400" i="1" dirty="0"/>
          </a:p>
          <a:p>
            <a:r>
              <a:rPr lang="en-US" sz="1400" dirty="0"/>
              <a:t>Julian </a:t>
            </a:r>
            <a:r>
              <a:rPr lang="en-US" sz="1400" dirty="0" err="1"/>
              <a:t>Elve</a:t>
            </a:r>
            <a:endParaRPr lang="en-US" sz="1400" dirty="0"/>
          </a:p>
          <a:p>
            <a:r>
              <a:rPr lang="en-US" sz="1400" dirty="0"/>
              <a:t>Head of Information </a:t>
            </a:r>
            <a:r>
              <a:rPr lang="en-US" sz="1400" dirty="0" smtClean="0"/>
              <a:t>Services </a:t>
            </a:r>
          </a:p>
          <a:p>
            <a:r>
              <a:rPr lang="en-US" sz="1400" b="1" dirty="0" smtClean="0"/>
              <a:t>The </a:t>
            </a:r>
            <a:r>
              <a:rPr lang="en-US" sz="1400" b="1" dirty="0"/>
              <a:t>Schools </a:t>
            </a:r>
            <a:r>
              <a:rPr lang="en-US" sz="1400" b="1" dirty="0" smtClean="0"/>
              <a:t>Network (formerly SSAT)</a:t>
            </a:r>
            <a:endParaRPr lang="en-US" sz="1400" b="1" dirty="0"/>
          </a:p>
        </p:txBody>
      </p:sp>
      <p:sp>
        <p:nvSpPr>
          <p:cNvPr id="6" name="Rounded Rectangular Callout 5"/>
          <p:cNvSpPr/>
          <p:nvPr/>
        </p:nvSpPr>
        <p:spPr bwMode="auto">
          <a:xfrm>
            <a:off x="4157386" y="3720352"/>
            <a:ext cx="4885765" cy="2629647"/>
          </a:xfrm>
          <a:prstGeom prst="wedgeRoundRectCallout">
            <a:avLst>
              <a:gd name="adj1" fmla="val 3191"/>
              <a:gd name="adj2" fmla="val 61856"/>
              <a:gd name="adj3" fmla="val 16667"/>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64005" tIns="32003" rIns="64005" bIns="32003" numCol="1" rtlCol="0" anchor="ctr" anchorCtr="0" compatLnSpc="1">
            <a:prstTxWarp prst="textNoShape">
              <a:avLst/>
            </a:prstTxWarp>
          </a:bodyPr>
          <a:lstStyle/>
          <a:p>
            <a:pPr lvl="0"/>
            <a:r>
              <a:rPr lang="en-GB" sz="1400" i="1" dirty="0" smtClean="0"/>
              <a:t>“Our </a:t>
            </a:r>
            <a:r>
              <a:rPr lang="en-GB" sz="1400" i="1" dirty="0"/>
              <a:t>students and academic staff are delighted by Office365 because it is both intuitive to use but all aspects have a familiar look-and-feel. They are all asking whether Office365 could displace more/all of the other stand-alone applications which bedevil teaching environment</a:t>
            </a:r>
            <a:r>
              <a:rPr lang="en-GB" sz="1400" i="1" dirty="0" smtClean="0"/>
              <a:t>.”</a:t>
            </a:r>
          </a:p>
          <a:p>
            <a:pPr lvl="0"/>
            <a:r>
              <a:rPr lang="en-US" sz="1400" dirty="0"/>
              <a:t>Paul Hopkins </a:t>
            </a:r>
          </a:p>
          <a:p>
            <a:pPr lvl="0"/>
            <a:r>
              <a:rPr lang="en-US" sz="1400" dirty="0"/>
              <a:t>IT Director</a:t>
            </a:r>
          </a:p>
          <a:p>
            <a:pPr lvl="0"/>
            <a:r>
              <a:rPr lang="en-US" b="1" dirty="0"/>
              <a:t>University of West </a:t>
            </a:r>
            <a:r>
              <a:rPr lang="en-US" b="1" dirty="0" smtClean="0"/>
              <a:t>London</a:t>
            </a:r>
            <a:endParaRPr lang="en-US" b="1" dirty="0"/>
          </a:p>
        </p:txBody>
      </p:sp>
    </p:spTree>
    <p:extLst>
      <p:ext uri="{BB962C8B-B14F-4D97-AF65-F5344CB8AC3E}">
        <p14:creationId xmlns:p14="http://schemas.microsoft.com/office/powerpoint/2010/main" val="759272376"/>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104452" y="1557416"/>
            <a:ext cx="1413116" cy="1595131"/>
          </a:xfrm>
          <a:prstGeom prst="rect">
            <a:avLst/>
          </a:prstGeom>
        </p:spPr>
      </p:pic>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17243" y="3213600"/>
            <a:ext cx="1413116" cy="1595131"/>
          </a:xfrm>
          <a:prstGeom prst="rect">
            <a:avLst/>
          </a:prstGeom>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130034" y="1557416"/>
            <a:ext cx="1413116" cy="1595131"/>
          </a:xfrm>
          <a:prstGeom prst="rect">
            <a:avLst/>
          </a:prstGeom>
        </p:spPr>
      </p:pic>
      <p:sp>
        <p:nvSpPr>
          <p:cNvPr id="2" name="Title 1"/>
          <p:cNvSpPr>
            <a:spLocks noGrp="1"/>
          </p:cNvSpPr>
          <p:nvPr>
            <p:ph type="title"/>
          </p:nvPr>
        </p:nvSpPr>
        <p:spPr>
          <a:xfrm>
            <a:off x="389436" y="228601"/>
            <a:ext cx="8363938" cy="498598"/>
          </a:xfrm>
        </p:spPr>
        <p:txBody>
          <a:bodyPr/>
          <a:lstStyle/>
          <a:p>
            <a:r>
              <a:rPr lang="en-GB" dirty="0"/>
              <a:t>Office 365 - Your Privacy Matters</a:t>
            </a:r>
            <a:endParaRPr lang="en-US" dirty="0"/>
          </a:p>
        </p:txBody>
      </p:sp>
      <p:sp>
        <p:nvSpPr>
          <p:cNvPr id="3" name="Content Placeholder 2"/>
          <p:cNvSpPr>
            <a:spLocks noGrp="1"/>
          </p:cNvSpPr>
          <p:nvPr>
            <p:ph type="body" sz="quarter" idx="10"/>
          </p:nvPr>
        </p:nvSpPr>
        <p:spPr>
          <a:xfrm>
            <a:off x="389436" y="1499016"/>
            <a:ext cx="8363938" cy="3863109"/>
          </a:xfrm>
        </p:spPr>
        <p:txBody>
          <a:bodyPr/>
          <a:lstStyle/>
          <a:p>
            <a:pPr lvl="0"/>
            <a:r>
              <a:rPr lang="en-GB" sz="3200" dirty="0" smtClean="0">
                <a:gradFill>
                  <a:gsLst>
                    <a:gs pos="0">
                      <a:schemeClr val="accent6"/>
                    </a:gs>
                    <a:gs pos="86000">
                      <a:schemeClr val="accent6"/>
                    </a:gs>
                  </a:gsLst>
                  <a:lin ang="5400000" scaled="0"/>
                </a:gradFill>
              </a:rPr>
              <a:t>No Advertising</a:t>
            </a:r>
            <a:endParaRPr lang="en-US" sz="3200" dirty="0" smtClean="0">
              <a:gradFill>
                <a:gsLst>
                  <a:gs pos="0">
                    <a:schemeClr val="accent6"/>
                  </a:gs>
                  <a:gs pos="86000">
                    <a:schemeClr val="accent6"/>
                  </a:gs>
                </a:gsLst>
                <a:lin ang="5400000" scaled="0"/>
              </a:gradFill>
            </a:endParaRPr>
          </a:p>
          <a:p>
            <a:pPr lvl="1"/>
            <a:r>
              <a:rPr lang="en-US" sz="1600" dirty="0" smtClean="0"/>
              <a:t>No scanning of School information</a:t>
            </a:r>
          </a:p>
          <a:p>
            <a:pPr lvl="1"/>
            <a:r>
              <a:rPr lang="en-GB" sz="1600" dirty="0" smtClean="0"/>
              <a:t>No profiling for advert products</a:t>
            </a:r>
            <a:endParaRPr lang="en-US" sz="1600" dirty="0" smtClean="0"/>
          </a:p>
          <a:p>
            <a:pPr lvl="1"/>
            <a:endParaRPr lang="en-US" sz="1600" dirty="0" smtClean="0"/>
          </a:p>
          <a:p>
            <a:r>
              <a:rPr lang="en-GB" sz="3200" dirty="0" smtClean="0">
                <a:gradFill>
                  <a:gsLst>
                    <a:gs pos="0">
                      <a:schemeClr val="accent6"/>
                    </a:gs>
                    <a:gs pos="86000">
                      <a:schemeClr val="accent6"/>
                    </a:gs>
                  </a:gsLst>
                  <a:lin ang="5400000" scaled="0"/>
                </a:gradFill>
              </a:rPr>
              <a:t>No Mingling</a:t>
            </a:r>
            <a:endParaRPr lang="en-US" sz="3200" dirty="0" smtClean="0">
              <a:gradFill>
                <a:gsLst>
                  <a:gs pos="0">
                    <a:schemeClr val="accent6"/>
                  </a:gs>
                  <a:gs pos="86000">
                    <a:schemeClr val="accent6"/>
                  </a:gs>
                </a:gsLst>
                <a:lin ang="5400000" scaled="0"/>
              </a:gradFill>
            </a:endParaRPr>
          </a:p>
          <a:p>
            <a:pPr lvl="1"/>
            <a:r>
              <a:rPr lang="en-GB" sz="1600" dirty="0" smtClean="0"/>
              <a:t>College data separate from </a:t>
            </a:r>
          </a:p>
          <a:p>
            <a:pPr lvl="1"/>
            <a:r>
              <a:rPr lang="en-GB" sz="1600" dirty="0" smtClean="0"/>
              <a:t>consumer data</a:t>
            </a:r>
            <a:endParaRPr lang="en-US" sz="1600" dirty="0"/>
          </a:p>
          <a:p>
            <a:pPr lvl="1"/>
            <a:endParaRPr lang="en-US" sz="1600" dirty="0" smtClean="0"/>
          </a:p>
          <a:p>
            <a:r>
              <a:rPr lang="en-GB" sz="3200" dirty="0" smtClean="0">
                <a:gradFill>
                  <a:gsLst>
                    <a:gs pos="0">
                      <a:schemeClr val="accent6"/>
                    </a:gs>
                    <a:gs pos="86000">
                      <a:schemeClr val="accent6"/>
                    </a:gs>
                  </a:gsLst>
                  <a:lin ang="5400000" scaled="0"/>
                </a:gradFill>
              </a:rPr>
              <a:t>Data Portability</a:t>
            </a:r>
            <a:endParaRPr lang="en-US" sz="3200" dirty="0" smtClean="0">
              <a:gradFill>
                <a:gsLst>
                  <a:gs pos="0">
                    <a:schemeClr val="accent6"/>
                  </a:gs>
                  <a:gs pos="86000">
                    <a:schemeClr val="accent6"/>
                  </a:gs>
                </a:gsLst>
                <a:lin ang="5400000" scaled="0"/>
              </a:gradFill>
            </a:endParaRPr>
          </a:p>
          <a:p>
            <a:pPr lvl="1"/>
            <a:r>
              <a:rPr lang="en-US" sz="1600" dirty="0" smtClean="0"/>
              <a:t>College data totally portable</a:t>
            </a:r>
          </a:p>
          <a:p>
            <a:pPr lvl="1"/>
            <a:endParaRPr lang="en-US" dirty="0"/>
          </a:p>
        </p:txBody>
      </p:sp>
      <p:sp>
        <p:nvSpPr>
          <p:cNvPr id="9" name="Rectangle 8"/>
          <p:cNvSpPr/>
          <p:nvPr/>
        </p:nvSpPr>
        <p:spPr bwMode="auto">
          <a:xfrm>
            <a:off x="7107517" y="3212976"/>
            <a:ext cx="1410051" cy="1591672"/>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GB"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Portable</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2" name="Rectangle 11"/>
          <p:cNvSpPr/>
          <p:nvPr/>
        </p:nvSpPr>
        <p:spPr bwMode="auto">
          <a:xfrm>
            <a:off x="5620308" y="1556792"/>
            <a:ext cx="1410051" cy="1591672"/>
          </a:xfrm>
          <a:prstGeom prst="rect">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Advert free</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4" name="Rectangle 13"/>
          <p:cNvSpPr/>
          <p:nvPr/>
        </p:nvSpPr>
        <p:spPr bwMode="auto">
          <a:xfrm>
            <a:off x="4133099" y="3212976"/>
            <a:ext cx="1410051" cy="1591672"/>
          </a:xfrm>
          <a:prstGeom prst="rect">
            <a:avLst/>
          </a:prstGeom>
          <a:solidFill>
            <a:schemeClr val="accent6">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Privacy</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650453234"/>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1+#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fade">
                                      <p:cBhvr>
                                        <p:cTn id="31" dur="500"/>
                                        <p:tgtEl>
                                          <p:spTgt spid="3">
                                            <p:txEl>
                                              <p:pRg st="0" end="0"/>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500"/>
                                        <p:tgtEl>
                                          <p:spTgt spid="3">
                                            <p:txEl>
                                              <p:pRg st="1" end="1"/>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500"/>
                                        <p:tgtEl>
                                          <p:spTgt spid="3">
                                            <p:txEl>
                                              <p:pRg st="2" end="2"/>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500"/>
                                        <p:tgtEl>
                                          <p:spTgt spid="3">
                                            <p:txEl>
                                              <p:pRg st="4" end="4"/>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500"/>
                                        <p:tgtEl>
                                          <p:spTgt spid="3">
                                            <p:txEl>
                                              <p:pRg st="5" end="5"/>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fade">
                                      <p:cBhvr>
                                        <p:cTn id="46" dur="500"/>
                                        <p:tgtEl>
                                          <p:spTgt spid="3">
                                            <p:txEl>
                                              <p:pRg st="6" end="6"/>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500"/>
                                        <p:tgtEl>
                                          <p:spTgt spid="3">
                                            <p:txEl>
                                              <p:pRg st="8" end="8"/>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P spid="12"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04123" y="3065501"/>
            <a:ext cx="1413116" cy="1595131"/>
          </a:xfrm>
          <a:prstGeom prst="rect">
            <a:avLst/>
          </a:prstGeom>
        </p:spPr>
      </p:pic>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94397" y="1401821"/>
            <a:ext cx="1413116" cy="1595131"/>
          </a:xfrm>
          <a:prstGeom prst="rect">
            <a:avLst/>
          </a:prstGeom>
        </p:spPr>
      </p:pic>
      <p:sp>
        <p:nvSpPr>
          <p:cNvPr id="2" name="Title 1"/>
          <p:cNvSpPr>
            <a:spLocks noGrp="1"/>
          </p:cNvSpPr>
          <p:nvPr>
            <p:ph type="title"/>
          </p:nvPr>
        </p:nvSpPr>
        <p:spPr>
          <a:xfrm>
            <a:off x="389436" y="228601"/>
            <a:ext cx="8363938" cy="498598"/>
          </a:xfrm>
        </p:spPr>
        <p:txBody>
          <a:bodyPr/>
          <a:lstStyle/>
          <a:p>
            <a:r>
              <a:rPr lang="en-US" dirty="0"/>
              <a:t>Office 365 - Independently Verified</a:t>
            </a:r>
          </a:p>
        </p:txBody>
      </p:sp>
      <p:sp>
        <p:nvSpPr>
          <p:cNvPr id="3" name="Content Placeholder 2"/>
          <p:cNvSpPr>
            <a:spLocks noGrp="1"/>
          </p:cNvSpPr>
          <p:nvPr>
            <p:ph type="body" sz="quarter" idx="10"/>
          </p:nvPr>
        </p:nvSpPr>
        <p:spPr>
          <a:xfrm>
            <a:off x="96494" y="1499016"/>
            <a:ext cx="8363938" cy="3317318"/>
          </a:xfrm>
        </p:spPr>
        <p:txBody>
          <a:bodyPr/>
          <a:lstStyle/>
          <a:p>
            <a:pPr lvl="0"/>
            <a:r>
              <a:rPr lang="en-GB" sz="3200" dirty="0" smtClean="0">
                <a:gradFill>
                  <a:gsLst>
                    <a:gs pos="0">
                      <a:schemeClr val="accent6"/>
                    </a:gs>
                    <a:gs pos="86000">
                      <a:schemeClr val="accent6"/>
                    </a:gs>
                  </a:gsLst>
                  <a:lin ang="5400000" scaled="0"/>
                </a:gradFill>
              </a:rPr>
              <a:t>Certified for ISO27001</a:t>
            </a:r>
            <a:endParaRPr lang="en-US" sz="3200" dirty="0" smtClean="0">
              <a:gradFill>
                <a:gsLst>
                  <a:gs pos="0">
                    <a:schemeClr val="accent6"/>
                  </a:gs>
                  <a:gs pos="86000">
                    <a:schemeClr val="accent6"/>
                  </a:gs>
                </a:gsLst>
                <a:lin ang="5400000" scaled="0"/>
              </a:gradFill>
            </a:endParaRPr>
          </a:p>
          <a:p>
            <a:pPr lvl="1"/>
            <a:r>
              <a:rPr lang="en-GB" sz="1600" dirty="0" smtClean="0"/>
              <a:t>The first Cloud service to be accredited</a:t>
            </a:r>
            <a:endParaRPr lang="en-US" sz="1600" dirty="0" smtClean="0"/>
          </a:p>
          <a:p>
            <a:pPr lvl="1"/>
            <a:endParaRPr lang="en-US" sz="1600" dirty="0" smtClean="0"/>
          </a:p>
          <a:p>
            <a:r>
              <a:rPr lang="en-GB" sz="3200" dirty="0" smtClean="0">
                <a:gradFill>
                  <a:gsLst>
                    <a:gs pos="0">
                      <a:schemeClr val="accent6"/>
                    </a:gs>
                    <a:gs pos="86000">
                      <a:schemeClr val="accent6"/>
                    </a:gs>
                  </a:gsLst>
                  <a:lin ang="5400000" scaled="0"/>
                </a:gradFill>
              </a:rPr>
              <a:t>EU Model Clauses</a:t>
            </a:r>
            <a:endParaRPr lang="en-US" sz="3200" dirty="0" smtClean="0">
              <a:gradFill>
                <a:gsLst>
                  <a:gs pos="0">
                    <a:schemeClr val="accent6"/>
                  </a:gs>
                  <a:gs pos="86000">
                    <a:schemeClr val="accent6"/>
                  </a:gs>
                </a:gsLst>
                <a:lin ang="5400000" scaled="0"/>
              </a:gradFill>
            </a:endParaRPr>
          </a:p>
          <a:p>
            <a:pPr lvl="1"/>
            <a:r>
              <a:rPr lang="en-GB" sz="1600" dirty="0" smtClean="0"/>
              <a:t>First Cloud service to sign up to clauses</a:t>
            </a:r>
            <a:endParaRPr lang="en-US" sz="1600" dirty="0" smtClean="0"/>
          </a:p>
          <a:p>
            <a:pPr lvl="1"/>
            <a:endParaRPr lang="en-US" sz="1600" dirty="0" smtClean="0"/>
          </a:p>
          <a:p>
            <a:r>
              <a:rPr lang="en-GB" sz="3200" dirty="0" smtClean="0">
                <a:gradFill>
                  <a:gsLst>
                    <a:gs pos="0">
                      <a:schemeClr val="accent6"/>
                    </a:gs>
                    <a:gs pos="86000">
                      <a:schemeClr val="accent6"/>
                    </a:gs>
                  </a:gsLst>
                  <a:lin ang="5400000" scaled="0"/>
                </a:gradFill>
              </a:rPr>
              <a:t>Data Process Agreement</a:t>
            </a:r>
            <a:endParaRPr lang="en-US" sz="3200" dirty="0" smtClean="0">
              <a:gradFill>
                <a:gsLst>
                  <a:gs pos="0">
                    <a:schemeClr val="accent6"/>
                  </a:gs>
                  <a:gs pos="86000">
                    <a:schemeClr val="accent6"/>
                  </a:gs>
                </a:gsLst>
                <a:lin ang="5400000" scaled="0"/>
              </a:gradFill>
            </a:endParaRPr>
          </a:p>
          <a:p>
            <a:pPr lvl="1"/>
            <a:r>
              <a:rPr lang="en-US" sz="1600" dirty="0" smtClean="0"/>
              <a:t>Adheres to local compliance laws</a:t>
            </a:r>
          </a:p>
          <a:p>
            <a:pPr lvl="1"/>
            <a:endParaRPr lang="en-US" dirty="0"/>
          </a:p>
        </p:txBody>
      </p:sp>
      <p:sp>
        <p:nvSpPr>
          <p:cNvPr id="10" name="Rectangle 9"/>
          <p:cNvSpPr/>
          <p:nvPr/>
        </p:nvSpPr>
        <p:spPr bwMode="auto">
          <a:xfrm>
            <a:off x="4224085" y="1412776"/>
            <a:ext cx="1405945" cy="158643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z="320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4" name="Group 3"/>
          <p:cNvGrpSpPr/>
          <p:nvPr/>
        </p:nvGrpSpPr>
        <p:grpSpPr>
          <a:xfrm>
            <a:off x="7194397" y="3068960"/>
            <a:ext cx="1410051" cy="1591672"/>
            <a:chOff x="7194397" y="3068960"/>
            <a:chExt cx="1410051" cy="1591672"/>
          </a:xfrm>
        </p:grpSpPr>
        <p:sp>
          <p:nvSpPr>
            <p:cNvPr id="9" name="Rectangle 8"/>
            <p:cNvSpPr/>
            <p:nvPr/>
          </p:nvSpPr>
          <p:spPr bwMode="auto">
            <a:xfrm>
              <a:off x="7194397" y="3068960"/>
              <a:ext cx="1410051" cy="1591672"/>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GB"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Adheres to </a:t>
              </a:r>
            </a:p>
            <a:p>
              <a:pPr defTabSz="914099" fontAlgn="base">
                <a:spcBef>
                  <a:spcPct val="0"/>
                </a:spcBef>
                <a:spcAft>
                  <a:spcPct val="0"/>
                </a:spcAft>
              </a:pPr>
              <a:r>
                <a:rPr lang="en-GB"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Local laws</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1" name="Group 10"/>
            <p:cNvGrpSpPr/>
            <p:nvPr/>
          </p:nvGrpSpPr>
          <p:grpSpPr bwMode="black">
            <a:xfrm>
              <a:off x="7524328" y="3470461"/>
              <a:ext cx="647554" cy="394335"/>
              <a:chOff x="10387012" y="4179358"/>
              <a:chExt cx="974726" cy="593725"/>
            </a:xfrm>
            <a:solidFill>
              <a:srgbClr val="FFFFFF"/>
            </a:solidFill>
          </p:grpSpPr>
          <p:sp>
            <p:nvSpPr>
              <p:cNvPr id="13"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5"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6"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7"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sp>
            <p:nvSpPr>
              <p:cNvPr id="18"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600"/>
              </a:p>
            </p:txBody>
          </p:sp>
        </p:grpSp>
      </p:grpSp>
      <p:grpSp>
        <p:nvGrpSpPr>
          <p:cNvPr id="6" name="Group 5"/>
          <p:cNvGrpSpPr/>
          <p:nvPr/>
        </p:nvGrpSpPr>
        <p:grpSpPr>
          <a:xfrm>
            <a:off x="4219979" y="3068960"/>
            <a:ext cx="1410051" cy="1591672"/>
            <a:chOff x="4219979" y="3068960"/>
            <a:chExt cx="1410051" cy="1591672"/>
          </a:xfrm>
        </p:grpSpPr>
        <p:sp>
          <p:nvSpPr>
            <p:cNvPr id="14" name="Rectangle 13"/>
            <p:cNvSpPr/>
            <p:nvPr/>
          </p:nvSpPr>
          <p:spPr bwMode="auto">
            <a:xfrm>
              <a:off x="4219979" y="3068960"/>
              <a:ext cx="1410051" cy="1591672"/>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EU Data Laws</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9" name="Freeform 18"/>
            <p:cNvSpPr>
              <a:spLocks noEditPoints="1"/>
            </p:cNvSpPr>
            <p:nvPr/>
          </p:nvSpPr>
          <p:spPr bwMode="black">
            <a:xfrm>
              <a:off x="4694881" y="3356992"/>
              <a:ext cx="453183" cy="552879"/>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grpSp>
        <p:nvGrpSpPr>
          <p:cNvPr id="5" name="Group 4"/>
          <p:cNvGrpSpPr/>
          <p:nvPr/>
        </p:nvGrpSpPr>
        <p:grpSpPr>
          <a:xfrm>
            <a:off x="5707188" y="1412776"/>
            <a:ext cx="1410051" cy="1591672"/>
            <a:chOff x="5707188" y="1412776"/>
            <a:chExt cx="1410051" cy="1591672"/>
          </a:xfrm>
        </p:grpSpPr>
        <p:sp>
          <p:nvSpPr>
            <p:cNvPr id="12" name="Rectangle 11"/>
            <p:cNvSpPr/>
            <p:nvPr/>
          </p:nvSpPr>
          <p:spPr bwMode="auto">
            <a:xfrm>
              <a:off x="5707188" y="1412776"/>
              <a:ext cx="1410051" cy="1591672"/>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GB"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IS0 27001</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0" name="Freeform 14"/>
            <p:cNvSpPr>
              <a:spLocks noEditPoints="1"/>
            </p:cNvSpPr>
            <p:nvPr/>
          </p:nvSpPr>
          <p:spPr bwMode="black">
            <a:xfrm>
              <a:off x="6193842" y="1898355"/>
              <a:ext cx="433678" cy="458956"/>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82302" tIns="41151" rIns="82302" bIns="41151" numCol="1" rtlCol="0" anchor="ctr" anchorCtr="0" compatLnSpc="1">
              <a:prstTxWarp prst="textNoShape">
                <a:avLst/>
              </a:prstTxWarp>
            </a:bodyPr>
            <a:lstStyle/>
            <a:p>
              <a:pPr defTabSz="740740"/>
              <a:endParaRPr lang="en-US" spc="-122">
                <a:solidFill>
                  <a:schemeClr val="tx1">
                    <a:lumMod val="50000"/>
                  </a:schemeClr>
                </a:solidFill>
                <a:latin typeface="Segoe Light" pitchFamily="34" charset="0"/>
              </a:endParaRPr>
            </a:p>
          </p:txBody>
        </p:sp>
      </p:grpSp>
    </p:spTree>
    <p:extLst>
      <p:ext uri="{BB962C8B-B14F-4D97-AF65-F5344CB8AC3E}">
        <p14:creationId xmlns:p14="http://schemas.microsoft.com/office/powerpoint/2010/main" val="2023879334"/>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500"/>
                                        <p:tgtEl>
                                          <p:spTgt spid="3">
                                            <p:txEl>
                                              <p:pRg st="0" end="0"/>
                                            </p:txEl>
                                          </p:spTgt>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500"/>
                                        <p:tgtEl>
                                          <p:spTgt spid="3">
                                            <p:txEl>
                                              <p:pRg st="3" end="3"/>
                                            </p:txEl>
                                          </p:spTgt>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fade">
                                      <p:cBhvr>
                                        <p:cTn id="44" dur="500"/>
                                        <p:tgtEl>
                                          <p:spTgt spid="3">
                                            <p:txEl>
                                              <p:pRg st="4" end="4"/>
                                            </p:txEl>
                                          </p:spTgt>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500"/>
                                        <p:tgtEl>
                                          <p:spTgt spid="3">
                                            <p:txEl>
                                              <p:pRg st="6" end="6"/>
                                            </p:txEl>
                                          </p:spTgt>
                                        </p:tgtEl>
                                      </p:cBhvr>
                                    </p:animEffect>
                                  </p:childTnLst>
                                </p:cTn>
                              </p:par>
                            </p:childTnLst>
                          </p:cTn>
                        </p:par>
                        <p:par>
                          <p:cTn id="49" fill="hold">
                            <p:stCondLst>
                              <p:cond delay="3000"/>
                            </p:stCondLst>
                            <p:childTnLst>
                              <p:par>
                                <p:cTn id="50" presetID="10" presetClass="entr" presetSubtype="0" fill="hold" grpId="0" nodeType="after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ffice365 vs Liv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85" y="1"/>
            <a:ext cx="4615917" cy="60451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bwMode="auto">
          <a:xfrm>
            <a:off x="581025" y="127000"/>
            <a:ext cx="4057650" cy="673100"/>
          </a:xfrm>
          <a:prstGeom prst="rect">
            <a:avLst/>
          </a:prstGeom>
          <a:solidFill>
            <a:schemeClr val="bg1"/>
          </a:solidFill>
          <a:ln>
            <a:no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64005" tIns="32003" rIns="64005" bIns="32003" numCol="1" rtlCol="0" anchor="ctr" anchorCtr="0" compatLnSpc="1">
            <a:prstTxWarp prst="textNoShape">
              <a:avLst/>
            </a:prstTxWarp>
          </a:bodyPr>
          <a:lstStyle/>
          <a:p>
            <a:pPr algn="ctr" defTabSz="639869"/>
            <a:endParaRPr lang="en-US" sz="1500" dirty="0">
              <a:gradFill>
                <a:gsLst>
                  <a:gs pos="0">
                    <a:srgbClr val="FFFFFF"/>
                  </a:gs>
                  <a:gs pos="100000">
                    <a:srgbClr val="FFFFFF"/>
                  </a:gs>
                </a:gsLst>
                <a:lin ang="5400000" scaled="0"/>
              </a:gradFill>
            </a:endParaRPr>
          </a:p>
        </p:txBody>
      </p:sp>
      <p:sp>
        <p:nvSpPr>
          <p:cNvPr id="5" name="Title 3"/>
          <p:cNvSpPr>
            <a:spLocks noGrp="1"/>
          </p:cNvSpPr>
          <p:nvPr>
            <p:ph type="title"/>
          </p:nvPr>
        </p:nvSpPr>
        <p:spPr>
          <a:xfrm>
            <a:off x="316789" y="293399"/>
            <a:ext cx="8550914" cy="498598"/>
          </a:xfrm>
        </p:spPr>
        <p:txBody>
          <a:bodyPr/>
          <a:lstStyle/>
          <a:p>
            <a:r>
              <a:rPr lang="en-GB" dirty="0" smtClean="0">
                <a:solidFill>
                  <a:srgbClr val="FFC000"/>
                </a:solidFill>
              </a:rPr>
              <a:t>Key Differences </a:t>
            </a:r>
            <a:endParaRPr lang="en-US" dirty="0">
              <a:solidFill>
                <a:srgbClr val="FFC000"/>
              </a:solidFill>
            </a:endParaRPr>
          </a:p>
        </p:txBody>
      </p:sp>
      <p:grpSp>
        <p:nvGrpSpPr>
          <p:cNvPr id="2" name="Group 1"/>
          <p:cNvGrpSpPr/>
          <p:nvPr/>
        </p:nvGrpSpPr>
        <p:grpSpPr>
          <a:xfrm>
            <a:off x="6247731" y="3645024"/>
            <a:ext cx="2000250" cy="1079500"/>
            <a:chOff x="9939973" y="1432560"/>
            <a:chExt cx="3200400" cy="1295400"/>
          </a:xfrm>
        </p:grpSpPr>
        <p:sp>
          <p:nvSpPr>
            <p:cNvPr id="6" name="Rectangle 5"/>
            <p:cNvSpPr/>
            <p:nvPr/>
          </p:nvSpPr>
          <p:spPr bwMode="auto">
            <a:xfrm>
              <a:off x="9939973" y="1432560"/>
              <a:ext cx="3200400" cy="1295400"/>
            </a:xfrm>
            <a:prstGeom prst="rect">
              <a:avLst/>
            </a:prstGeom>
            <a:solidFill>
              <a:schemeClr val="bg1"/>
            </a:solidFill>
            <a:ln w="25400" cap="flat" cmpd="sng" algn="ctr">
              <a:noFill/>
              <a:prstDash val="solid"/>
            </a:ln>
            <a:effectLst>
              <a:outerShdw blurRad="63500" sx="102000" sy="102000" algn="ctr" rotWithShape="0">
                <a:prstClr val="black">
                  <a:alpha val="40000"/>
                </a:prstClr>
              </a:outerShdw>
            </a:effectLst>
          </p:spPr>
          <p:txBody>
            <a:bodyPr tIns="777240" rtlCol="0" anchor="t" anchorCtr="0"/>
            <a:lstStyle/>
            <a:p>
              <a:pPr marL="200025" indent="-200025">
                <a:spcBef>
                  <a:spcPts val="140"/>
                </a:spcBef>
                <a:spcAft>
                  <a:spcPts val="140"/>
                </a:spcAft>
                <a:buClr>
                  <a:srgbClr val="525051"/>
                </a:buClr>
                <a:buSzPct val="100000"/>
                <a:buFont typeface="Arial" pitchFamily="34" charset="0"/>
                <a:buChar char="•"/>
                <a:defRPr/>
              </a:pPr>
              <a:r>
                <a:rPr lang="en-GB" sz="1300" dirty="0">
                  <a:solidFill>
                    <a:srgbClr val="292929">
                      <a:lumMod val="85000"/>
                      <a:lumOff val="15000"/>
                      <a:alpha val="99000"/>
                    </a:srgbClr>
                  </a:solidFill>
                </a:rPr>
                <a:t>Federated Services</a:t>
              </a:r>
            </a:p>
            <a:p>
              <a:pPr marL="200025" indent="-200025">
                <a:spcBef>
                  <a:spcPts val="140"/>
                </a:spcBef>
                <a:spcAft>
                  <a:spcPts val="140"/>
                </a:spcAft>
                <a:buClr>
                  <a:srgbClr val="525051"/>
                </a:buClr>
                <a:buSzPct val="100000"/>
                <a:buFont typeface="Arial" pitchFamily="34" charset="0"/>
                <a:buChar char="•"/>
                <a:defRPr/>
              </a:pPr>
              <a:endParaRPr lang="en-US" sz="1300" dirty="0">
                <a:solidFill>
                  <a:srgbClr val="292929">
                    <a:lumMod val="85000"/>
                    <a:lumOff val="15000"/>
                    <a:alpha val="99000"/>
                  </a:srgbClr>
                </a:solidFill>
              </a:endParaRPr>
            </a:p>
          </p:txBody>
        </p:sp>
        <p:sp>
          <p:nvSpPr>
            <p:cNvPr id="7" name="Rectangle 6"/>
            <p:cNvSpPr/>
            <p:nvPr/>
          </p:nvSpPr>
          <p:spPr>
            <a:xfrm>
              <a:off x="9939973" y="1435829"/>
              <a:ext cx="3200400" cy="731520"/>
            </a:xfrm>
            <a:prstGeom prst="rect">
              <a:avLst/>
            </a:prstGeom>
            <a:gradFill flip="none" rotWithShape="1">
              <a:gsLst>
                <a:gs pos="0">
                  <a:srgbClr val="2473A8">
                    <a:lumMod val="40000"/>
                    <a:lumOff val="60000"/>
                  </a:srgbClr>
                </a:gs>
                <a:gs pos="10000">
                  <a:srgbClr val="2473A8">
                    <a:lumMod val="60000"/>
                    <a:lumOff val="40000"/>
                  </a:srgbClr>
                </a:gs>
                <a:gs pos="70000">
                  <a:srgbClr val="2473A8"/>
                </a:gs>
              </a:gsLst>
              <a:lin ang="5400000" scaled="1"/>
              <a:tileRect/>
            </a:gradFill>
            <a:ln w="25400" cap="flat" cmpd="sng" algn="ctr">
              <a:noFill/>
              <a:prstDash val="solid"/>
            </a:ln>
            <a:effectLst/>
          </p:spPr>
          <p:txBody>
            <a:bodyPr rtlCol="0" anchor="ctr" anchorCtr="0">
              <a:noAutofit/>
            </a:bodyPr>
            <a:lstStyle/>
            <a:p>
              <a:pPr algn="ctr" defTabSz="640080">
                <a:lnSpc>
                  <a:spcPct val="90000"/>
                </a:lnSpc>
              </a:pPr>
              <a:r>
                <a:rPr lang="en-GB" sz="1400" b="1" kern="0" dirty="0">
                  <a:solidFill>
                    <a:srgbClr val="FFFFFF">
                      <a:alpha val="99000"/>
                    </a:srgbClr>
                  </a:solidFill>
                  <a:effectLst>
                    <a:outerShdw blurRad="38100" dist="38100" dir="2700000" algn="tl">
                      <a:srgbClr val="000000">
                        <a:alpha val="43137"/>
                      </a:srgbClr>
                    </a:outerShdw>
                  </a:effectLst>
                </a:rPr>
                <a:t>Single Sign On</a:t>
              </a:r>
              <a:endParaRPr lang="en-US" sz="1400" b="1" kern="0" dirty="0">
                <a:solidFill>
                  <a:srgbClr val="FFFFFF">
                    <a:alpha val="99000"/>
                  </a:srgbClr>
                </a:solidFill>
                <a:effectLst>
                  <a:outerShdw blurRad="38100" dist="38100" dir="2700000" algn="tl">
                    <a:srgbClr val="000000">
                      <a:alpha val="43137"/>
                    </a:srgbClr>
                  </a:outerShdw>
                </a:effectLst>
              </a:endParaRPr>
            </a:p>
          </p:txBody>
        </p:sp>
      </p:grpSp>
      <p:grpSp>
        <p:nvGrpSpPr>
          <p:cNvPr id="4" name="Group 3"/>
          <p:cNvGrpSpPr/>
          <p:nvPr/>
        </p:nvGrpSpPr>
        <p:grpSpPr>
          <a:xfrm>
            <a:off x="6212483" y="1104900"/>
            <a:ext cx="2000250" cy="1917700"/>
            <a:chOff x="9939973" y="3078480"/>
            <a:chExt cx="3200400" cy="1478280"/>
          </a:xfrm>
        </p:grpSpPr>
        <p:sp>
          <p:nvSpPr>
            <p:cNvPr id="9" name="Rectangle 8"/>
            <p:cNvSpPr/>
            <p:nvPr/>
          </p:nvSpPr>
          <p:spPr bwMode="auto">
            <a:xfrm>
              <a:off x="9939973" y="3078480"/>
              <a:ext cx="3200400" cy="1478280"/>
            </a:xfrm>
            <a:prstGeom prst="rect">
              <a:avLst/>
            </a:prstGeom>
            <a:solidFill>
              <a:schemeClr val="bg1"/>
            </a:solidFill>
            <a:ln w="25400" cap="flat" cmpd="sng" algn="ctr">
              <a:noFill/>
              <a:prstDash val="solid"/>
            </a:ln>
            <a:effectLst>
              <a:outerShdw blurRad="63500" sx="102000" sy="102000" algn="ctr" rotWithShape="0">
                <a:prstClr val="black">
                  <a:alpha val="40000"/>
                </a:prstClr>
              </a:outerShdw>
            </a:effectLst>
          </p:spPr>
          <p:txBody>
            <a:bodyPr tIns="777240" rtlCol="0" anchor="t" anchorCtr="0"/>
            <a:lstStyle/>
            <a:p>
              <a:pPr marL="200025" indent="-200025">
                <a:spcBef>
                  <a:spcPts val="140"/>
                </a:spcBef>
                <a:spcAft>
                  <a:spcPts val="140"/>
                </a:spcAft>
                <a:buClr>
                  <a:srgbClr val="525051"/>
                </a:buClr>
                <a:buSzPct val="100000"/>
                <a:buFont typeface="Arial" pitchFamily="34" charset="0"/>
                <a:buChar char="•"/>
                <a:defRPr/>
              </a:pPr>
              <a:r>
                <a:rPr lang="en-GB" sz="1300" dirty="0">
                  <a:solidFill>
                    <a:srgbClr val="292929">
                      <a:lumMod val="85000"/>
                      <a:lumOff val="15000"/>
                      <a:alpha val="99000"/>
                    </a:srgbClr>
                  </a:solidFill>
                </a:rPr>
                <a:t>10Gb Pooled + 500Mb PT</a:t>
              </a:r>
            </a:p>
            <a:p>
              <a:pPr marL="200025" indent="-200025">
                <a:spcBef>
                  <a:spcPts val="140"/>
                </a:spcBef>
                <a:spcAft>
                  <a:spcPts val="140"/>
                </a:spcAft>
                <a:buClr>
                  <a:srgbClr val="525051"/>
                </a:buClr>
                <a:buSzPct val="100000"/>
                <a:buFont typeface="Arial" pitchFamily="34" charset="0"/>
                <a:buChar char="•"/>
                <a:defRPr/>
              </a:pPr>
              <a:r>
                <a:rPr lang="en-GB" sz="1300" dirty="0">
                  <a:solidFill>
                    <a:srgbClr val="292929">
                      <a:lumMod val="85000"/>
                      <a:lumOff val="15000"/>
                      <a:alpha val="99000"/>
                    </a:srgbClr>
                  </a:solidFill>
                </a:rPr>
                <a:t>500Mb fixed per tenant </a:t>
              </a:r>
            </a:p>
            <a:p>
              <a:pPr marL="200025" indent="-200025">
                <a:spcBef>
                  <a:spcPts val="140"/>
                </a:spcBef>
                <a:spcAft>
                  <a:spcPts val="140"/>
                </a:spcAft>
                <a:buClr>
                  <a:srgbClr val="525051"/>
                </a:buClr>
                <a:buSzPct val="100000"/>
                <a:buFont typeface="Arial" pitchFamily="34" charset="0"/>
                <a:buChar char="•"/>
                <a:defRPr/>
              </a:pPr>
              <a:endParaRPr lang="en-US" sz="1300" dirty="0">
                <a:solidFill>
                  <a:srgbClr val="292929">
                    <a:lumMod val="85000"/>
                    <a:lumOff val="15000"/>
                    <a:alpha val="99000"/>
                  </a:srgbClr>
                </a:solidFill>
              </a:endParaRPr>
            </a:p>
          </p:txBody>
        </p:sp>
        <p:sp>
          <p:nvSpPr>
            <p:cNvPr id="10" name="Rectangle 9"/>
            <p:cNvSpPr/>
            <p:nvPr/>
          </p:nvSpPr>
          <p:spPr>
            <a:xfrm>
              <a:off x="9939973" y="3081749"/>
              <a:ext cx="3200400" cy="511601"/>
            </a:xfrm>
            <a:prstGeom prst="rect">
              <a:avLst/>
            </a:prstGeom>
            <a:gradFill flip="none" rotWithShape="1">
              <a:gsLst>
                <a:gs pos="0">
                  <a:srgbClr val="2473A8">
                    <a:lumMod val="40000"/>
                    <a:lumOff val="60000"/>
                  </a:srgbClr>
                </a:gs>
                <a:gs pos="10000">
                  <a:srgbClr val="2473A8">
                    <a:lumMod val="60000"/>
                    <a:lumOff val="40000"/>
                  </a:srgbClr>
                </a:gs>
                <a:gs pos="70000">
                  <a:srgbClr val="2473A8"/>
                </a:gs>
              </a:gsLst>
              <a:lin ang="5400000" scaled="1"/>
              <a:tileRect/>
            </a:gradFill>
            <a:ln w="25400" cap="flat" cmpd="sng" algn="ctr">
              <a:noFill/>
              <a:prstDash val="solid"/>
            </a:ln>
            <a:effectLst/>
          </p:spPr>
          <p:txBody>
            <a:bodyPr rtlCol="0" anchor="ctr" anchorCtr="0">
              <a:noAutofit/>
            </a:bodyPr>
            <a:lstStyle/>
            <a:p>
              <a:pPr algn="ctr" defTabSz="640080">
                <a:lnSpc>
                  <a:spcPct val="90000"/>
                </a:lnSpc>
              </a:pPr>
              <a:r>
                <a:rPr lang="en-GB" sz="1400" b="1" kern="0" dirty="0">
                  <a:solidFill>
                    <a:srgbClr val="FFFFFF">
                      <a:alpha val="99000"/>
                    </a:srgbClr>
                  </a:solidFill>
                  <a:effectLst>
                    <a:outerShdw blurRad="38100" dist="38100" dir="2700000" algn="tl">
                      <a:srgbClr val="000000">
                        <a:alpha val="43137"/>
                      </a:srgbClr>
                    </a:outerShdw>
                  </a:effectLst>
                </a:rPr>
                <a:t>Managed Storage</a:t>
              </a:r>
              <a:endParaRPr lang="en-US" sz="1400" b="1" kern="0" dirty="0">
                <a:solidFill>
                  <a:srgbClr val="FFFFFF">
                    <a:alpha val="99000"/>
                  </a:srgbClr>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7330947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Useful sites</a:t>
            </a:r>
            <a:endParaRPr lang="en-US" dirty="0"/>
          </a:p>
        </p:txBody>
      </p:sp>
      <p:sp>
        <p:nvSpPr>
          <p:cNvPr id="3" name="TextBox 2"/>
          <p:cNvSpPr txBox="1"/>
          <p:nvPr/>
        </p:nvSpPr>
        <p:spPr>
          <a:xfrm>
            <a:off x="395536" y="1412776"/>
            <a:ext cx="8258992" cy="4924425"/>
          </a:xfrm>
          <a:prstGeom prst="rect">
            <a:avLst/>
          </a:prstGeom>
          <a:noFill/>
        </p:spPr>
        <p:txBody>
          <a:bodyPr wrap="none" lIns="0" tIns="0" rIns="0" bIns="0" rtlCol="0">
            <a:spAutoFit/>
          </a:bodyPr>
          <a:lstStyle/>
          <a:p>
            <a:r>
              <a:rPr lang="en-GB" sz="1400" b="1" dirty="0" smtClean="0">
                <a:gradFill>
                  <a:gsLst>
                    <a:gs pos="0">
                      <a:schemeClr val="tx1"/>
                    </a:gs>
                    <a:gs pos="86000">
                      <a:schemeClr val="tx1"/>
                    </a:gs>
                  </a:gsLst>
                  <a:lin ang="5400000" scaled="0"/>
                </a:gradFill>
              </a:rPr>
              <a:t>Service Descriptions</a:t>
            </a:r>
            <a:endParaRPr lang="en-US" sz="1400" b="1" dirty="0" smtClean="0">
              <a:gradFill>
                <a:gsLst>
                  <a:gs pos="0">
                    <a:schemeClr val="tx1"/>
                  </a:gs>
                  <a:gs pos="86000">
                    <a:schemeClr val="tx1"/>
                  </a:gs>
                </a:gsLst>
                <a:lin ang="5400000" scaled="0"/>
              </a:gradFill>
            </a:endParaRPr>
          </a:p>
          <a:p>
            <a:r>
              <a:rPr lang="en-US" sz="1200" dirty="0" smtClean="0">
                <a:gradFill>
                  <a:gsLst>
                    <a:gs pos="0">
                      <a:schemeClr val="tx1"/>
                    </a:gs>
                    <a:gs pos="86000">
                      <a:schemeClr val="tx1"/>
                    </a:gs>
                  </a:gsLst>
                  <a:lin ang="5400000" scaled="0"/>
                </a:gradFill>
                <a:hlinkClick r:id="rId3"/>
              </a:rPr>
              <a:t>http</a:t>
            </a:r>
            <a:r>
              <a:rPr lang="en-US" sz="1200" dirty="0">
                <a:gradFill>
                  <a:gsLst>
                    <a:gs pos="0">
                      <a:schemeClr val="tx1"/>
                    </a:gs>
                    <a:gs pos="86000">
                      <a:schemeClr val="tx1"/>
                    </a:gs>
                  </a:gsLst>
                  <a:lin ang="5400000" scaled="0"/>
                </a:gradFill>
                <a:hlinkClick r:id="rId3"/>
              </a:rPr>
              <a:t>://</a:t>
            </a:r>
            <a:r>
              <a:rPr lang="en-US" sz="1200" dirty="0" smtClean="0">
                <a:gradFill>
                  <a:gsLst>
                    <a:gs pos="0">
                      <a:schemeClr val="tx1"/>
                    </a:gs>
                    <a:gs pos="86000">
                      <a:schemeClr val="tx1"/>
                    </a:gs>
                  </a:gsLst>
                  <a:lin ang="5400000" scaled="0"/>
                </a:gradFill>
                <a:hlinkClick r:id="rId3"/>
              </a:rPr>
              <a:t>www.microsoft.com/download/en/details.aspx?id=13602</a:t>
            </a:r>
            <a:endParaRPr lang="en-US" sz="1200" dirty="0" smtClean="0">
              <a:gradFill>
                <a:gsLst>
                  <a:gs pos="0">
                    <a:schemeClr val="tx1"/>
                  </a:gs>
                  <a:gs pos="86000">
                    <a:schemeClr val="tx1"/>
                  </a:gs>
                </a:gsLst>
                <a:lin ang="5400000" scaled="0"/>
              </a:gradFill>
            </a:endParaRPr>
          </a:p>
          <a:p>
            <a:endParaRPr lang="en-GB" sz="1200" dirty="0" smtClean="0">
              <a:gradFill>
                <a:gsLst>
                  <a:gs pos="0">
                    <a:schemeClr val="tx1"/>
                  </a:gs>
                  <a:gs pos="86000">
                    <a:schemeClr val="tx1"/>
                  </a:gs>
                </a:gsLst>
                <a:lin ang="5400000" scaled="0"/>
              </a:gradFill>
            </a:endParaRPr>
          </a:p>
          <a:p>
            <a:r>
              <a:rPr lang="en-GB" sz="1400" b="1" dirty="0" smtClean="0">
                <a:gradFill>
                  <a:gsLst>
                    <a:gs pos="0">
                      <a:schemeClr val="tx1"/>
                    </a:gs>
                    <a:gs pos="86000">
                      <a:schemeClr val="tx1"/>
                    </a:gs>
                  </a:gsLst>
                  <a:lin ang="5400000" scaled="0"/>
                </a:gradFill>
              </a:rPr>
              <a:t>Office 365 deployment guide</a:t>
            </a:r>
            <a:endParaRPr lang="en-GB" sz="1400" b="1" dirty="0">
              <a:gradFill>
                <a:gsLst>
                  <a:gs pos="0">
                    <a:schemeClr val="tx1"/>
                  </a:gs>
                  <a:gs pos="86000">
                    <a:schemeClr val="tx1"/>
                  </a:gs>
                </a:gsLst>
                <a:lin ang="5400000" scaled="0"/>
              </a:gradFill>
            </a:endParaRPr>
          </a:p>
          <a:p>
            <a:r>
              <a:rPr lang="en-US" sz="1200" dirty="0">
                <a:gradFill>
                  <a:gsLst>
                    <a:gs pos="0">
                      <a:schemeClr val="tx1"/>
                    </a:gs>
                    <a:gs pos="86000">
                      <a:schemeClr val="tx1"/>
                    </a:gs>
                  </a:gsLst>
                  <a:lin ang="5400000" scaled="0"/>
                </a:gradFill>
                <a:hlinkClick r:id="rId4"/>
              </a:rPr>
              <a:t>http://</a:t>
            </a:r>
            <a:r>
              <a:rPr lang="en-US" sz="1200" dirty="0" smtClean="0">
                <a:gradFill>
                  <a:gsLst>
                    <a:gs pos="0">
                      <a:schemeClr val="tx1"/>
                    </a:gs>
                    <a:gs pos="86000">
                      <a:schemeClr val="tx1"/>
                    </a:gs>
                  </a:gsLst>
                  <a:lin ang="5400000" scaled="0"/>
                </a:gradFill>
                <a:hlinkClick r:id="rId4"/>
              </a:rPr>
              <a:t>blogs.msdn.com/b/ukliveatedu/archive/2012/04/24/essential-reading-office-365-for-education.aspx</a:t>
            </a:r>
            <a:endParaRPr lang="en-US" sz="1200" dirty="0" smtClean="0">
              <a:gradFill>
                <a:gsLst>
                  <a:gs pos="0">
                    <a:schemeClr val="tx1"/>
                  </a:gs>
                  <a:gs pos="86000">
                    <a:schemeClr val="tx1"/>
                  </a:gs>
                </a:gsLst>
                <a:lin ang="5400000" scaled="0"/>
              </a:gradFill>
            </a:endParaRPr>
          </a:p>
          <a:p>
            <a:endParaRPr lang="en-GB" sz="1200" dirty="0">
              <a:gradFill>
                <a:gsLst>
                  <a:gs pos="0">
                    <a:schemeClr val="tx1"/>
                  </a:gs>
                  <a:gs pos="86000">
                    <a:schemeClr val="tx1"/>
                  </a:gs>
                </a:gsLst>
                <a:lin ang="5400000" scaled="0"/>
              </a:gradFill>
            </a:endParaRPr>
          </a:p>
          <a:p>
            <a:r>
              <a:rPr lang="en-GB" sz="1400" b="1" dirty="0" smtClean="0">
                <a:gradFill>
                  <a:gsLst>
                    <a:gs pos="0">
                      <a:schemeClr val="tx1"/>
                    </a:gs>
                    <a:gs pos="86000">
                      <a:schemeClr val="tx1"/>
                    </a:gs>
                  </a:gsLst>
                  <a:lin ang="5400000" scaled="0"/>
                </a:gradFill>
              </a:rPr>
              <a:t>Assessment and Planning toolkit</a:t>
            </a:r>
            <a:endParaRPr lang="en-US" sz="1400" b="1" dirty="0" smtClean="0">
              <a:gradFill>
                <a:gsLst>
                  <a:gs pos="0">
                    <a:schemeClr val="tx1"/>
                  </a:gs>
                  <a:gs pos="86000">
                    <a:schemeClr val="tx1"/>
                  </a:gs>
                </a:gsLst>
                <a:lin ang="5400000" scaled="0"/>
              </a:gradFill>
            </a:endParaRPr>
          </a:p>
          <a:p>
            <a:r>
              <a:rPr lang="en-US" sz="1200" dirty="0">
                <a:hlinkClick r:id="rId5" tooltip="http://blogs.msdn.com/b/ukliveatedu/archive/2012/05/02/is-your-it-environment-ready-for-office-365-for-education.aspx"/>
              </a:rPr>
              <a:t>http://blogs.msdn.com/b/ukliveatedu/archive/2012/05/02/is-your-it-environment-ready-for-office-365-for-education.aspx</a:t>
            </a:r>
            <a:endParaRPr lang="en-US" sz="1200" dirty="0"/>
          </a:p>
          <a:p>
            <a:endParaRPr lang="en-GB" sz="1200" dirty="0" smtClean="0">
              <a:gradFill>
                <a:gsLst>
                  <a:gs pos="0">
                    <a:schemeClr val="tx1"/>
                  </a:gs>
                  <a:gs pos="86000">
                    <a:schemeClr val="tx1"/>
                  </a:gs>
                </a:gsLst>
                <a:lin ang="5400000" scaled="0"/>
              </a:gradFill>
            </a:endParaRPr>
          </a:p>
          <a:p>
            <a:r>
              <a:rPr lang="en-GB" sz="1400" b="1" dirty="0" smtClean="0">
                <a:gradFill>
                  <a:gsLst>
                    <a:gs pos="0">
                      <a:schemeClr val="tx1"/>
                    </a:gs>
                    <a:gs pos="86000">
                      <a:schemeClr val="tx1"/>
                    </a:gs>
                  </a:gsLst>
                  <a:lin ang="5400000" scaled="0"/>
                </a:gradFill>
              </a:rPr>
              <a:t>Microsoft Office 365 Main Site</a:t>
            </a:r>
            <a:endParaRPr lang="en-GB" sz="1400" b="1" dirty="0">
              <a:gradFill>
                <a:gsLst>
                  <a:gs pos="0">
                    <a:schemeClr val="tx1"/>
                  </a:gs>
                  <a:gs pos="86000">
                    <a:schemeClr val="tx1"/>
                  </a:gs>
                </a:gsLst>
                <a:lin ang="5400000" scaled="0"/>
              </a:gradFill>
            </a:endParaRPr>
          </a:p>
          <a:p>
            <a:r>
              <a:rPr lang="en-US" sz="1200" dirty="0">
                <a:gradFill>
                  <a:gsLst>
                    <a:gs pos="0">
                      <a:schemeClr val="tx1"/>
                    </a:gs>
                    <a:gs pos="86000">
                      <a:schemeClr val="tx1"/>
                    </a:gs>
                  </a:gsLst>
                  <a:lin ang="5400000" scaled="0"/>
                </a:gradFill>
                <a:hlinkClick r:id="rId6"/>
              </a:rPr>
              <a:t>http://</a:t>
            </a:r>
            <a:r>
              <a:rPr lang="en-US" sz="1200" dirty="0" smtClean="0">
                <a:gradFill>
                  <a:gsLst>
                    <a:gs pos="0">
                      <a:schemeClr val="tx1"/>
                    </a:gs>
                    <a:gs pos="86000">
                      <a:schemeClr val="tx1"/>
                    </a:gs>
                  </a:gsLst>
                  <a:lin ang="5400000" scaled="0"/>
                </a:gradFill>
                <a:hlinkClick r:id="rId6"/>
              </a:rPr>
              <a:t>www.microsoft.com/en-us/office365/online-software.aspx#fbid=gUZS0S28way</a:t>
            </a:r>
            <a:endParaRPr lang="en-US" sz="1200" dirty="0" smtClean="0">
              <a:gradFill>
                <a:gsLst>
                  <a:gs pos="0">
                    <a:schemeClr val="tx1"/>
                  </a:gs>
                  <a:gs pos="86000">
                    <a:schemeClr val="tx1"/>
                  </a:gs>
                </a:gsLst>
                <a:lin ang="5400000" scaled="0"/>
              </a:gradFill>
            </a:endParaRPr>
          </a:p>
          <a:p>
            <a:endParaRPr lang="en-GB" sz="1200" dirty="0" smtClean="0">
              <a:gradFill>
                <a:gsLst>
                  <a:gs pos="0">
                    <a:schemeClr val="tx1"/>
                  </a:gs>
                  <a:gs pos="86000">
                    <a:schemeClr val="tx1"/>
                  </a:gs>
                </a:gsLst>
                <a:lin ang="5400000" scaled="0"/>
              </a:gradFill>
            </a:endParaRPr>
          </a:p>
          <a:p>
            <a:r>
              <a:rPr lang="en-GB" sz="1400" b="1" dirty="0" smtClean="0">
                <a:gradFill>
                  <a:gsLst>
                    <a:gs pos="0">
                      <a:schemeClr val="tx1"/>
                    </a:gs>
                    <a:gs pos="86000">
                      <a:schemeClr val="tx1"/>
                    </a:gs>
                  </a:gsLst>
                  <a:lin ang="5400000" scaled="0"/>
                </a:gradFill>
              </a:rPr>
              <a:t>Security, Compliance and Privacy information</a:t>
            </a:r>
            <a:endParaRPr lang="en-GB" sz="1400" b="1" dirty="0">
              <a:gradFill>
                <a:gsLst>
                  <a:gs pos="0">
                    <a:schemeClr val="tx1"/>
                  </a:gs>
                  <a:gs pos="86000">
                    <a:schemeClr val="tx1"/>
                  </a:gs>
                </a:gsLst>
                <a:lin ang="5400000" scaled="0"/>
              </a:gradFill>
            </a:endParaRPr>
          </a:p>
          <a:p>
            <a:r>
              <a:rPr lang="en-US" sz="1200" dirty="0">
                <a:gradFill>
                  <a:gsLst>
                    <a:gs pos="0">
                      <a:schemeClr val="tx1"/>
                    </a:gs>
                    <a:gs pos="86000">
                      <a:schemeClr val="tx1"/>
                    </a:gs>
                  </a:gsLst>
                  <a:lin ang="5400000" scaled="0"/>
                </a:gradFill>
                <a:hlinkClick r:id="rId7"/>
              </a:rPr>
              <a:t>http://</a:t>
            </a:r>
            <a:r>
              <a:rPr lang="en-US" sz="1200" dirty="0" smtClean="0">
                <a:gradFill>
                  <a:gsLst>
                    <a:gs pos="0">
                      <a:schemeClr val="tx1"/>
                    </a:gs>
                    <a:gs pos="86000">
                      <a:schemeClr val="tx1"/>
                    </a:gs>
                  </a:gsLst>
                  <a:lin ang="5400000" scaled="0"/>
                </a:gradFill>
                <a:hlinkClick r:id="rId7"/>
              </a:rPr>
              <a:t>www.microsoft.com/en-us/office365/trust-center.aspx#fbid=gUZS0S28way</a:t>
            </a:r>
            <a:endParaRPr lang="en-US" sz="1200" dirty="0" smtClean="0">
              <a:gradFill>
                <a:gsLst>
                  <a:gs pos="0">
                    <a:schemeClr val="tx1"/>
                  </a:gs>
                  <a:gs pos="86000">
                    <a:schemeClr val="tx1"/>
                  </a:gs>
                </a:gsLst>
                <a:lin ang="5400000" scaled="0"/>
              </a:gradFill>
            </a:endParaRPr>
          </a:p>
          <a:p>
            <a:endParaRPr lang="en-US" sz="1200" dirty="0" smtClean="0"/>
          </a:p>
          <a:p>
            <a:r>
              <a:rPr lang="en-US" sz="1400" b="1" dirty="0" smtClean="0"/>
              <a:t>Office </a:t>
            </a:r>
            <a:r>
              <a:rPr lang="en-US" sz="1400" b="1" dirty="0"/>
              <a:t>365 Video introductions</a:t>
            </a:r>
          </a:p>
          <a:p>
            <a:r>
              <a:rPr lang="en-US" sz="1200" u="sng" dirty="0">
                <a:hlinkClick r:id="rId8"/>
              </a:rPr>
              <a:t>http://office.microsoft.com/en-gb/videos/office-365-for-enterprises-a-tour-for-administrators-HA102654955.aspx?redir=0</a:t>
            </a:r>
            <a:endParaRPr lang="en-US" sz="1200" dirty="0"/>
          </a:p>
          <a:p>
            <a:r>
              <a:rPr lang="en-US" sz="1200" dirty="0"/>
              <a:t> </a:t>
            </a:r>
          </a:p>
          <a:p>
            <a:r>
              <a:rPr lang="en-US" sz="1400" b="1" dirty="0"/>
              <a:t>Video tour giving a user perspective</a:t>
            </a:r>
          </a:p>
          <a:p>
            <a:r>
              <a:rPr lang="en-US" sz="1200" u="sng" dirty="0">
                <a:hlinkClick r:id="rId9"/>
              </a:rPr>
              <a:t>http://</a:t>
            </a:r>
            <a:r>
              <a:rPr lang="en-US" sz="1200" u="sng" dirty="0" smtClean="0">
                <a:hlinkClick r:id="rId9"/>
              </a:rPr>
              <a:t>office.microsoft.com/en-gb/videos/office-365-a-tour-for-users-HA102657904.aspx?CTT=5&amp;origin=HA102654955</a:t>
            </a:r>
            <a:endParaRPr lang="en-US" sz="1200" u="sng" dirty="0" smtClean="0"/>
          </a:p>
          <a:p>
            <a:endParaRPr lang="en-US" sz="1200" u="sng" dirty="0" smtClean="0"/>
          </a:p>
          <a:p>
            <a:endParaRPr lang="en-GB" sz="1200" u="sng" dirty="0" smtClean="0"/>
          </a:p>
          <a:p>
            <a:endParaRPr lang="en-GB" sz="1200" u="sng" dirty="0"/>
          </a:p>
          <a:p>
            <a:endParaRPr lang="en-US" sz="1200" dirty="0"/>
          </a:p>
          <a:p>
            <a:endParaRPr lang="en-US" dirty="0" smtClean="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2696090049"/>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53693" y="4177145"/>
            <a:ext cx="7714011" cy="997196"/>
          </a:xfrm>
        </p:spPr>
        <p:txBody>
          <a:bodyPr/>
          <a:lstStyle/>
          <a:p>
            <a:r>
              <a:rPr lang="en-GB" dirty="0" smtClean="0">
                <a:hlinkClick r:id="rId3"/>
              </a:rPr>
              <a:t>markmcm@microsoft.com</a:t>
            </a:r>
            <a:r>
              <a:rPr lang="en-GB" dirty="0" smtClean="0"/>
              <a:t/>
            </a:r>
            <a:br>
              <a:rPr lang="en-GB" dirty="0" smtClean="0"/>
            </a:br>
            <a:endParaRPr lang="en-US" dirty="0"/>
          </a:p>
        </p:txBody>
      </p:sp>
      <p:sp>
        <p:nvSpPr>
          <p:cNvPr id="5" name="Subtitle 4"/>
          <p:cNvSpPr>
            <a:spLocks noGrp="1"/>
          </p:cNvSpPr>
          <p:nvPr>
            <p:ph type="subTitle" idx="1"/>
          </p:nvPr>
        </p:nvSpPr>
        <p:spPr>
          <a:xfrm>
            <a:off x="1167754" y="4710548"/>
            <a:ext cx="7699951" cy="235449"/>
          </a:xfrm>
        </p:spPr>
        <p:txBody>
          <a:bodyPr/>
          <a:lstStyle/>
          <a:p>
            <a:r>
              <a:rPr lang="en-US" b="1" dirty="0"/>
              <a:t>Twitter: @</a:t>
            </a:r>
            <a:r>
              <a:rPr lang="en-US" b="1" dirty="0" err="1"/>
              <a:t>MarkSMcManus</a:t>
            </a:r>
            <a:endParaRPr lang="en-US" dirty="0"/>
          </a:p>
        </p:txBody>
      </p:sp>
      <p:sp>
        <p:nvSpPr>
          <p:cNvPr id="6" name="Text Placeholder 5"/>
          <p:cNvSpPr>
            <a:spLocks noGrp="1"/>
          </p:cNvSpPr>
          <p:nvPr>
            <p:ph type="body" sz="quarter" idx="10"/>
          </p:nvPr>
        </p:nvSpPr>
        <p:spPr/>
        <p:txBody>
          <a:bodyPr/>
          <a:lstStyle/>
          <a:p>
            <a:r>
              <a:rPr lang="en-US" dirty="0" smtClean="0"/>
              <a:t>Thank You</a:t>
            </a:r>
            <a:endParaRPr lang="en-US" dirty="0"/>
          </a:p>
        </p:txBody>
      </p:sp>
    </p:spTree>
    <p:extLst>
      <p:ext uri="{BB962C8B-B14F-4D97-AF65-F5344CB8AC3E}">
        <p14:creationId xmlns:p14="http://schemas.microsoft.com/office/powerpoint/2010/main" val="206241135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effectLst>
                  <a:outerShdw blurRad="38100" dist="38100" dir="2700000" algn="tl">
                    <a:srgbClr val="000000">
                      <a:alpha val="43137"/>
                    </a:srgbClr>
                  </a:outerShdw>
                </a:effectLst>
                <a:latin typeface="+mn-lt"/>
              </a:rPr>
              <a:t>Office 365 Offerings – Standalone Offerings - </a:t>
            </a:r>
            <a:r>
              <a:rPr lang="en-US" sz="3200" b="1" u="sng" dirty="0" smtClean="0">
                <a:solidFill>
                  <a:srgbClr val="FF0000">
                    <a:alpha val="99000"/>
                  </a:srgbClr>
                </a:solidFill>
                <a:effectLst>
                  <a:outerShdw blurRad="38100" dist="38100" dir="2700000" algn="tl">
                    <a:srgbClr val="000000">
                      <a:alpha val="43137"/>
                    </a:srgbClr>
                  </a:outerShdw>
                </a:effectLst>
                <a:latin typeface="+mn-lt"/>
              </a:rPr>
              <a:t>Student</a:t>
            </a:r>
            <a:r>
              <a:rPr lang="en-US" sz="3200" b="1" u="sng" dirty="0" smtClean="0">
                <a:effectLst>
                  <a:outerShdw blurRad="38100" dist="38100" dir="2700000" algn="tl">
                    <a:srgbClr val="000000">
                      <a:alpha val="43137"/>
                    </a:srgbClr>
                  </a:outerShdw>
                </a:effectLst>
                <a:latin typeface="+mn-lt"/>
              </a:rPr>
              <a:t> </a:t>
            </a:r>
            <a:endParaRPr lang="en-US" sz="3200" b="1" u="sng" dirty="0">
              <a:effectLst>
                <a:outerShdw blurRad="38100" dist="38100" dir="2700000" algn="tl">
                  <a:srgbClr val="000000">
                    <a:alpha val="43137"/>
                  </a:srgbClr>
                </a:outerShdw>
              </a:effectLst>
              <a:latin typeface="+mn-lt"/>
            </a:endParaRPr>
          </a:p>
        </p:txBody>
      </p:sp>
      <p:sp>
        <p:nvSpPr>
          <p:cNvPr id="45" name="Content Placeholder 2"/>
          <p:cNvSpPr>
            <a:spLocks noGrp="1"/>
          </p:cNvSpPr>
          <p:nvPr>
            <p:ph idx="4294967295"/>
          </p:nvPr>
        </p:nvSpPr>
        <p:spPr>
          <a:xfrm>
            <a:off x="361033" y="5765907"/>
            <a:ext cx="8386763" cy="193675"/>
          </a:xfrm>
        </p:spPr>
        <p:txBody>
          <a:bodyPr>
            <a:normAutofit fontScale="92500" lnSpcReduction="10000"/>
          </a:bodyPr>
          <a:lstStyle/>
          <a:p>
            <a:pPr marL="0" indent="0">
              <a:spcBef>
                <a:spcPts val="300"/>
              </a:spcBef>
              <a:spcAft>
                <a:spcPts val="300"/>
              </a:spcAft>
              <a:buNone/>
            </a:pPr>
            <a:r>
              <a:rPr lang="en-US" sz="1400" dirty="0">
                <a:solidFill>
                  <a:schemeClr val="tx1"/>
                </a:solidFill>
              </a:rPr>
              <a:t>Plan 2 offers include all features from Plan 1;  offers are inclusive and not </a:t>
            </a:r>
            <a:r>
              <a:rPr lang="en-US" sz="1400" dirty="0" smtClean="0">
                <a:solidFill>
                  <a:schemeClr val="tx1"/>
                </a:solidFill>
              </a:rPr>
              <a:t>additive</a:t>
            </a:r>
            <a:endParaRPr lang="en-US" sz="1400" dirty="0">
              <a:solidFill>
                <a:schemeClr val="tx1"/>
              </a:solidFill>
            </a:endParaRPr>
          </a:p>
        </p:txBody>
      </p:sp>
      <p:sp>
        <p:nvSpPr>
          <p:cNvPr id="46" name="Rectangle 45"/>
          <p:cNvSpPr/>
          <p:nvPr/>
        </p:nvSpPr>
        <p:spPr bwMode="auto">
          <a:xfrm>
            <a:off x="458788" y="1182817"/>
            <a:ext cx="2103120" cy="4480560"/>
          </a:xfrm>
          <a:prstGeom prst="rect">
            <a:avLst/>
          </a:prstGeom>
          <a:solidFill>
            <a:schemeClr val="bg1"/>
          </a:solidFill>
          <a:ln w="25400" cap="flat" cmpd="sng" algn="ctr">
            <a:noFill/>
            <a:prstDash val="solid"/>
          </a:ln>
          <a:effectLst>
            <a:outerShdw blurRad="63500" sx="102000" sy="102000" algn="ctr" rotWithShape="0">
              <a:prstClr val="black">
                <a:alpha val="40000"/>
              </a:prstClr>
            </a:outerShdw>
          </a:effectLst>
        </p:spPr>
        <p:txBody>
          <a:bodyPr tIns="502920" rtlCol="0" anchor="t" anchorCtr="0"/>
          <a:lstStyle/>
          <a:p>
            <a:pPr marL="171450" indent="-171450" defTabSz="914363">
              <a:spcBef>
                <a:spcPts val="400"/>
              </a:spcBef>
              <a:spcAft>
                <a:spcPts val="400"/>
              </a:spcAft>
              <a:buClr>
                <a:srgbClr val="595959"/>
              </a:buClr>
              <a:buSzPct val="100000"/>
              <a:buFont typeface="Arial" pitchFamily="34" charset="0"/>
              <a:buChar char="•"/>
              <a:defRPr/>
            </a:pPr>
            <a:endParaRPr lang="en-US" sz="1400" dirty="0">
              <a:solidFill>
                <a:prstClr val="black">
                  <a:lumMod val="85000"/>
                  <a:lumOff val="15000"/>
                  <a:alpha val="99000"/>
                </a:prstClr>
              </a:solidFill>
            </a:endParaRPr>
          </a:p>
        </p:txBody>
      </p:sp>
      <p:sp>
        <p:nvSpPr>
          <p:cNvPr id="47" name="Rectangle 46"/>
          <p:cNvSpPr/>
          <p:nvPr/>
        </p:nvSpPr>
        <p:spPr>
          <a:xfrm>
            <a:off x="458788" y="1182817"/>
            <a:ext cx="2103120" cy="320040"/>
          </a:xfrm>
          <a:prstGeom prst="rect">
            <a:avLst/>
          </a:prstGeom>
          <a:gradFill flip="none" rotWithShape="1">
            <a:gsLst>
              <a:gs pos="0">
                <a:srgbClr val="2473A8">
                  <a:lumMod val="40000"/>
                  <a:lumOff val="60000"/>
                </a:srgbClr>
              </a:gs>
              <a:gs pos="10000">
                <a:srgbClr val="2473A8">
                  <a:lumMod val="60000"/>
                  <a:lumOff val="40000"/>
                </a:srgbClr>
              </a:gs>
              <a:gs pos="70000">
                <a:srgbClr val="2473A8"/>
              </a:gs>
            </a:gsLst>
            <a:lin ang="5400000" scaled="1"/>
            <a:tileRect/>
          </a:gradFill>
          <a:ln w="25400" cap="flat" cmpd="sng" algn="ctr">
            <a:noFill/>
            <a:prstDash val="solid"/>
          </a:ln>
          <a:effectLst/>
        </p:spPr>
        <p:txBody>
          <a:bodyPr rtlCol="0" anchor="ctr" anchorCtr="0">
            <a:noAutofit/>
          </a:bodyPr>
          <a:lstStyle/>
          <a:p>
            <a:pPr algn="ctr">
              <a:lnSpc>
                <a:spcPct val="90000"/>
              </a:lnSpc>
            </a:pPr>
            <a:r>
              <a:rPr lang="en-US" sz="1600" b="1" kern="0" dirty="0">
                <a:solidFill>
                  <a:prstClr val="white">
                    <a:alpha val="99000"/>
                  </a:prstClr>
                </a:solidFill>
                <a:effectLst>
                  <a:outerShdw blurRad="38100" dist="38100" dir="2700000" algn="tl">
                    <a:srgbClr val="000000">
                      <a:alpha val="43137"/>
                    </a:srgbClr>
                  </a:outerShdw>
                </a:effectLst>
              </a:rPr>
              <a:t>Workload</a:t>
            </a:r>
          </a:p>
        </p:txBody>
      </p:sp>
      <p:sp>
        <p:nvSpPr>
          <p:cNvPr id="48" name="Rectangle 47"/>
          <p:cNvSpPr/>
          <p:nvPr/>
        </p:nvSpPr>
        <p:spPr bwMode="auto">
          <a:xfrm>
            <a:off x="2699068" y="1182817"/>
            <a:ext cx="2286000" cy="4480560"/>
          </a:xfrm>
          <a:prstGeom prst="rect">
            <a:avLst/>
          </a:prstGeom>
          <a:solidFill>
            <a:schemeClr val="bg1"/>
          </a:solidFill>
          <a:ln w="12700" cap="rnd">
            <a:noFill/>
            <a:prstDash val="sysDash"/>
            <a:headEnd type="oval"/>
          </a:ln>
          <a:effectLst>
            <a:outerShdw blurRad="63500" sx="102000" sy="102000" algn="ctr" rotWithShape="0">
              <a:prstClr val="black">
                <a:alpha val="40000"/>
              </a:prstClr>
            </a:outerShdw>
          </a:effectLst>
        </p:spPr>
        <p:txBody>
          <a:bodyPr tIns="502920" rtlCol="0" anchor="t" anchorCtr="0"/>
          <a:lstStyle/>
          <a:p>
            <a:pPr marL="171450" indent="-171450" defTabSz="914363">
              <a:spcBef>
                <a:spcPts val="400"/>
              </a:spcBef>
              <a:spcAft>
                <a:spcPts val="400"/>
              </a:spcAft>
              <a:buClr>
                <a:srgbClr val="595959"/>
              </a:buClr>
              <a:buSzPct val="100000"/>
              <a:buFont typeface="Arial" pitchFamily="34" charset="0"/>
              <a:buChar char="•"/>
              <a:defRPr/>
            </a:pPr>
            <a:endParaRPr lang="en-US" sz="1400" dirty="0">
              <a:solidFill>
                <a:prstClr val="black">
                  <a:lumMod val="85000"/>
                  <a:lumOff val="15000"/>
                  <a:alpha val="99000"/>
                </a:prstClr>
              </a:solidFill>
            </a:endParaRPr>
          </a:p>
        </p:txBody>
      </p:sp>
      <p:sp>
        <p:nvSpPr>
          <p:cNvPr id="49" name="Rectangle 48"/>
          <p:cNvSpPr/>
          <p:nvPr/>
        </p:nvSpPr>
        <p:spPr>
          <a:xfrm>
            <a:off x="2699068" y="1182817"/>
            <a:ext cx="2286000" cy="320040"/>
          </a:xfrm>
          <a:prstGeom prst="rect">
            <a:avLst/>
          </a:prstGeom>
          <a:gradFill flip="none" rotWithShape="1">
            <a:gsLst>
              <a:gs pos="0">
                <a:srgbClr val="FE6A00">
                  <a:lumMod val="40000"/>
                  <a:lumOff val="60000"/>
                </a:srgbClr>
              </a:gs>
              <a:gs pos="10000">
                <a:srgbClr val="FE6A00">
                  <a:lumMod val="60000"/>
                  <a:lumOff val="40000"/>
                </a:srgbClr>
              </a:gs>
              <a:gs pos="70000">
                <a:srgbClr val="FE6A00"/>
              </a:gs>
            </a:gsLst>
            <a:lin ang="5400000" scaled="1"/>
            <a:tileRect/>
          </a:gradFill>
          <a:ln w="25400" cap="flat" cmpd="sng" algn="ctr">
            <a:noFill/>
            <a:prstDash val="solid"/>
          </a:ln>
          <a:effectLst/>
        </p:spPr>
        <p:txBody>
          <a:bodyPr rtlCol="0" anchor="ctr" anchorCtr="0">
            <a:noAutofit/>
          </a:bodyPr>
          <a:lstStyle/>
          <a:p>
            <a:pPr algn="ctr">
              <a:lnSpc>
                <a:spcPct val="90000"/>
              </a:lnSpc>
            </a:pPr>
            <a:r>
              <a:rPr lang="en-US" sz="1600" b="1" kern="0" dirty="0">
                <a:solidFill>
                  <a:prstClr val="white">
                    <a:alpha val="99000"/>
                  </a:prstClr>
                </a:solidFill>
                <a:effectLst>
                  <a:outerShdw blurRad="38100" dist="38100" dir="2700000" algn="tl">
                    <a:srgbClr val="000000">
                      <a:alpha val="43137"/>
                    </a:srgbClr>
                  </a:outerShdw>
                </a:effectLst>
              </a:rPr>
              <a:t>Standalone SKUs</a:t>
            </a:r>
          </a:p>
        </p:txBody>
      </p:sp>
      <p:sp>
        <p:nvSpPr>
          <p:cNvPr id="50" name="Rectangle 49"/>
          <p:cNvSpPr/>
          <p:nvPr/>
        </p:nvSpPr>
        <p:spPr bwMode="auto">
          <a:xfrm>
            <a:off x="5113930" y="1182817"/>
            <a:ext cx="3566160" cy="4480560"/>
          </a:xfrm>
          <a:prstGeom prst="rect">
            <a:avLst/>
          </a:prstGeom>
          <a:solidFill>
            <a:schemeClr val="bg1"/>
          </a:solidFill>
          <a:ln w="12700" cap="rnd">
            <a:noFill/>
            <a:prstDash val="sysDash"/>
            <a:headEnd type="oval"/>
          </a:ln>
          <a:effectLst>
            <a:outerShdw blurRad="63500" sx="102000" sy="102000" algn="ctr" rotWithShape="0">
              <a:prstClr val="black">
                <a:alpha val="40000"/>
              </a:prstClr>
            </a:outerShdw>
          </a:effectLst>
        </p:spPr>
        <p:txBody>
          <a:bodyPr tIns="502920" rtlCol="0" anchor="t" anchorCtr="0"/>
          <a:lstStyle/>
          <a:p>
            <a:pPr marL="171450" indent="-171450" defTabSz="914363">
              <a:spcBef>
                <a:spcPts val="400"/>
              </a:spcBef>
              <a:spcAft>
                <a:spcPts val="400"/>
              </a:spcAft>
              <a:buClr>
                <a:srgbClr val="595959"/>
              </a:buClr>
              <a:buSzPct val="100000"/>
              <a:buFont typeface="Arial" pitchFamily="34" charset="0"/>
              <a:buChar char="•"/>
            </a:pPr>
            <a:endParaRPr lang="en-US" sz="1400" dirty="0">
              <a:solidFill>
                <a:prstClr val="black">
                  <a:lumMod val="85000"/>
                  <a:lumOff val="15000"/>
                  <a:alpha val="99000"/>
                </a:prstClr>
              </a:solidFill>
            </a:endParaRPr>
          </a:p>
        </p:txBody>
      </p:sp>
      <p:sp>
        <p:nvSpPr>
          <p:cNvPr id="51" name="Rectangle 50"/>
          <p:cNvSpPr/>
          <p:nvPr/>
        </p:nvSpPr>
        <p:spPr>
          <a:xfrm>
            <a:off x="5113930" y="1182817"/>
            <a:ext cx="3566160" cy="320040"/>
          </a:xfrm>
          <a:prstGeom prst="rect">
            <a:avLst/>
          </a:prstGeom>
          <a:gradFill flip="none" rotWithShape="1">
            <a:gsLst>
              <a:gs pos="0">
                <a:srgbClr val="6BBD46">
                  <a:lumMod val="40000"/>
                  <a:lumOff val="60000"/>
                </a:srgbClr>
              </a:gs>
              <a:gs pos="10000">
                <a:srgbClr val="6BBD46">
                  <a:lumMod val="60000"/>
                  <a:lumOff val="40000"/>
                </a:srgbClr>
              </a:gs>
              <a:gs pos="70000">
                <a:srgbClr val="6BBD46"/>
              </a:gs>
            </a:gsLst>
            <a:lin ang="5400000" scaled="1"/>
            <a:tileRect/>
          </a:gradFill>
          <a:ln w="25400" cap="flat" cmpd="sng" algn="ctr">
            <a:noFill/>
            <a:prstDash val="solid"/>
          </a:ln>
          <a:effectLst/>
        </p:spPr>
        <p:txBody>
          <a:bodyPr rtlCol="0" anchor="ctr" anchorCtr="0">
            <a:noAutofit/>
          </a:bodyPr>
          <a:lstStyle/>
          <a:p>
            <a:pPr algn="ctr">
              <a:lnSpc>
                <a:spcPct val="90000"/>
              </a:lnSpc>
            </a:pPr>
            <a:r>
              <a:rPr lang="en-US" sz="1600" b="1" kern="0" dirty="0">
                <a:solidFill>
                  <a:prstClr val="white">
                    <a:alpha val="99000"/>
                  </a:prstClr>
                </a:solidFill>
                <a:effectLst>
                  <a:outerShdw blurRad="38100" dist="38100" dir="2700000" algn="tl">
                    <a:srgbClr val="000000">
                      <a:alpha val="43137"/>
                    </a:srgbClr>
                  </a:outerShdw>
                </a:effectLst>
              </a:rPr>
              <a:t>Key Features</a:t>
            </a:r>
          </a:p>
        </p:txBody>
      </p:sp>
      <p:sp>
        <p:nvSpPr>
          <p:cNvPr id="52" name="Rounded Rectangle 51"/>
          <p:cNvSpPr/>
          <p:nvPr/>
        </p:nvSpPr>
        <p:spPr bwMode="auto">
          <a:xfrm>
            <a:off x="550228" y="1576705"/>
            <a:ext cx="1920240" cy="822960"/>
          </a:xfrm>
          <a:prstGeom prst="roundRect">
            <a:avLst>
              <a:gd name="adj" fmla="val 6922"/>
            </a:avLst>
          </a:prstGeom>
          <a:gradFill flip="none" rotWithShape="1">
            <a:gsLst>
              <a:gs pos="17000">
                <a:schemeClr val="bg1">
                  <a:alpha val="84000"/>
                </a:schemeClr>
              </a:gs>
              <a:gs pos="0">
                <a:schemeClr val="bg1">
                  <a:lumMod val="85000"/>
                </a:schemeClr>
              </a:gs>
              <a:gs pos="100000">
                <a:schemeClr val="bg1">
                  <a:alpha val="82000"/>
                </a:schemeClr>
              </a:gs>
            </a:gsLst>
            <a:lin ang="10800000" scaled="1"/>
            <a:tileRect/>
          </a:gradFill>
          <a:ln w="12700" cap="rnd">
            <a:noFill/>
            <a:prstDash val="sysDash"/>
            <a:headEnd type="ova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marL="0" lvl="1" algn="ctr" defTabSz="914363"/>
            <a:endParaRPr lang="en-US" sz="1600" b="1" dirty="0">
              <a:solidFill>
                <a:srgbClr val="595959">
                  <a:lumMod val="50000"/>
                  <a:alpha val="99000"/>
                </a:srgbClr>
              </a:solidFill>
            </a:endParaRPr>
          </a:p>
        </p:txBody>
      </p:sp>
      <p:sp>
        <p:nvSpPr>
          <p:cNvPr id="53" name="Rounded Rectangle 52"/>
          <p:cNvSpPr/>
          <p:nvPr/>
        </p:nvSpPr>
        <p:spPr bwMode="auto">
          <a:xfrm>
            <a:off x="550228" y="2491267"/>
            <a:ext cx="1920240" cy="822960"/>
          </a:xfrm>
          <a:prstGeom prst="roundRect">
            <a:avLst>
              <a:gd name="adj" fmla="val 6922"/>
            </a:avLst>
          </a:prstGeom>
          <a:gradFill flip="none" rotWithShape="1">
            <a:gsLst>
              <a:gs pos="17000">
                <a:schemeClr val="bg1">
                  <a:alpha val="84000"/>
                </a:schemeClr>
              </a:gs>
              <a:gs pos="0">
                <a:schemeClr val="bg1">
                  <a:lumMod val="85000"/>
                </a:schemeClr>
              </a:gs>
              <a:gs pos="100000">
                <a:schemeClr val="bg1">
                  <a:alpha val="82000"/>
                </a:schemeClr>
              </a:gs>
            </a:gsLst>
            <a:lin ang="10800000" scaled="1"/>
            <a:tileRect/>
          </a:gradFill>
          <a:ln w="12700" cap="rnd">
            <a:noFill/>
            <a:prstDash val="sysDash"/>
            <a:headEnd type="ova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marL="0" lvl="1" algn="ctr" defTabSz="914363"/>
            <a:endParaRPr lang="en-US" sz="1600" b="1" dirty="0">
              <a:solidFill>
                <a:srgbClr val="595959">
                  <a:lumMod val="50000"/>
                  <a:alpha val="99000"/>
                </a:srgbClr>
              </a:solidFill>
            </a:endParaRPr>
          </a:p>
        </p:txBody>
      </p:sp>
      <p:sp>
        <p:nvSpPr>
          <p:cNvPr id="54" name="Rounded Rectangle 53"/>
          <p:cNvSpPr/>
          <p:nvPr/>
        </p:nvSpPr>
        <p:spPr bwMode="auto">
          <a:xfrm>
            <a:off x="550228" y="3405829"/>
            <a:ext cx="1920240" cy="822960"/>
          </a:xfrm>
          <a:prstGeom prst="roundRect">
            <a:avLst>
              <a:gd name="adj" fmla="val 6922"/>
            </a:avLst>
          </a:prstGeom>
          <a:gradFill flip="none" rotWithShape="1">
            <a:gsLst>
              <a:gs pos="17000">
                <a:schemeClr val="bg1">
                  <a:alpha val="84000"/>
                </a:schemeClr>
              </a:gs>
              <a:gs pos="0">
                <a:schemeClr val="bg1">
                  <a:lumMod val="85000"/>
                </a:schemeClr>
              </a:gs>
              <a:gs pos="100000">
                <a:schemeClr val="bg1">
                  <a:alpha val="82000"/>
                </a:schemeClr>
              </a:gs>
            </a:gsLst>
            <a:lin ang="10800000" scaled="1"/>
            <a:tileRect/>
          </a:gradFill>
          <a:ln w="12700" cap="rnd">
            <a:noFill/>
            <a:prstDash val="sysDash"/>
            <a:headEnd type="ova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marL="0" lvl="1" algn="ctr" defTabSz="914363"/>
            <a:endParaRPr lang="en-US" sz="1600" b="1" dirty="0">
              <a:solidFill>
                <a:srgbClr val="595959">
                  <a:lumMod val="50000"/>
                  <a:alpha val="99000"/>
                </a:srgbClr>
              </a:solidFill>
            </a:endParaRPr>
          </a:p>
        </p:txBody>
      </p:sp>
      <p:sp>
        <p:nvSpPr>
          <p:cNvPr id="55" name="Rounded Rectangle 54"/>
          <p:cNvSpPr/>
          <p:nvPr/>
        </p:nvSpPr>
        <p:spPr bwMode="auto">
          <a:xfrm>
            <a:off x="550228" y="4320391"/>
            <a:ext cx="1920240" cy="1280323"/>
          </a:xfrm>
          <a:prstGeom prst="roundRect">
            <a:avLst>
              <a:gd name="adj" fmla="val 6922"/>
            </a:avLst>
          </a:prstGeom>
          <a:gradFill flip="none" rotWithShape="1">
            <a:gsLst>
              <a:gs pos="17000">
                <a:schemeClr val="bg1">
                  <a:alpha val="84000"/>
                </a:schemeClr>
              </a:gs>
              <a:gs pos="0">
                <a:schemeClr val="bg1">
                  <a:lumMod val="85000"/>
                </a:schemeClr>
              </a:gs>
              <a:gs pos="100000">
                <a:schemeClr val="bg1">
                  <a:alpha val="82000"/>
                </a:schemeClr>
              </a:gs>
            </a:gsLst>
            <a:lin ang="10800000" scaled="1"/>
            <a:tileRect/>
          </a:gradFill>
          <a:ln w="12700" cap="rnd">
            <a:noFill/>
            <a:prstDash val="sysDash"/>
            <a:headEnd type="ova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marL="0" lvl="1" algn="ctr" defTabSz="914363"/>
            <a:endParaRPr lang="en-US" sz="1600" b="1" dirty="0">
              <a:solidFill>
                <a:srgbClr val="595959">
                  <a:lumMod val="50000"/>
                  <a:alpha val="99000"/>
                </a:srgbClr>
              </a:solidFill>
            </a:endParaRPr>
          </a:p>
        </p:txBody>
      </p:sp>
      <p:sp>
        <p:nvSpPr>
          <p:cNvPr id="56" name="Freeform 6"/>
          <p:cNvSpPr>
            <a:spLocks/>
          </p:cNvSpPr>
          <p:nvPr/>
        </p:nvSpPr>
        <p:spPr bwMode="auto">
          <a:xfrm>
            <a:off x="2790508" y="1576705"/>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Exchange Online (Plan 1)</a:t>
            </a:r>
          </a:p>
          <a:p>
            <a:pPr algn="ctr" defTabSz="914363" fontAlgn="base">
              <a:spcBef>
                <a:spcPct val="0"/>
              </a:spcBef>
              <a:spcAft>
                <a:spcPct val="0"/>
              </a:spcAft>
            </a:pPr>
            <a:r>
              <a:rPr lang="en-US" sz="1100" b="1" dirty="0" smtClean="0">
                <a:solidFill>
                  <a:prstClr val="black">
                    <a:alpha val="99000"/>
                  </a:prstClr>
                </a:solidFill>
              </a:rPr>
              <a:t>£0.00</a:t>
            </a:r>
            <a:endParaRPr lang="en-US" sz="1100" b="1" dirty="0">
              <a:solidFill>
                <a:prstClr val="black">
                  <a:alpha val="99000"/>
                </a:prstClr>
              </a:solidFill>
            </a:endParaRPr>
          </a:p>
        </p:txBody>
      </p:sp>
      <p:sp>
        <p:nvSpPr>
          <p:cNvPr id="57" name="TextBox 56"/>
          <p:cNvSpPr txBox="1"/>
          <p:nvPr/>
        </p:nvSpPr>
        <p:spPr>
          <a:xfrm>
            <a:off x="5113930" y="1628780"/>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Email, Calendar, Contacts, Discovery, AV/AS</a:t>
            </a:r>
          </a:p>
        </p:txBody>
      </p:sp>
      <p:sp>
        <p:nvSpPr>
          <p:cNvPr id="58" name="TextBox 57"/>
          <p:cNvSpPr txBox="1"/>
          <p:nvPr/>
        </p:nvSpPr>
        <p:spPr>
          <a:xfrm>
            <a:off x="5113930" y="2086061"/>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Voicemail and archiving</a:t>
            </a:r>
          </a:p>
        </p:txBody>
      </p:sp>
      <p:sp>
        <p:nvSpPr>
          <p:cNvPr id="59" name="TextBox 58"/>
          <p:cNvSpPr txBox="1"/>
          <p:nvPr/>
        </p:nvSpPr>
        <p:spPr>
          <a:xfrm>
            <a:off x="5113930" y="2543342"/>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Advanced portal for collaboration, AV</a:t>
            </a:r>
          </a:p>
        </p:txBody>
      </p:sp>
      <p:sp>
        <p:nvSpPr>
          <p:cNvPr id="60" name="TextBox 59"/>
          <p:cNvSpPr txBox="1"/>
          <p:nvPr/>
        </p:nvSpPr>
        <p:spPr>
          <a:xfrm>
            <a:off x="5113930" y="3046790"/>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Forms, data visualization, Access/Excel/Visio Services</a:t>
            </a:r>
          </a:p>
        </p:txBody>
      </p:sp>
      <p:sp>
        <p:nvSpPr>
          <p:cNvPr id="61" name="TextBox 60"/>
          <p:cNvSpPr txBox="1"/>
          <p:nvPr/>
        </p:nvSpPr>
        <p:spPr>
          <a:xfrm>
            <a:off x="5113930" y="3504071"/>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Instant Messaging and Presence, AV</a:t>
            </a:r>
          </a:p>
        </p:txBody>
      </p:sp>
      <p:sp>
        <p:nvSpPr>
          <p:cNvPr id="62" name="TextBox 61"/>
          <p:cNvSpPr txBox="1"/>
          <p:nvPr/>
        </p:nvSpPr>
        <p:spPr>
          <a:xfrm>
            <a:off x="5113930" y="3961352"/>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Virtual meetings</a:t>
            </a:r>
          </a:p>
        </p:txBody>
      </p:sp>
      <p:sp>
        <p:nvSpPr>
          <p:cNvPr id="63" name="TextBox 62"/>
          <p:cNvSpPr txBox="1"/>
          <p:nvPr/>
        </p:nvSpPr>
        <p:spPr>
          <a:xfrm>
            <a:off x="5113930" y="4372466"/>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Client productivity applications and Web Apps</a:t>
            </a:r>
          </a:p>
        </p:txBody>
      </p:sp>
      <p:sp>
        <p:nvSpPr>
          <p:cNvPr id="64" name="TextBox 63"/>
          <p:cNvSpPr txBox="1"/>
          <p:nvPr/>
        </p:nvSpPr>
        <p:spPr>
          <a:xfrm>
            <a:off x="5113929" y="4875914"/>
            <a:ext cx="3893883" cy="338554"/>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Office Web productivity applications and </a:t>
            </a:r>
          </a:p>
          <a:p>
            <a:pPr defTabSz="914363"/>
            <a:r>
              <a:rPr lang="en-US" sz="1100" dirty="0">
                <a:ln>
                  <a:solidFill>
                    <a:prstClr val="white">
                      <a:alpha val="0"/>
                    </a:prstClr>
                  </a:solidFill>
                </a:ln>
                <a:solidFill>
                  <a:prstClr val="black"/>
                </a:solidFill>
                <a:cs typeface="Calibri" pitchFamily="34" charset="0"/>
              </a:rPr>
              <a:t>SharePoint Online Plan 1</a:t>
            </a:r>
          </a:p>
        </p:txBody>
      </p:sp>
      <p:sp>
        <p:nvSpPr>
          <p:cNvPr id="65" name="TextBox 64"/>
          <p:cNvSpPr txBox="1"/>
          <p:nvPr/>
        </p:nvSpPr>
        <p:spPr>
          <a:xfrm>
            <a:off x="5113930" y="5333196"/>
            <a:ext cx="3566160" cy="338554"/>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Office Web productivity applications and </a:t>
            </a:r>
            <a:br>
              <a:rPr lang="en-US" sz="1100" dirty="0">
                <a:ln>
                  <a:solidFill>
                    <a:prstClr val="white">
                      <a:alpha val="0"/>
                    </a:prstClr>
                  </a:solidFill>
                </a:ln>
                <a:solidFill>
                  <a:prstClr val="black"/>
                </a:solidFill>
                <a:cs typeface="Calibri" pitchFamily="34" charset="0"/>
              </a:rPr>
            </a:br>
            <a:r>
              <a:rPr lang="en-US" sz="1100" dirty="0">
                <a:ln>
                  <a:solidFill>
                    <a:prstClr val="white">
                      <a:alpha val="0"/>
                    </a:prstClr>
                  </a:solidFill>
                </a:ln>
                <a:solidFill>
                  <a:prstClr val="black"/>
                </a:solidFill>
                <a:cs typeface="Calibri" pitchFamily="34" charset="0"/>
              </a:rPr>
              <a:t>SharePoint Online Plan 2</a:t>
            </a:r>
          </a:p>
        </p:txBody>
      </p:sp>
      <p:sp>
        <p:nvSpPr>
          <p:cNvPr id="66" name="Freeform 6"/>
          <p:cNvSpPr>
            <a:spLocks/>
          </p:cNvSpPr>
          <p:nvPr/>
        </p:nvSpPr>
        <p:spPr bwMode="auto">
          <a:xfrm>
            <a:off x="2790508" y="2033986"/>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Exchange Online (Plan 2)</a:t>
            </a:r>
          </a:p>
          <a:p>
            <a:pPr algn="ctr" defTabSz="914363" fontAlgn="base">
              <a:spcBef>
                <a:spcPct val="0"/>
              </a:spcBef>
              <a:spcAft>
                <a:spcPct val="0"/>
              </a:spcAft>
            </a:pPr>
            <a:r>
              <a:rPr lang="en-US" sz="1100" b="1" dirty="0" smtClean="0">
                <a:solidFill>
                  <a:prstClr val="black">
                    <a:alpha val="99000"/>
                  </a:prstClr>
                </a:solidFill>
              </a:rPr>
              <a:t>£ 0.76</a:t>
            </a:r>
            <a:endParaRPr lang="en-US" sz="1100" b="1" dirty="0">
              <a:solidFill>
                <a:prstClr val="black">
                  <a:alpha val="99000"/>
                </a:prstClr>
              </a:solidFill>
            </a:endParaRPr>
          </a:p>
        </p:txBody>
      </p:sp>
      <p:sp>
        <p:nvSpPr>
          <p:cNvPr id="67" name="Freeform 6"/>
          <p:cNvSpPr>
            <a:spLocks/>
          </p:cNvSpPr>
          <p:nvPr/>
        </p:nvSpPr>
        <p:spPr bwMode="auto">
          <a:xfrm>
            <a:off x="2790508" y="2491267"/>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SharePoint Online (Plan 1)</a:t>
            </a:r>
          </a:p>
          <a:p>
            <a:pPr algn="ctr" defTabSz="914363" fontAlgn="base">
              <a:spcBef>
                <a:spcPct val="0"/>
              </a:spcBef>
              <a:spcAft>
                <a:spcPct val="0"/>
              </a:spcAft>
            </a:pPr>
            <a:r>
              <a:rPr lang="en-US" sz="1100" b="1" dirty="0" smtClean="0">
                <a:solidFill>
                  <a:prstClr val="black">
                    <a:alpha val="99000"/>
                  </a:prstClr>
                </a:solidFill>
              </a:rPr>
              <a:t>£0.00</a:t>
            </a:r>
            <a:endParaRPr lang="en-US" sz="1100" b="1" dirty="0">
              <a:solidFill>
                <a:prstClr val="black">
                  <a:alpha val="99000"/>
                </a:prstClr>
              </a:solidFill>
            </a:endParaRPr>
          </a:p>
        </p:txBody>
      </p:sp>
      <p:sp>
        <p:nvSpPr>
          <p:cNvPr id="68" name="Freeform 6"/>
          <p:cNvSpPr>
            <a:spLocks/>
          </p:cNvSpPr>
          <p:nvPr/>
        </p:nvSpPr>
        <p:spPr bwMode="auto">
          <a:xfrm>
            <a:off x="2790508" y="2948548"/>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SharePoint Online (Plan 2)</a:t>
            </a:r>
          </a:p>
          <a:p>
            <a:pPr algn="ctr" defTabSz="914363" fontAlgn="base">
              <a:spcBef>
                <a:spcPct val="0"/>
              </a:spcBef>
              <a:spcAft>
                <a:spcPct val="0"/>
              </a:spcAft>
            </a:pPr>
            <a:r>
              <a:rPr lang="en-US" sz="1100" b="1" dirty="0" smtClean="0">
                <a:solidFill>
                  <a:prstClr val="black">
                    <a:alpha val="99000"/>
                  </a:prstClr>
                </a:solidFill>
              </a:rPr>
              <a:t>£ 0.76</a:t>
            </a:r>
            <a:endParaRPr lang="en-US" sz="1100" b="1" dirty="0">
              <a:solidFill>
                <a:prstClr val="black">
                  <a:alpha val="99000"/>
                </a:prstClr>
              </a:solidFill>
            </a:endParaRPr>
          </a:p>
        </p:txBody>
      </p:sp>
      <p:sp>
        <p:nvSpPr>
          <p:cNvPr id="69" name="Freeform 6"/>
          <p:cNvSpPr>
            <a:spLocks/>
          </p:cNvSpPr>
          <p:nvPr/>
        </p:nvSpPr>
        <p:spPr bwMode="auto">
          <a:xfrm>
            <a:off x="2790508" y="3405829"/>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err="1">
                <a:solidFill>
                  <a:prstClr val="black">
                    <a:alpha val="99000"/>
                  </a:prstClr>
                </a:solidFill>
              </a:rPr>
              <a:t>Lync</a:t>
            </a:r>
            <a:r>
              <a:rPr lang="en-US" sz="1100" b="1" dirty="0">
                <a:solidFill>
                  <a:prstClr val="black">
                    <a:alpha val="99000"/>
                  </a:prstClr>
                </a:solidFill>
              </a:rPr>
              <a:t> Online (Plan 1)</a:t>
            </a:r>
          </a:p>
          <a:p>
            <a:pPr algn="ctr" defTabSz="914363" fontAlgn="base">
              <a:spcBef>
                <a:spcPct val="0"/>
              </a:spcBef>
              <a:spcAft>
                <a:spcPct val="0"/>
              </a:spcAft>
            </a:pPr>
            <a:r>
              <a:rPr lang="en-US" sz="1100" b="1" dirty="0" smtClean="0">
                <a:solidFill>
                  <a:prstClr val="black">
                    <a:alpha val="99000"/>
                  </a:prstClr>
                </a:solidFill>
              </a:rPr>
              <a:t>£0.00</a:t>
            </a:r>
            <a:endParaRPr lang="en-US" sz="1100" b="1" dirty="0">
              <a:solidFill>
                <a:prstClr val="black">
                  <a:alpha val="99000"/>
                </a:prstClr>
              </a:solidFill>
            </a:endParaRPr>
          </a:p>
        </p:txBody>
      </p:sp>
      <p:sp>
        <p:nvSpPr>
          <p:cNvPr id="70" name="Freeform 6"/>
          <p:cNvSpPr>
            <a:spLocks/>
          </p:cNvSpPr>
          <p:nvPr/>
        </p:nvSpPr>
        <p:spPr bwMode="auto">
          <a:xfrm>
            <a:off x="2790508" y="3863110"/>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err="1">
                <a:solidFill>
                  <a:prstClr val="black">
                    <a:alpha val="99000"/>
                  </a:prstClr>
                </a:solidFill>
              </a:rPr>
              <a:t>Lync</a:t>
            </a:r>
            <a:r>
              <a:rPr lang="en-US" sz="1100" b="1" dirty="0">
                <a:solidFill>
                  <a:prstClr val="black">
                    <a:alpha val="99000"/>
                  </a:prstClr>
                </a:solidFill>
              </a:rPr>
              <a:t> Online (Plan 2)</a:t>
            </a:r>
          </a:p>
          <a:p>
            <a:pPr algn="ctr" defTabSz="914363" fontAlgn="base">
              <a:spcBef>
                <a:spcPct val="0"/>
              </a:spcBef>
              <a:spcAft>
                <a:spcPct val="0"/>
              </a:spcAft>
            </a:pPr>
            <a:r>
              <a:rPr lang="en-US" sz="1100" b="1" dirty="0" smtClean="0">
                <a:solidFill>
                  <a:prstClr val="black">
                    <a:alpha val="99000"/>
                  </a:prstClr>
                </a:solidFill>
              </a:rPr>
              <a:t>£0.00</a:t>
            </a:r>
            <a:endParaRPr lang="en-US" sz="1100" b="1" dirty="0">
              <a:solidFill>
                <a:prstClr val="black">
                  <a:alpha val="99000"/>
                </a:prstClr>
              </a:solidFill>
            </a:endParaRPr>
          </a:p>
        </p:txBody>
      </p:sp>
      <p:sp>
        <p:nvSpPr>
          <p:cNvPr id="71" name="Freeform 6"/>
          <p:cNvSpPr>
            <a:spLocks/>
          </p:cNvSpPr>
          <p:nvPr/>
        </p:nvSpPr>
        <p:spPr bwMode="auto">
          <a:xfrm>
            <a:off x="2790508" y="4320391"/>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Office Professional Plus</a:t>
            </a:r>
          </a:p>
          <a:p>
            <a:pPr algn="ctr" defTabSz="914363" fontAlgn="base">
              <a:spcBef>
                <a:spcPct val="0"/>
              </a:spcBef>
              <a:spcAft>
                <a:spcPct val="0"/>
              </a:spcAft>
            </a:pPr>
            <a:r>
              <a:rPr lang="en-US" sz="1100" b="1" dirty="0" smtClean="0">
                <a:solidFill>
                  <a:prstClr val="black">
                    <a:alpha val="99000"/>
                  </a:prstClr>
                </a:solidFill>
              </a:rPr>
              <a:t>£1.01</a:t>
            </a:r>
            <a:endParaRPr lang="en-US" sz="1100" b="1" dirty="0">
              <a:solidFill>
                <a:prstClr val="black">
                  <a:alpha val="99000"/>
                </a:prstClr>
              </a:solidFill>
            </a:endParaRPr>
          </a:p>
        </p:txBody>
      </p:sp>
      <p:sp>
        <p:nvSpPr>
          <p:cNvPr id="72" name="Freeform 6"/>
          <p:cNvSpPr>
            <a:spLocks/>
          </p:cNvSpPr>
          <p:nvPr/>
        </p:nvSpPr>
        <p:spPr bwMode="auto">
          <a:xfrm>
            <a:off x="2790508" y="4777672"/>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Office Web Apps (Plan 1)</a:t>
            </a:r>
          </a:p>
          <a:p>
            <a:pPr algn="ctr" defTabSz="914363" fontAlgn="base">
              <a:spcBef>
                <a:spcPct val="0"/>
              </a:spcBef>
              <a:spcAft>
                <a:spcPct val="0"/>
              </a:spcAft>
            </a:pPr>
            <a:r>
              <a:rPr lang="en-US" sz="1100" b="1" dirty="0" smtClean="0">
                <a:solidFill>
                  <a:prstClr val="black">
                    <a:alpha val="99000"/>
                  </a:prstClr>
                </a:solidFill>
              </a:rPr>
              <a:t>£0.00</a:t>
            </a:r>
            <a:endParaRPr lang="en-US" sz="1100" b="1" dirty="0">
              <a:solidFill>
                <a:prstClr val="black">
                  <a:alpha val="99000"/>
                </a:prstClr>
              </a:solidFill>
            </a:endParaRPr>
          </a:p>
        </p:txBody>
      </p:sp>
      <p:sp>
        <p:nvSpPr>
          <p:cNvPr id="73" name="Freeform 6"/>
          <p:cNvSpPr>
            <a:spLocks/>
          </p:cNvSpPr>
          <p:nvPr/>
        </p:nvSpPr>
        <p:spPr bwMode="auto">
          <a:xfrm>
            <a:off x="2790508" y="5234954"/>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Office Web Apps (Plan 2)</a:t>
            </a:r>
          </a:p>
          <a:p>
            <a:pPr algn="ctr" defTabSz="914363" fontAlgn="base">
              <a:spcBef>
                <a:spcPct val="0"/>
              </a:spcBef>
              <a:spcAft>
                <a:spcPct val="0"/>
              </a:spcAft>
            </a:pPr>
            <a:r>
              <a:rPr lang="en-US" sz="1100" b="1" dirty="0" smtClean="0">
                <a:solidFill>
                  <a:prstClr val="black">
                    <a:alpha val="99000"/>
                  </a:prstClr>
                </a:solidFill>
              </a:rPr>
              <a:t>£0.76</a:t>
            </a:r>
            <a:endParaRPr lang="en-US" sz="1100" b="1" dirty="0">
              <a:solidFill>
                <a:prstClr val="black">
                  <a:alpha val="99000"/>
                </a:prstClr>
              </a:solidFill>
            </a:endParaRPr>
          </a:p>
        </p:txBody>
      </p:sp>
      <p:cxnSp>
        <p:nvCxnSpPr>
          <p:cNvPr id="74" name="Straight Connector 73"/>
          <p:cNvCxnSpPr/>
          <p:nvPr>
            <p:custDataLst>
              <p:tags r:id="rId1"/>
            </p:custDataLst>
          </p:nvPr>
        </p:nvCxnSpPr>
        <p:spPr>
          <a:xfrm>
            <a:off x="458788" y="2445466"/>
            <a:ext cx="8229600" cy="0"/>
          </a:xfrm>
          <a:prstGeom prst="line">
            <a:avLst/>
          </a:prstGeom>
          <a:ln w="9525" cap="rnd">
            <a:solidFill>
              <a:schemeClr val="bg1">
                <a:lumMod val="50000"/>
              </a:schemeClr>
            </a:solidFill>
            <a:prstDash val="dash"/>
            <a:head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custDataLst>
              <p:tags r:id="rId2"/>
            </p:custDataLst>
          </p:nvPr>
        </p:nvCxnSpPr>
        <p:spPr>
          <a:xfrm>
            <a:off x="458788" y="3360028"/>
            <a:ext cx="8229600" cy="0"/>
          </a:xfrm>
          <a:prstGeom prst="line">
            <a:avLst/>
          </a:prstGeom>
          <a:ln w="9525" cap="rnd">
            <a:solidFill>
              <a:schemeClr val="bg1">
                <a:lumMod val="50000"/>
              </a:schemeClr>
            </a:solidFill>
            <a:prstDash val="dash"/>
            <a:head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custDataLst>
              <p:tags r:id="rId3"/>
            </p:custDataLst>
          </p:nvPr>
        </p:nvCxnSpPr>
        <p:spPr>
          <a:xfrm>
            <a:off x="458788" y="4274590"/>
            <a:ext cx="8229600" cy="0"/>
          </a:xfrm>
          <a:prstGeom prst="line">
            <a:avLst/>
          </a:prstGeom>
          <a:ln w="9525" cap="rnd">
            <a:solidFill>
              <a:schemeClr val="bg1">
                <a:lumMod val="50000"/>
              </a:schemeClr>
            </a:solidFill>
            <a:prstDash val="dash"/>
            <a:headEnd type="none"/>
          </a:ln>
        </p:spPr>
        <p:style>
          <a:lnRef idx="1">
            <a:schemeClr val="accent1"/>
          </a:lnRef>
          <a:fillRef idx="0">
            <a:schemeClr val="accent1"/>
          </a:fillRef>
          <a:effectRef idx="0">
            <a:schemeClr val="accent1"/>
          </a:effectRef>
          <a:fontRef idx="minor">
            <a:schemeClr val="tx1"/>
          </a:fontRef>
        </p:style>
      </p:cxnSp>
      <p:pic>
        <p:nvPicPr>
          <p:cNvPr id="7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41668" y="1824372"/>
            <a:ext cx="1737360" cy="327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41668" y="2752518"/>
            <a:ext cx="1737360" cy="300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 name="Picture 4"/>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03267" y="4687228"/>
            <a:ext cx="1614163" cy="546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tretch/>
        </p:blipFill>
        <p:spPr bwMode="auto">
          <a:xfrm>
            <a:off x="641668" y="3510438"/>
            <a:ext cx="1737360" cy="613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TextBox 38"/>
          <p:cNvSpPr txBox="1"/>
          <p:nvPr/>
        </p:nvSpPr>
        <p:spPr>
          <a:xfrm>
            <a:off x="3032181" y="6517344"/>
            <a:ext cx="5250291" cy="261598"/>
          </a:xfrm>
          <a:prstGeom prst="rect">
            <a:avLst/>
          </a:prstGeom>
          <a:noFill/>
        </p:spPr>
        <p:txBody>
          <a:bodyPr wrap="square" lIns="91426" tIns="45714" rIns="91426" bIns="45714" rtlCol="0">
            <a:spAutoFit/>
          </a:bodyPr>
          <a:lstStyle/>
          <a:p>
            <a:pPr algn="r" defTabSz="768116"/>
            <a:r>
              <a:rPr lang="en-US" sz="1100" i="1" dirty="0">
                <a:solidFill>
                  <a:prstClr val="black"/>
                </a:solidFill>
              </a:rPr>
              <a:t>Estimated retail prices listed above per user, per month</a:t>
            </a:r>
          </a:p>
        </p:txBody>
      </p:sp>
    </p:spTree>
    <p:extLst>
      <p:ext uri="{BB962C8B-B14F-4D97-AF65-F5344CB8AC3E}">
        <p14:creationId xmlns:p14="http://schemas.microsoft.com/office/powerpoint/2010/main" val="486829787"/>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effectLst>
                  <a:outerShdw blurRad="38100" dist="38100" dir="2700000" algn="tl">
                    <a:srgbClr val="000000">
                      <a:alpha val="43137"/>
                    </a:srgbClr>
                  </a:outerShdw>
                </a:effectLst>
                <a:latin typeface="+mn-lt"/>
              </a:rPr>
              <a:t>Office 365 Offerings – Standalone Offerings - </a:t>
            </a:r>
            <a:r>
              <a:rPr lang="en-US" sz="3200" b="1" u="sng" dirty="0" smtClean="0">
                <a:solidFill>
                  <a:srgbClr val="FF0000">
                    <a:alpha val="99000"/>
                  </a:srgbClr>
                </a:solidFill>
                <a:effectLst>
                  <a:outerShdw blurRad="38100" dist="38100" dir="2700000" algn="tl">
                    <a:srgbClr val="000000">
                      <a:alpha val="43137"/>
                    </a:srgbClr>
                  </a:outerShdw>
                </a:effectLst>
                <a:latin typeface="+mn-lt"/>
              </a:rPr>
              <a:t>Faculty </a:t>
            </a:r>
            <a:endParaRPr lang="en-US" sz="3200" b="1" u="sng" dirty="0">
              <a:solidFill>
                <a:srgbClr val="FF0000">
                  <a:alpha val="99000"/>
                </a:srgbClr>
              </a:solidFill>
              <a:effectLst>
                <a:outerShdw blurRad="38100" dist="38100" dir="2700000" algn="tl">
                  <a:srgbClr val="000000">
                    <a:alpha val="43137"/>
                  </a:srgbClr>
                </a:outerShdw>
              </a:effectLst>
              <a:latin typeface="+mn-lt"/>
            </a:endParaRPr>
          </a:p>
        </p:txBody>
      </p:sp>
      <p:sp>
        <p:nvSpPr>
          <p:cNvPr id="45" name="Content Placeholder 2"/>
          <p:cNvSpPr>
            <a:spLocks noGrp="1"/>
          </p:cNvSpPr>
          <p:nvPr>
            <p:ph idx="4294967295"/>
          </p:nvPr>
        </p:nvSpPr>
        <p:spPr>
          <a:xfrm>
            <a:off x="361033" y="5765907"/>
            <a:ext cx="8386763" cy="193675"/>
          </a:xfrm>
        </p:spPr>
        <p:txBody>
          <a:bodyPr>
            <a:noAutofit/>
          </a:bodyPr>
          <a:lstStyle/>
          <a:p>
            <a:pPr marL="0" indent="0">
              <a:spcBef>
                <a:spcPts val="300"/>
              </a:spcBef>
              <a:spcAft>
                <a:spcPts val="300"/>
              </a:spcAft>
              <a:buNone/>
            </a:pPr>
            <a:r>
              <a:rPr lang="en-US" sz="1000" dirty="0">
                <a:solidFill>
                  <a:schemeClr val="tx1"/>
                </a:solidFill>
              </a:rPr>
              <a:t>Plan 2 offers include all features from Plan 1;  offers are inclusive and not </a:t>
            </a:r>
            <a:r>
              <a:rPr lang="en-US" sz="1000" dirty="0" smtClean="0">
                <a:solidFill>
                  <a:schemeClr val="tx1"/>
                </a:solidFill>
              </a:rPr>
              <a:t>additive</a:t>
            </a:r>
          </a:p>
          <a:p>
            <a:pPr marL="0" indent="0">
              <a:spcBef>
                <a:spcPts val="300"/>
              </a:spcBef>
              <a:spcAft>
                <a:spcPts val="300"/>
              </a:spcAft>
              <a:buNone/>
            </a:pPr>
            <a:r>
              <a:rPr lang="en-US" sz="1000" dirty="0" smtClean="0">
                <a:solidFill>
                  <a:schemeClr val="tx1"/>
                </a:solidFill>
              </a:rPr>
              <a:t>SharePoint Online Extra Storage</a:t>
            </a:r>
            <a:r>
              <a:rPr lang="en-US" sz="1000" dirty="0">
                <a:solidFill>
                  <a:schemeClr val="tx1"/>
                </a:solidFill>
              </a:rPr>
              <a:t>: £</a:t>
            </a:r>
            <a:r>
              <a:rPr lang="en-US" sz="1000" dirty="0" smtClean="0">
                <a:solidFill>
                  <a:schemeClr val="tx1"/>
                </a:solidFill>
              </a:rPr>
              <a:t>0.15</a:t>
            </a:r>
            <a:endParaRPr lang="en-US" sz="1000" dirty="0">
              <a:solidFill>
                <a:schemeClr val="tx1"/>
              </a:solidFill>
            </a:endParaRPr>
          </a:p>
          <a:p>
            <a:pPr marL="0" indent="0">
              <a:spcBef>
                <a:spcPts val="300"/>
              </a:spcBef>
              <a:spcAft>
                <a:spcPts val="300"/>
              </a:spcAft>
              <a:buNone/>
            </a:pPr>
            <a:r>
              <a:rPr lang="en-US" sz="1000" dirty="0" smtClean="0">
                <a:solidFill>
                  <a:schemeClr val="tx1"/>
                </a:solidFill>
              </a:rPr>
              <a:t>Exchange </a:t>
            </a:r>
            <a:r>
              <a:rPr lang="en-US" sz="1000" dirty="0">
                <a:solidFill>
                  <a:schemeClr val="tx1"/>
                </a:solidFill>
              </a:rPr>
              <a:t>Online Archiving : </a:t>
            </a:r>
            <a:r>
              <a:rPr lang="en-US" sz="1000" dirty="0" smtClean="0">
                <a:solidFill>
                  <a:schemeClr val="tx1"/>
                </a:solidFill>
              </a:rPr>
              <a:t>£0.76</a:t>
            </a:r>
          </a:p>
        </p:txBody>
      </p:sp>
      <p:sp>
        <p:nvSpPr>
          <p:cNvPr id="46" name="Rectangle 45"/>
          <p:cNvSpPr/>
          <p:nvPr/>
        </p:nvSpPr>
        <p:spPr bwMode="auto">
          <a:xfrm>
            <a:off x="458788" y="1182817"/>
            <a:ext cx="2103120" cy="4480560"/>
          </a:xfrm>
          <a:prstGeom prst="rect">
            <a:avLst/>
          </a:prstGeom>
          <a:solidFill>
            <a:schemeClr val="bg1"/>
          </a:solidFill>
          <a:ln w="25400" cap="flat" cmpd="sng" algn="ctr">
            <a:noFill/>
            <a:prstDash val="solid"/>
          </a:ln>
          <a:effectLst>
            <a:outerShdw blurRad="63500" sx="102000" sy="102000" algn="ctr" rotWithShape="0">
              <a:prstClr val="black">
                <a:alpha val="40000"/>
              </a:prstClr>
            </a:outerShdw>
          </a:effectLst>
        </p:spPr>
        <p:txBody>
          <a:bodyPr tIns="502920" rtlCol="0" anchor="t" anchorCtr="0"/>
          <a:lstStyle/>
          <a:p>
            <a:pPr marL="171450" indent="-171450" defTabSz="914363">
              <a:spcBef>
                <a:spcPts val="400"/>
              </a:spcBef>
              <a:spcAft>
                <a:spcPts val="400"/>
              </a:spcAft>
              <a:buClr>
                <a:srgbClr val="595959"/>
              </a:buClr>
              <a:buSzPct val="100000"/>
              <a:buFont typeface="Arial" pitchFamily="34" charset="0"/>
              <a:buChar char="•"/>
              <a:defRPr/>
            </a:pPr>
            <a:endParaRPr lang="en-US" sz="1400" dirty="0">
              <a:solidFill>
                <a:prstClr val="black">
                  <a:lumMod val="85000"/>
                  <a:lumOff val="15000"/>
                  <a:alpha val="99000"/>
                </a:prstClr>
              </a:solidFill>
            </a:endParaRPr>
          </a:p>
        </p:txBody>
      </p:sp>
      <p:sp>
        <p:nvSpPr>
          <p:cNvPr id="47" name="Rectangle 46"/>
          <p:cNvSpPr/>
          <p:nvPr/>
        </p:nvSpPr>
        <p:spPr>
          <a:xfrm>
            <a:off x="458788" y="1182817"/>
            <a:ext cx="2103120" cy="320040"/>
          </a:xfrm>
          <a:prstGeom prst="rect">
            <a:avLst/>
          </a:prstGeom>
          <a:gradFill flip="none" rotWithShape="1">
            <a:gsLst>
              <a:gs pos="0">
                <a:srgbClr val="2473A8">
                  <a:lumMod val="40000"/>
                  <a:lumOff val="60000"/>
                </a:srgbClr>
              </a:gs>
              <a:gs pos="10000">
                <a:srgbClr val="2473A8">
                  <a:lumMod val="60000"/>
                  <a:lumOff val="40000"/>
                </a:srgbClr>
              </a:gs>
              <a:gs pos="70000">
                <a:srgbClr val="2473A8"/>
              </a:gs>
            </a:gsLst>
            <a:lin ang="5400000" scaled="1"/>
            <a:tileRect/>
          </a:gradFill>
          <a:ln w="25400" cap="flat" cmpd="sng" algn="ctr">
            <a:noFill/>
            <a:prstDash val="solid"/>
          </a:ln>
          <a:effectLst/>
        </p:spPr>
        <p:txBody>
          <a:bodyPr rtlCol="0" anchor="ctr" anchorCtr="0">
            <a:noAutofit/>
          </a:bodyPr>
          <a:lstStyle/>
          <a:p>
            <a:pPr algn="ctr">
              <a:lnSpc>
                <a:spcPct val="90000"/>
              </a:lnSpc>
            </a:pPr>
            <a:r>
              <a:rPr lang="en-US" sz="1600" b="1" kern="0" dirty="0">
                <a:solidFill>
                  <a:prstClr val="white">
                    <a:alpha val="99000"/>
                  </a:prstClr>
                </a:solidFill>
                <a:effectLst>
                  <a:outerShdw blurRad="38100" dist="38100" dir="2700000" algn="tl">
                    <a:srgbClr val="000000">
                      <a:alpha val="43137"/>
                    </a:srgbClr>
                  </a:outerShdw>
                </a:effectLst>
              </a:rPr>
              <a:t>Workload</a:t>
            </a:r>
          </a:p>
        </p:txBody>
      </p:sp>
      <p:sp>
        <p:nvSpPr>
          <p:cNvPr id="48" name="Rectangle 47"/>
          <p:cNvSpPr/>
          <p:nvPr/>
        </p:nvSpPr>
        <p:spPr bwMode="auto">
          <a:xfrm>
            <a:off x="2699068" y="1182817"/>
            <a:ext cx="2286000" cy="4480560"/>
          </a:xfrm>
          <a:prstGeom prst="rect">
            <a:avLst/>
          </a:prstGeom>
          <a:solidFill>
            <a:schemeClr val="bg1"/>
          </a:solidFill>
          <a:ln w="12700" cap="rnd">
            <a:noFill/>
            <a:prstDash val="sysDash"/>
            <a:headEnd type="oval"/>
          </a:ln>
          <a:effectLst>
            <a:outerShdw blurRad="63500" sx="102000" sy="102000" algn="ctr" rotWithShape="0">
              <a:prstClr val="black">
                <a:alpha val="40000"/>
              </a:prstClr>
            </a:outerShdw>
          </a:effectLst>
        </p:spPr>
        <p:txBody>
          <a:bodyPr tIns="502920" rtlCol="0" anchor="t" anchorCtr="0"/>
          <a:lstStyle/>
          <a:p>
            <a:pPr marL="171450" indent="-171450" defTabSz="914363">
              <a:spcBef>
                <a:spcPts val="400"/>
              </a:spcBef>
              <a:spcAft>
                <a:spcPts val="400"/>
              </a:spcAft>
              <a:buClr>
                <a:srgbClr val="595959"/>
              </a:buClr>
              <a:buSzPct val="100000"/>
              <a:buFont typeface="Arial" pitchFamily="34" charset="0"/>
              <a:buChar char="•"/>
              <a:defRPr/>
            </a:pPr>
            <a:endParaRPr lang="en-US" sz="1400" dirty="0">
              <a:solidFill>
                <a:prstClr val="black">
                  <a:lumMod val="85000"/>
                  <a:lumOff val="15000"/>
                  <a:alpha val="99000"/>
                </a:prstClr>
              </a:solidFill>
            </a:endParaRPr>
          </a:p>
        </p:txBody>
      </p:sp>
      <p:sp>
        <p:nvSpPr>
          <p:cNvPr id="49" name="Rectangle 48"/>
          <p:cNvSpPr/>
          <p:nvPr/>
        </p:nvSpPr>
        <p:spPr>
          <a:xfrm>
            <a:off x="2699068" y="1182817"/>
            <a:ext cx="2286000" cy="320040"/>
          </a:xfrm>
          <a:prstGeom prst="rect">
            <a:avLst/>
          </a:prstGeom>
          <a:gradFill flip="none" rotWithShape="1">
            <a:gsLst>
              <a:gs pos="0">
                <a:srgbClr val="FE6A00">
                  <a:lumMod val="40000"/>
                  <a:lumOff val="60000"/>
                </a:srgbClr>
              </a:gs>
              <a:gs pos="10000">
                <a:srgbClr val="FE6A00">
                  <a:lumMod val="60000"/>
                  <a:lumOff val="40000"/>
                </a:srgbClr>
              </a:gs>
              <a:gs pos="70000">
                <a:srgbClr val="FE6A00"/>
              </a:gs>
            </a:gsLst>
            <a:lin ang="5400000" scaled="1"/>
            <a:tileRect/>
          </a:gradFill>
          <a:ln w="25400" cap="flat" cmpd="sng" algn="ctr">
            <a:noFill/>
            <a:prstDash val="solid"/>
          </a:ln>
          <a:effectLst/>
        </p:spPr>
        <p:txBody>
          <a:bodyPr rtlCol="0" anchor="ctr" anchorCtr="0">
            <a:noAutofit/>
          </a:bodyPr>
          <a:lstStyle/>
          <a:p>
            <a:pPr algn="ctr">
              <a:lnSpc>
                <a:spcPct val="90000"/>
              </a:lnSpc>
            </a:pPr>
            <a:r>
              <a:rPr lang="en-US" sz="1600" b="1" kern="0" dirty="0">
                <a:solidFill>
                  <a:prstClr val="white">
                    <a:alpha val="99000"/>
                  </a:prstClr>
                </a:solidFill>
                <a:effectLst>
                  <a:outerShdw blurRad="38100" dist="38100" dir="2700000" algn="tl">
                    <a:srgbClr val="000000">
                      <a:alpha val="43137"/>
                    </a:srgbClr>
                  </a:outerShdw>
                </a:effectLst>
              </a:rPr>
              <a:t>Standalone SKUs</a:t>
            </a:r>
          </a:p>
        </p:txBody>
      </p:sp>
      <p:sp>
        <p:nvSpPr>
          <p:cNvPr id="50" name="Rectangle 49"/>
          <p:cNvSpPr/>
          <p:nvPr/>
        </p:nvSpPr>
        <p:spPr bwMode="auto">
          <a:xfrm>
            <a:off x="5113930" y="1182817"/>
            <a:ext cx="3566160" cy="4480560"/>
          </a:xfrm>
          <a:prstGeom prst="rect">
            <a:avLst/>
          </a:prstGeom>
          <a:solidFill>
            <a:schemeClr val="bg1"/>
          </a:solidFill>
          <a:ln w="12700" cap="rnd">
            <a:noFill/>
            <a:prstDash val="sysDash"/>
            <a:headEnd type="oval"/>
          </a:ln>
          <a:effectLst>
            <a:outerShdw blurRad="63500" sx="102000" sy="102000" algn="ctr" rotWithShape="0">
              <a:prstClr val="black">
                <a:alpha val="40000"/>
              </a:prstClr>
            </a:outerShdw>
          </a:effectLst>
        </p:spPr>
        <p:txBody>
          <a:bodyPr tIns="502920" rtlCol="0" anchor="t" anchorCtr="0"/>
          <a:lstStyle/>
          <a:p>
            <a:pPr marL="171450" indent="-171450" defTabSz="914363">
              <a:spcBef>
                <a:spcPts val="400"/>
              </a:spcBef>
              <a:spcAft>
                <a:spcPts val="400"/>
              </a:spcAft>
              <a:buClr>
                <a:srgbClr val="595959"/>
              </a:buClr>
              <a:buSzPct val="100000"/>
              <a:buFont typeface="Arial" pitchFamily="34" charset="0"/>
              <a:buChar char="•"/>
            </a:pPr>
            <a:endParaRPr lang="en-US" sz="1400" dirty="0">
              <a:solidFill>
                <a:prstClr val="black">
                  <a:lumMod val="85000"/>
                  <a:lumOff val="15000"/>
                  <a:alpha val="99000"/>
                </a:prstClr>
              </a:solidFill>
            </a:endParaRPr>
          </a:p>
        </p:txBody>
      </p:sp>
      <p:sp>
        <p:nvSpPr>
          <p:cNvPr id="51" name="Rectangle 50"/>
          <p:cNvSpPr/>
          <p:nvPr/>
        </p:nvSpPr>
        <p:spPr>
          <a:xfrm>
            <a:off x="5113930" y="1182817"/>
            <a:ext cx="3566160" cy="320040"/>
          </a:xfrm>
          <a:prstGeom prst="rect">
            <a:avLst/>
          </a:prstGeom>
          <a:gradFill flip="none" rotWithShape="1">
            <a:gsLst>
              <a:gs pos="0">
                <a:srgbClr val="6BBD46">
                  <a:lumMod val="40000"/>
                  <a:lumOff val="60000"/>
                </a:srgbClr>
              </a:gs>
              <a:gs pos="10000">
                <a:srgbClr val="6BBD46">
                  <a:lumMod val="60000"/>
                  <a:lumOff val="40000"/>
                </a:srgbClr>
              </a:gs>
              <a:gs pos="70000">
                <a:srgbClr val="6BBD46"/>
              </a:gs>
            </a:gsLst>
            <a:lin ang="5400000" scaled="1"/>
            <a:tileRect/>
          </a:gradFill>
          <a:ln w="25400" cap="flat" cmpd="sng" algn="ctr">
            <a:noFill/>
            <a:prstDash val="solid"/>
          </a:ln>
          <a:effectLst/>
        </p:spPr>
        <p:txBody>
          <a:bodyPr rtlCol="0" anchor="ctr" anchorCtr="0">
            <a:noAutofit/>
          </a:bodyPr>
          <a:lstStyle/>
          <a:p>
            <a:pPr algn="ctr">
              <a:lnSpc>
                <a:spcPct val="90000"/>
              </a:lnSpc>
            </a:pPr>
            <a:r>
              <a:rPr lang="en-US" sz="1600" b="1" kern="0" dirty="0">
                <a:solidFill>
                  <a:prstClr val="white">
                    <a:alpha val="99000"/>
                  </a:prstClr>
                </a:solidFill>
                <a:effectLst>
                  <a:outerShdw blurRad="38100" dist="38100" dir="2700000" algn="tl">
                    <a:srgbClr val="000000">
                      <a:alpha val="43137"/>
                    </a:srgbClr>
                  </a:outerShdw>
                </a:effectLst>
              </a:rPr>
              <a:t>Key Features</a:t>
            </a:r>
          </a:p>
        </p:txBody>
      </p:sp>
      <p:sp>
        <p:nvSpPr>
          <p:cNvPr id="52" name="Rounded Rectangle 51"/>
          <p:cNvSpPr/>
          <p:nvPr/>
        </p:nvSpPr>
        <p:spPr bwMode="auto">
          <a:xfrm>
            <a:off x="550228" y="1576705"/>
            <a:ext cx="1920240" cy="822960"/>
          </a:xfrm>
          <a:prstGeom prst="roundRect">
            <a:avLst>
              <a:gd name="adj" fmla="val 6922"/>
            </a:avLst>
          </a:prstGeom>
          <a:gradFill flip="none" rotWithShape="1">
            <a:gsLst>
              <a:gs pos="17000">
                <a:schemeClr val="bg1">
                  <a:alpha val="84000"/>
                </a:schemeClr>
              </a:gs>
              <a:gs pos="0">
                <a:schemeClr val="bg1">
                  <a:lumMod val="85000"/>
                </a:schemeClr>
              </a:gs>
              <a:gs pos="100000">
                <a:schemeClr val="bg1">
                  <a:alpha val="82000"/>
                </a:schemeClr>
              </a:gs>
            </a:gsLst>
            <a:lin ang="10800000" scaled="1"/>
            <a:tileRect/>
          </a:gradFill>
          <a:ln w="12700" cap="rnd">
            <a:noFill/>
            <a:prstDash val="sysDash"/>
            <a:headEnd type="ova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marL="0" lvl="1" algn="ctr" defTabSz="914363"/>
            <a:endParaRPr lang="en-US" sz="1600" b="1" dirty="0">
              <a:solidFill>
                <a:srgbClr val="595959">
                  <a:lumMod val="50000"/>
                  <a:alpha val="99000"/>
                </a:srgbClr>
              </a:solidFill>
            </a:endParaRPr>
          </a:p>
        </p:txBody>
      </p:sp>
      <p:sp>
        <p:nvSpPr>
          <p:cNvPr id="53" name="Rounded Rectangle 52"/>
          <p:cNvSpPr/>
          <p:nvPr/>
        </p:nvSpPr>
        <p:spPr bwMode="auto">
          <a:xfrm>
            <a:off x="550228" y="2491267"/>
            <a:ext cx="1920240" cy="822960"/>
          </a:xfrm>
          <a:prstGeom prst="roundRect">
            <a:avLst>
              <a:gd name="adj" fmla="val 6922"/>
            </a:avLst>
          </a:prstGeom>
          <a:gradFill flip="none" rotWithShape="1">
            <a:gsLst>
              <a:gs pos="17000">
                <a:schemeClr val="bg1">
                  <a:alpha val="84000"/>
                </a:schemeClr>
              </a:gs>
              <a:gs pos="0">
                <a:schemeClr val="bg1">
                  <a:lumMod val="85000"/>
                </a:schemeClr>
              </a:gs>
              <a:gs pos="100000">
                <a:schemeClr val="bg1">
                  <a:alpha val="82000"/>
                </a:schemeClr>
              </a:gs>
            </a:gsLst>
            <a:lin ang="10800000" scaled="1"/>
            <a:tileRect/>
          </a:gradFill>
          <a:ln w="12700" cap="rnd">
            <a:noFill/>
            <a:prstDash val="sysDash"/>
            <a:headEnd type="ova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marL="0" lvl="1" algn="ctr" defTabSz="914363"/>
            <a:endParaRPr lang="en-US" sz="1600" b="1" dirty="0">
              <a:solidFill>
                <a:srgbClr val="595959">
                  <a:lumMod val="50000"/>
                  <a:alpha val="99000"/>
                </a:srgbClr>
              </a:solidFill>
            </a:endParaRPr>
          </a:p>
        </p:txBody>
      </p:sp>
      <p:sp>
        <p:nvSpPr>
          <p:cNvPr id="54" name="Rounded Rectangle 53"/>
          <p:cNvSpPr/>
          <p:nvPr/>
        </p:nvSpPr>
        <p:spPr bwMode="auto">
          <a:xfrm>
            <a:off x="550228" y="3405829"/>
            <a:ext cx="1920240" cy="822960"/>
          </a:xfrm>
          <a:prstGeom prst="roundRect">
            <a:avLst>
              <a:gd name="adj" fmla="val 6922"/>
            </a:avLst>
          </a:prstGeom>
          <a:gradFill flip="none" rotWithShape="1">
            <a:gsLst>
              <a:gs pos="17000">
                <a:schemeClr val="bg1">
                  <a:alpha val="84000"/>
                </a:schemeClr>
              </a:gs>
              <a:gs pos="0">
                <a:schemeClr val="bg1">
                  <a:lumMod val="85000"/>
                </a:schemeClr>
              </a:gs>
              <a:gs pos="100000">
                <a:schemeClr val="bg1">
                  <a:alpha val="82000"/>
                </a:schemeClr>
              </a:gs>
            </a:gsLst>
            <a:lin ang="10800000" scaled="1"/>
            <a:tileRect/>
          </a:gradFill>
          <a:ln w="12700" cap="rnd">
            <a:noFill/>
            <a:prstDash val="sysDash"/>
            <a:headEnd type="ova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marL="0" lvl="1" algn="ctr" defTabSz="914363"/>
            <a:endParaRPr lang="en-US" sz="1600" b="1" dirty="0">
              <a:solidFill>
                <a:srgbClr val="595959">
                  <a:lumMod val="50000"/>
                  <a:alpha val="99000"/>
                </a:srgbClr>
              </a:solidFill>
            </a:endParaRPr>
          </a:p>
        </p:txBody>
      </p:sp>
      <p:sp>
        <p:nvSpPr>
          <p:cNvPr id="55" name="Rounded Rectangle 54"/>
          <p:cNvSpPr/>
          <p:nvPr/>
        </p:nvSpPr>
        <p:spPr bwMode="auto">
          <a:xfrm>
            <a:off x="550228" y="4320391"/>
            <a:ext cx="1920240" cy="1280323"/>
          </a:xfrm>
          <a:prstGeom prst="roundRect">
            <a:avLst>
              <a:gd name="adj" fmla="val 6922"/>
            </a:avLst>
          </a:prstGeom>
          <a:gradFill flip="none" rotWithShape="1">
            <a:gsLst>
              <a:gs pos="17000">
                <a:schemeClr val="bg1">
                  <a:alpha val="84000"/>
                </a:schemeClr>
              </a:gs>
              <a:gs pos="0">
                <a:schemeClr val="bg1">
                  <a:lumMod val="85000"/>
                </a:schemeClr>
              </a:gs>
              <a:gs pos="100000">
                <a:schemeClr val="bg1">
                  <a:alpha val="82000"/>
                </a:schemeClr>
              </a:gs>
            </a:gsLst>
            <a:lin ang="10800000" scaled="1"/>
            <a:tileRect/>
          </a:gradFill>
          <a:ln w="12700" cap="rnd">
            <a:noFill/>
            <a:prstDash val="sysDash"/>
            <a:headEnd type="ova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marL="0" lvl="1" algn="ctr" defTabSz="914363"/>
            <a:endParaRPr lang="en-US" sz="1600" b="1" dirty="0">
              <a:solidFill>
                <a:srgbClr val="595959">
                  <a:lumMod val="50000"/>
                  <a:alpha val="99000"/>
                </a:srgbClr>
              </a:solidFill>
            </a:endParaRPr>
          </a:p>
        </p:txBody>
      </p:sp>
      <p:sp>
        <p:nvSpPr>
          <p:cNvPr id="56" name="Freeform 6"/>
          <p:cNvSpPr>
            <a:spLocks/>
          </p:cNvSpPr>
          <p:nvPr/>
        </p:nvSpPr>
        <p:spPr bwMode="auto">
          <a:xfrm>
            <a:off x="2790508" y="1576705"/>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Exchange Online (Plan 1)</a:t>
            </a:r>
          </a:p>
          <a:p>
            <a:pPr algn="ctr" defTabSz="914363" fontAlgn="base">
              <a:spcBef>
                <a:spcPct val="0"/>
              </a:spcBef>
              <a:spcAft>
                <a:spcPct val="0"/>
              </a:spcAft>
            </a:pPr>
            <a:r>
              <a:rPr lang="en-US" sz="1100" b="1" dirty="0" smtClean="0">
                <a:solidFill>
                  <a:prstClr val="black">
                    <a:alpha val="99000"/>
                  </a:prstClr>
                </a:solidFill>
              </a:rPr>
              <a:t>£0.00</a:t>
            </a:r>
            <a:endParaRPr lang="en-US" sz="1100" b="1" dirty="0">
              <a:solidFill>
                <a:prstClr val="black">
                  <a:alpha val="99000"/>
                </a:prstClr>
              </a:solidFill>
            </a:endParaRPr>
          </a:p>
        </p:txBody>
      </p:sp>
      <p:sp>
        <p:nvSpPr>
          <p:cNvPr id="57" name="TextBox 56"/>
          <p:cNvSpPr txBox="1"/>
          <p:nvPr/>
        </p:nvSpPr>
        <p:spPr>
          <a:xfrm>
            <a:off x="5113930" y="1628780"/>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Email, Calendar, Contacts, Discovery, AV/AS</a:t>
            </a:r>
          </a:p>
        </p:txBody>
      </p:sp>
      <p:sp>
        <p:nvSpPr>
          <p:cNvPr id="58" name="TextBox 57"/>
          <p:cNvSpPr txBox="1"/>
          <p:nvPr/>
        </p:nvSpPr>
        <p:spPr>
          <a:xfrm>
            <a:off x="5113930" y="2086061"/>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Voicemail and archiving</a:t>
            </a:r>
          </a:p>
        </p:txBody>
      </p:sp>
      <p:sp>
        <p:nvSpPr>
          <p:cNvPr id="59" name="TextBox 58"/>
          <p:cNvSpPr txBox="1"/>
          <p:nvPr/>
        </p:nvSpPr>
        <p:spPr>
          <a:xfrm>
            <a:off x="5113930" y="2543342"/>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Advanced portal for collaboration, AV</a:t>
            </a:r>
          </a:p>
        </p:txBody>
      </p:sp>
      <p:sp>
        <p:nvSpPr>
          <p:cNvPr id="60" name="TextBox 59"/>
          <p:cNvSpPr txBox="1"/>
          <p:nvPr/>
        </p:nvSpPr>
        <p:spPr>
          <a:xfrm>
            <a:off x="5113930" y="3046790"/>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Forms, data visualization, Access/Excel/Visio Services</a:t>
            </a:r>
          </a:p>
        </p:txBody>
      </p:sp>
      <p:sp>
        <p:nvSpPr>
          <p:cNvPr id="61" name="TextBox 60"/>
          <p:cNvSpPr txBox="1"/>
          <p:nvPr/>
        </p:nvSpPr>
        <p:spPr>
          <a:xfrm>
            <a:off x="5113930" y="3504071"/>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Instant Messaging and Presence, AV</a:t>
            </a:r>
          </a:p>
        </p:txBody>
      </p:sp>
      <p:sp>
        <p:nvSpPr>
          <p:cNvPr id="62" name="TextBox 61"/>
          <p:cNvSpPr txBox="1"/>
          <p:nvPr/>
        </p:nvSpPr>
        <p:spPr>
          <a:xfrm>
            <a:off x="5113930" y="3961352"/>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Virtual meetings</a:t>
            </a:r>
          </a:p>
        </p:txBody>
      </p:sp>
      <p:sp>
        <p:nvSpPr>
          <p:cNvPr id="63" name="TextBox 62"/>
          <p:cNvSpPr txBox="1"/>
          <p:nvPr/>
        </p:nvSpPr>
        <p:spPr>
          <a:xfrm>
            <a:off x="5113930" y="4372466"/>
            <a:ext cx="3566160" cy="169277"/>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Client productivity applications and Web Apps</a:t>
            </a:r>
          </a:p>
        </p:txBody>
      </p:sp>
      <p:sp>
        <p:nvSpPr>
          <p:cNvPr id="64" name="TextBox 63"/>
          <p:cNvSpPr txBox="1"/>
          <p:nvPr/>
        </p:nvSpPr>
        <p:spPr>
          <a:xfrm>
            <a:off x="5113929" y="4875914"/>
            <a:ext cx="3893883" cy="338554"/>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Office Web productivity applications and </a:t>
            </a:r>
          </a:p>
          <a:p>
            <a:pPr defTabSz="914363"/>
            <a:r>
              <a:rPr lang="en-US" sz="1100" dirty="0">
                <a:ln>
                  <a:solidFill>
                    <a:prstClr val="white">
                      <a:alpha val="0"/>
                    </a:prstClr>
                  </a:solidFill>
                </a:ln>
                <a:solidFill>
                  <a:prstClr val="black"/>
                </a:solidFill>
                <a:cs typeface="Calibri" pitchFamily="34" charset="0"/>
              </a:rPr>
              <a:t>SharePoint Online Plan 1</a:t>
            </a:r>
          </a:p>
        </p:txBody>
      </p:sp>
      <p:sp>
        <p:nvSpPr>
          <p:cNvPr id="65" name="TextBox 64"/>
          <p:cNvSpPr txBox="1"/>
          <p:nvPr/>
        </p:nvSpPr>
        <p:spPr>
          <a:xfrm>
            <a:off x="5113930" y="5333196"/>
            <a:ext cx="3566160" cy="338554"/>
          </a:xfrm>
          <a:prstGeom prst="rect">
            <a:avLst/>
          </a:prstGeom>
          <a:noFill/>
        </p:spPr>
        <p:txBody>
          <a:bodyPr wrap="square" lIns="45720" tIns="0" rIns="45720" bIns="0" rtlCol="0">
            <a:spAutoFit/>
          </a:bodyPr>
          <a:lstStyle/>
          <a:p>
            <a:pPr defTabSz="914363"/>
            <a:r>
              <a:rPr lang="en-US" sz="1100" dirty="0">
                <a:ln>
                  <a:solidFill>
                    <a:prstClr val="white">
                      <a:alpha val="0"/>
                    </a:prstClr>
                  </a:solidFill>
                </a:ln>
                <a:solidFill>
                  <a:prstClr val="black"/>
                </a:solidFill>
                <a:cs typeface="Calibri" pitchFamily="34" charset="0"/>
              </a:rPr>
              <a:t>Office Web productivity applications and </a:t>
            </a:r>
            <a:br>
              <a:rPr lang="en-US" sz="1100" dirty="0">
                <a:ln>
                  <a:solidFill>
                    <a:prstClr val="white">
                      <a:alpha val="0"/>
                    </a:prstClr>
                  </a:solidFill>
                </a:ln>
                <a:solidFill>
                  <a:prstClr val="black"/>
                </a:solidFill>
                <a:cs typeface="Calibri" pitchFamily="34" charset="0"/>
              </a:rPr>
            </a:br>
            <a:r>
              <a:rPr lang="en-US" sz="1100" dirty="0">
                <a:ln>
                  <a:solidFill>
                    <a:prstClr val="white">
                      <a:alpha val="0"/>
                    </a:prstClr>
                  </a:solidFill>
                </a:ln>
                <a:solidFill>
                  <a:prstClr val="black"/>
                </a:solidFill>
                <a:cs typeface="Calibri" pitchFamily="34" charset="0"/>
              </a:rPr>
              <a:t>SharePoint Online Plan 2</a:t>
            </a:r>
          </a:p>
        </p:txBody>
      </p:sp>
      <p:sp>
        <p:nvSpPr>
          <p:cNvPr id="66" name="Freeform 6"/>
          <p:cNvSpPr>
            <a:spLocks/>
          </p:cNvSpPr>
          <p:nvPr/>
        </p:nvSpPr>
        <p:spPr bwMode="auto">
          <a:xfrm>
            <a:off x="2790508" y="2033986"/>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Exchange Online (Plan 2)</a:t>
            </a:r>
          </a:p>
          <a:p>
            <a:pPr algn="ctr" defTabSz="914363" fontAlgn="base">
              <a:spcBef>
                <a:spcPct val="0"/>
              </a:spcBef>
              <a:spcAft>
                <a:spcPct val="0"/>
              </a:spcAft>
            </a:pPr>
            <a:r>
              <a:rPr lang="en-US" sz="1100" b="1" dirty="0" smtClean="0">
                <a:solidFill>
                  <a:prstClr val="black">
                    <a:alpha val="99000"/>
                  </a:prstClr>
                </a:solidFill>
              </a:rPr>
              <a:t>£1.51</a:t>
            </a:r>
            <a:endParaRPr lang="en-US" sz="1100" b="1" dirty="0">
              <a:solidFill>
                <a:prstClr val="black">
                  <a:alpha val="99000"/>
                </a:prstClr>
              </a:solidFill>
            </a:endParaRPr>
          </a:p>
        </p:txBody>
      </p:sp>
      <p:sp>
        <p:nvSpPr>
          <p:cNvPr id="67" name="Freeform 6"/>
          <p:cNvSpPr>
            <a:spLocks/>
          </p:cNvSpPr>
          <p:nvPr/>
        </p:nvSpPr>
        <p:spPr bwMode="auto">
          <a:xfrm>
            <a:off x="2790508" y="2491267"/>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SharePoint Online (Plan 1)</a:t>
            </a:r>
          </a:p>
          <a:p>
            <a:pPr algn="ctr" defTabSz="914363" fontAlgn="base">
              <a:spcBef>
                <a:spcPct val="0"/>
              </a:spcBef>
              <a:spcAft>
                <a:spcPct val="0"/>
              </a:spcAft>
            </a:pPr>
            <a:r>
              <a:rPr lang="en-US" sz="1100" b="1" dirty="0" smtClean="0">
                <a:solidFill>
                  <a:prstClr val="black">
                    <a:alpha val="99000"/>
                  </a:prstClr>
                </a:solidFill>
              </a:rPr>
              <a:t>£0.00</a:t>
            </a:r>
            <a:endParaRPr lang="en-US" sz="1100" b="1" dirty="0">
              <a:solidFill>
                <a:prstClr val="black">
                  <a:alpha val="99000"/>
                </a:prstClr>
              </a:solidFill>
            </a:endParaRPr>
          </a:p>
        </p:txBody>
      </p:sp>
      <p:sp>
        <p:nvSpPr>
          <p:cNvPr id="68" name="Freeform 6"/>
          <p:cNvSpPr>
            <a:spLocks/>
          </p:cNvSpPr>
          <p:nvPr/>
        </p:nvSpPr>
        <p:spPr bwMode="auto">
          <a:xfrm>
            <a:off x="2790508" y="2948548"/>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SharePoint Online (Plan 2)</a:t>
            </a:r>
          </a:p>
          <a:p>
            <a:pPr algn="ctr" defTabSz="914363" fontAlgn="base">
              <a:spcBef>
                <a:spcPct val="0"/>
              </a:spcBef>
              <a:spcAft>
                <a:spcPct val="0"/>
              </a:spcAft>
            </a:pPr>
            <a:r>
              <a:rPr lang="en-US" sz="1100" b="1" dirty="0" smtClean="0">
                <a:solidFill>
                  <a:prstClr val="black">
                    <a:alpha val="99000"/>
                  </a:prstClr>
                </a:solidFill>
              </a:rPr>
              <a:t>£1.51</a:t>
            </a:r>
            <a:endParaRPr lang="en-US" sz="1100" b="1" dirty="0">
              <a:solidFill>
                <a:prstClr val="black">
                  <a:alpha val="99000"/>
                </a:prstClr>
              </a:solidFill>
            </a:endParaRPr>
          </a:p>
        </p:txBody>
      </p:sp>
      <p:sp>
        <p:nvSpPr>
          <p:cNvPr id="69" name="Freeform 6"/>
          <p:cNvSpPr>
            <a:spLocks/>
          </p:cNvSpPr>
          <p:nvPr/>
        </p:nvSpPr>
        <p:spPr bwMode="auto">
          <a:xfrm>
            <a:off x="2790508" y="3405829"/>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err="1">
                <a:solidFill>
                  <a:prstClr val="black">
                    <a:alpha val="99000"/>
                  </a:prstClr>
                </a:solidFill>
              </a:rPr>
              <a:t>Lync</a:t>
            </a:r>
            <a:r>
              <a:rPr lang="en-US" sz="1100" b="1" dirty="0">
                <a:solidFill>
                  <a:prstClr val="black">
                    <a:alpha val="99000"/>
                  </a:prstClr>
                </a:solidFill>
              </a:rPr>
              <a:t> Online (Plan 1)</a:t>
            </a:r>
          </a:p>
          <a:p>
            <a:pPr algn="ctr" defTabSz="914363" fontAlgn="base">
              <a:spcBef>
                <a:spcPct val="0"/>
              </a:spcBef>
              <a:spcAft>
                <a:spcPct val="0"/>
              </a:spcAft>
            </a:pPr>
            <a:r>
              <a:rPr lang="en-US" sz="1100" b="1" dirty="0" smtClean="0">
                <a:solidFill>
                  <a:prstClr val="black">
                    <a:alpha val="99000"/>
                  </a:prstClr>
                </a:solidFill>
              </a:rPr>
              <a:t>£0.00</a:t>
            </a:r>
            <a:endParaRPr lang="en-US" sz="1100" b="1" dirty="0">
              <a:solidFill>
                <a:prstClr val="black">
                  <a:alpha val="99000"/>
                </a:prstClr>
              </a:solidFill>
            </a:endParaRPr>
          </a:p>
        </p:txBody>
      </p:sp>
      <p:sp>
        <p:nvSpPr>
          <p:cNvPr id="70" name="Freeform 6"/>
          <p:cNvSpPr>
            <a:spLocks/>
          </p:cNvSpPr>
          <p:nvPr/>
        </p:nvSpPr>
        <p:spPr bwMode="auto">
          <a:xfrm>
            <a:off x="2790508" y="3863110"/>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err="1">
                <a:solidFill>
                  <a:prstClr val="black">
                    <a:alpha val="99000"/>
                  </a:prstClr>
                </a:solidFill>
              </a:rPr>
              <a:t>Lync</a:t>
            </a:r>
            <a:r>
              <a:rPr lang="en-US" sz="1100" b="1" dirty="0">
                <a:solidFill>
                  <a:prstClr val="black">
                    <a:alpha val="99000"/>
                  </a:prstClr>
                </a:solidFill>
              </a:rPr>
              <a:t> Online (Plan 2)</a:t>
            </a:r>
          </a:p>
          <a:p>
            <a:pPr algn="ctr" defTabSz="914363" fontAlgn="base">
              <a:spcBef>
                <a:spcPct val="0"/>
              </a:spcBef>
              <a:spcAft>
                <a:spcPct val="0"/>
              </a:spcAft>
            </a:pPr>
            <a:r>
              <a:rPr lang="en-US" sz="1100" b="1" dirty="0" smtClean="0">
                <a:solidFill>
                  <a:prstClr val="black">
                    <a:alpha val="99000"/>
                  </a:prstClr>
                </a:solidFill>
              </a:rPr>
              <a:t>£0.00</a:t>
            </a:r>
            <a:endParaRPr lang="en-US" sz="1100" b="1" dirty="0">
              <a:solidFill>
                <a:prstClr val="black">
                  <a:alpha val="99000"/>
                </a:prstClr>
              </a:solidFill>
            </a:endParaRPr>
          </a:p>
        </p:txBody>
      </p:sp>
      <p:sp>
        <p:nvSpPr>
          <p:cNvPr id="71" name="Freeform 6"/>
          <p:cNvSpPr>
            <a:spLocks/>
          </p:cNvSpPr>
          <p:nvPr/>
        </p:nvSpPr>
        <p:spPr bwMode="auto">
          <a:xfrm>
            <a:off x="2790508" y="4320391"/>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Office Professional Plus</a:t>
            </a:r>
          </a:p>
          <a:p>
            <a:pPr algn="ctr" defTabSz="914363" fontAlgn="base">
              <a:spcBef>
                <a:spcPct val="0"/>
              </a:spcBef>
              <a:spcAft>
                <a:spcPct val="0"/>
              </a:spcAft>
            </a:pPr>
            <a:r>
              <a:rPr lang="en-US" sz="1100" b="1" dirty="0" smtClean="0">
                <a:solidFill>
                  <a:prstClr val="black">
                    <a:alpha val="99000"/>
                  </a:prstClr>
                </a:solidFill>
              </a:rPr>
              <a:t>£1.34</a:t>
            </a:r>
            <a:endParaRPr lang="en-US" sz="1100" b="1" dirty="0">
              <a:solidFill>
                <a:prstClr val="black">
                  <a:alpha val="99000"/>
                </a:prstClr>
              </a:solidFill>
            </a:endParaRPr>
          </a:p>
        </p:txBody>
      </p:sp>
      <p:sp>
        <p:nvSpPr>
          <p:cNvPr id="72" name="Freeform 6"/>
          <p:cNvSpPr>
            <a:spLocks/>
          </p:cNvSpPr>
          <p:nvPr/>
        </p:nvSpPr>
        <p:spPr bwMode="auto">
          <a:xfrm>
            <a:off x="2790508" y="4777672"/>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Office Web Apps (Plan 1)</a:t>
            </a:r>
          </a:p>
          <a:p>
            <a:pPr algn="ctr" defTabSz="914363" fontAlgn="base">
              <a:spcBef>
                <a:spcPct val="0"/>
              </a:spcBef>
              <a:spcAft>
                <a:spcPct val="0"/>
              </a:spcAft>
            </a:pPr>
            <a:r>
              <a:rPr lang="en-US" sz="1100" b="1" dirty="0" smtClean="0">
                <a:solidFill>
                  <a:prstClr val="black">
                    <a:alpha val="99000"/>
                  </a:prstClr>
                </a:solidFill>
              </a:rPr>
              <a:t>£0.00</a:t>
            </a:r>
            <a:endParaRPr lang="en-US" sz="1100" b="1" dirty="0">
              <a:solidFill>
                <a:prstClr val="black">
                  <a:alpha val="99000"/>
                </a:prstClr>
              </a:solidFill>
            </a:endParaRPr>
          </a:p>
        </p:txBody>
      </p:sp>
      <p:sp>
        <p:nvSpPr>
          <p:cNvPr id="73" name="Freeform 6"/>
          <p:cNvSpPr>
            <a:spLocks/>
          </p:cNvSpPr>
          <p:nvPr/>
        </p:nvSpPr>
        <p:spPr bwMode="auto">
          <a:xfrm>
            <a:off x="2790508" y="5234954"/>
            <a:ext cx="2103120" cy="365760"/>
          </a:xfrm>
          <a:prstGeom prst="roundRect">
            <a:avLst>
              <a:gd name="adj" fmla="val 15521"/>
            </a:avLst>
          </a:prstGeom>
          <a:solidFill>
            <a:srgbClr val="E6E6E6"/>
          </a:solidFill>
          <a:ln w="25400" cap="flat" cmpd="sng" algn="ctr">
            <a:noFill/>
            <a:prstDash val="solid"/>
          </a:ln>
          <a:effectLst>
            <a:innerShdw blurRad="342900">
              <a:prstClr val="black">
                <a:alpha val="56000"/>
              </a:prstClr>
            </a:innerShdw>
          </a:effectLst>
        </p:spPr>
        <p:txBody>
          <a:bodyPr lIns="0" tIns="0" rIns="0" bIns="0" rtlCol="0" anchor="ctr"/>
          <a:lstStyle/>
          <a:p>
            <a:pPr algn="ctr" defTabSz="914363" fontAlgn="base">
              <a:spcBef>
                <a:spcPct val="0"/>
              </a:spcBef>
              <a:spcAft>
                <a:spcPct val="0"/>
              </a:spcAft>
            </a:pPr>
            <a:r>
              <a:rPr lang="en-US" sz="1100" b="1" dirty="0">
                <a:solidFill>
                  <a:prstClr val="black">
                    <a:alpha val="99000"/>
                  </a:prstClr>
                </a:solidFill>
              </a:rPr>
              <a:t>Office Web Apps (Plan 2)</a:t>
            </a:r>
          </a:p>
          <a:p>
            <a:pPr algn="ctr" defTabSz="914363" fontAlgn="base">
              <a:spcBef>
                <a:spcPct val="0"/>
              </a:spcBef>
              <a:spcAft>
                <a:spcPct val="0"/>
              </a:spcAft>
            </a:pPr>
            <a:r>
              <a:rPr lang="en-US" sz="1100" b="1" dirty="0" smtClean="0">
                <a:solidFill>
                  <a:prstClr val="black">
                    <a:alpha val="99000"/>
                  </a:prstClr>
                </a:solidFill>
              </a:rPr>
              <a:t>£1.51</a:t>
            </a:r>
            <a:endParaRPr lang="en-US" sz="1100" b="1" dirty="0">
              <a:solidFill>
                <a:prstClr val="black">
                  <a:alpha val="99000"/>
                </a:prstClr>
              </a:solidFill>
            </a:endParaRPr>
          </a:p>
        </p:txBody>
      </p:sp>
      <p:cxnSp>
        <p:nvCxnSpPr>
          <p:cNvPr id="74" name="Straight Connector 73"/>
          <p:cNvCxnSpPr/>
          <p:nvPr>
            <p:custDataLst>
              <p:tags r:id="rId1"/>
            </p:custDataLst>
          </p:nvPr>
        </p:nvCxnSpPr>
        <p:spPr>
          <a:xfrm>
            <a:off x="458788" y="2445466"/>
            <a:ext cx="8229600" cy="0"/>
          </a:xfrm>
          <a:prstGeom prst="line">
            <a:avLst/>
          </a:prstGeom>
          <a:ln w="9525" cap="rnd">
            <a:solidFill>
              <a:schemeClr val="bg1">
                <a:lumMod val="50000"/>
              </a:schemeClr>
            </a:solidFill>
            <a:prstDash val="dash"/>
            <a:head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custDataLst>
              <p:tags r:id="rId2"/>
            </p:custDataLst>
          </p:nvPr>
        </p:nvCxnSpPr>
        <p:spPr>
          <a:xfrm>
            <a:off x="458788" y="3360028"/>
            <a:ext cx="8229600" cy="0"/>
          </a:xfrm>
          <a:prstGeom prst="line">
            <a:avLst/>
          </a:prstGeom>
          <a:ln w="9525" cap="rnd">
            <a:solidFill>
              <a:schemeClr val="bg1">
                <a:lumMod val="50000"/>
              </a:schemeClr>
            </a:solidFill>
            <a:prstDash val="dash"/>
            <a:head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custDataLst>
              <p:tags r:id="rId3"/>
            </p:custDataLst>
          </p:nvPr>
        </p:nvCxnSpPr>
        <p:spPr>
          <a:xfrm>
            <a:off x="458788" y="4274590"/>
            <a:ext cx="8229600" cy="0"/>
          </a:xfrm>
          <a:prstGeom prst="line">
            <a:avLst/>
          </a:prstGeom>
          <a:ln w="9525" cap="rnd">
            <a:solidFill>
              <a:schemeClr val="bg1">
                <a:lumMod val="50000"/>
              </a:schemeClr>
            </a:solidFill>
            <a:prstDash val="dash"/>
            <a:headEnd type="none"/>
          </a:ln>
        </p:spPr>
        <p:style>
          <a:lnRef idx="1">
            <a:schemeClr val="accent1"/>
          </a:lnRef>
          <a:fillRef idx="0">
            <a:schemeClr val="accent1"/>
          </a:fillRef>
          <a:effectRef idx="0">
            <a:schemeClr val="accent1"/>
          </a:effectRef>
          <a:fontRef idx="minor">
            <a:schemeClr val="tx1"/>
          </a:fontRef>
        </p:style>
      </p:cxnSp>
      <p:pic>
        <p:nvPicPr>
          <p:cNvPr id="7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41668" y="1824372"/>
            <a:ext cx="1737360" cy="327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41668" y="2752518"/>
            <a:ext cx="1737360" cy="300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 name="Picture 4"/>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703267" y="4687228"/>
            <a:ext cx="1614163" cy="546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tretch/>
        </p:blipFill>
        <p:spPr bwMode="auto">
          <a:xfrm>
            <a:off x="641668" y="3510438"/>
            <a:ext cx="1737360" cy="613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TextBox 38"/>
          <p:cNvSpPr txBox="1"/>
          <p:nvPr/>
        </p:nvSpPr>
        <p:spPr>
          <a:xfrm>
            <a:off x="3032181" y="6517344"/>
            <a:ext cx="5250291" cy="261598"/>
          </a:xfrm>
          <a:prstGeom prst="rect">
            <a:avLst/>
          </a:prstGeom>
          <a:noFill/>
        </p:spPr>
        <p:txBody>
          <a:bodyPr wrap="square" lIns="91426" tIns="45714" rIns="91426" bIns="45714" rtlCol="0">
            <a:spAutoFit/>
          </a:bodyPr>
          <a:lstStyle/>
          <a:p>
            <a:pPr algn="r" defTabSz="768116"/>
            <a:r>
              <a:rPr lang="en-US" sz="1100" i="1" dirty="0">
                <a:solidFill>
                  <a:prstClr val="black"/>
                </a:solidFill>
              </a:rPr>
              <a:t>Estimated retail prices listed above per user, per month</a:t>
            </a:r>
          </a:p>
        </p:txBody>
      </p:sp>
    </p:spTree>
    <p:extLst>
      <p:ext uri="{BB962C8B-B14F-4D97-AF65-F5344CB8AC3E}">
        <p14:creationId xmlns:p14="http://schemas.microsoft.com/office/powerpoint/2010/main" val="3011364416"/>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p:cNvSpPr/>
          <p:nvPr/>
        </p:nvSpPr>
        <p:spPr>
          <a:xfrm>
            <a:off x="300513" y="1661161"/>
            <a:ext cx="5165124" cy="3153179"/>
          </a:xfrm>
          <a:prstGeom prst="rect">
            <a:avLst/>
          </a:prstGeom>
          <a:solidFill>
            <a:schemeClr val="accent6">
              <a:lumMod val="20000"/>
              <a:lumOff val="80000"/>
            </a:schemeClr>
          </a:solidFill>
          <a:ln>
            <a:solidFill>
              <a:schemeClr val="accent6">
                <a:lumMod val="60000"/>
                <a:lumOff val="40000"/>
              </a:schemeClr>
            </a:solidFill>
          </a:ln>
          <a:effectLst/>
        </p:spPr>
        <p:style>
          <a:lnRef idx="1">
            <a:schemeClr val="accent3"/>
          </a:lnRef>
          <a:fillRef idx="2">
            <a:schemeClr val="accent3"/>
          </a:fillRef>
          <a:effectRef idx="1">
            <a:schemeClr val="accent3"/>
          </a:effectRef>
          <a:fontRef idx="minor">
            <a:schemeClr val="dk1"/>
          </a:fontRef>
        </p:style>
        <p:txBody>
          <a:bodyPr lIns="91435" tIns="45718" rIns="91435" bIns="45718" rtlCol="0" anchor="ctr"/>
          <a:lstStyle/>
          <a:p>
            <a:pPr algn="ctr"/>
            <a:endParaRPr lang="en-US">
              <a:solidFill>
                <a:prstClr val="black"/>
              </a:solidFill>
            </a:endParaRPr>
          </a:p>
        </p:txBody>
      </p:sp>
      <p:sp>
        <p:nvSpPr>
          <p:cNvPr id="73" name="TextBox 72"/>
          <p:cNvSpPr txBox="1"/>
          <p:nvPr/>
        </p:nvSpPr>
        <p:spPr>
          <a:xfrm>
            <a:off x="1143000" y="1600200"/>
            <a:ext cx="3374296" cy="369328"/>
          </a:xfrm>
          <a:prstGeom prst="rect">
            <a:avLst/>
          </a:prstGeom>
          <a:noFill/>
        </p:spPr>
        <p:txBody>
          <a:bodyPr wrap="square" lIns="91435" tIns="45718" rIns="91435" bIns="45718" rtlCol="0">
            <a:spAutoFit/>
          </a:bodyPr>
          <a:lstStyle/>
          <a:p>
            <a:pPr algn="ctr"/>
            <a:r>
              <a:rPr lang="en-US" dirty="0" smtClean="0">
                <a:solidFill>
                  <a:prstClr val="black"/>
                </a:solidFill>
              </a:rPr>
              <a:t>Free for Staff &amp; Students</a:t>
            </a:r>
            <a:endParaRPr lang="en-US" dirty="0">
              <a:solidFill>
                <a:prstClr val="black"/>
              </a:solidFill>
            </a:endParaRPr>
          </a:p>
        </p:txBody>
      </p:sp>
      <p:sp>
        <p:nvSpPr>
          <p:cNvPr id="74" name="TextBox 73"/>
          <p:cNvSpPr txBox="1"/>
          <p:nvPr/>
        </p:nvSpPr>
        <p:spPr>
          <a:xfrm>
            <a:off x="1404822" y="1872970"/>
            <a:ext cx="2962102" cy="261606"/>
          </a:xfrm>
          <a:prstGeom prst="rect">
            <a:avLst/>
          </a:prstGeom>
          <a:noFill/>
        </p:spPr>
        <p:txBody>
          <a:bodyPr wrap="square" lIns="91435" tIns="45718" rIns="91435" bIns="45718" rtlCol="0">
            <a:spAutoFit/>
          </a:bodyPr>
          <a:lstStyle/>
          <a:p>
            <a:pPr algn="ctr"/>
            <a:r>
              <a:rPr lang="en-US" sz="1100" i="1" dirty="0">
                <a:solidFill>
                  <a:srgbClr val="4F81BD"/>
                </a:solidFill>
              </a:rPr>
              <a:t>No Faculty/Staff purchase required </a:t>
            </a:r>
            <a:endParaRPr lang="en-US" dirty="0">
              <a:solidFill>
                <a:prstClr val="black"/>
              </a:solidFill>
            </a:endParaRPr>
          </a:p>
        </p:txBody>
      </p:sp>
      <p:sp>
        <p:nvSpPr>
          <p:cNvPr id="71" name="Rounded Rectangle 70"/>
          <p:cNvSpPr/>
          <p:nvPr/>
        </p:nvSpPr>
        <p:spPr>
          <a:xfrm>
            <a:off x="7255476" y="533401"/>
            <a:ext cx="1600200" cy="4204394"/>
          </a:xfrm>
          <a:prstGeom prst="roundRect">
            <a:avLst>
              <a:gd name="adj" fmla="val 7755"/>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ln w="9525">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768116">
              <a:lnSpc>
                <a:spcPct val="90000"/>
              </a:lnSpc>
            </a:pPr>
            <a:endParaRPr lang="en-US" sz="1200" dirty="0">
              <a:ln>
                <a:solidFill>
                  <a:prstClr val="white">
                    <a:alpha val="0"/>
                  </a:prstClr>
                </a:solidFill>
              </a:ln>
              <a:solidFill>
                <a:srgbClr val="2473A8">
                  <a:lumMod val="75000"/>
                </a:srgbClr>
              </a:solidFill>
              <a:latin typeface="Segoe" pitchFamily="34" charset="0"/>
            </a:endParaRPr>
          </a:p>
        </p:txBody>
      </p:sp>
      <p:sp>
        <p:nvSpPr>
          <p:cNvPr id="68" name="Rounded Rectangle 67"/>
          <p:cNvSpPr/>
          <p:nvPr/>
        </p:nvSpPr>
        <p:spPr>
          <a:xfrm>
            <a:off x="5519352" y="992302"/>
            <a:ext cx="1600200" cy="3745493"/>
          </a:xfrm>
          <a:prstGeom prst="roundRect">
            <a:avLst>
              <a:gd name="adj" fmla="val 7755"/>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ln w="9525">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768116">
              <a:lnSpc>
                <a:spcPct val="90000"/>
              </a:lnSpc>
            </a:pPr>
            <a:endParaRPr lang="en-US" sz="1200" dirty="0">
              <a:ln>
                <a:solidFill>
                  <a:prstClr val="white">
                    <a:alpha val="0"/>
                  </a:prstClr>
                </a:solidFill>
              </a:ln>
              <a:solidFill>
                <a:srgbClr val="2473A8">
                  <a:lumMod val="75000"/>
                </a:srgbClr>
              </a:solidFill>
              <a:latin typeface="Segoe" pitchFamily="34" charset="0"/>
            </a:endParaRPr>
          </a:p>
        </p:txBody>
      </p:sp>
      <p:sp>
        <p:nvSpPr>
          <p:cNvPr id="66" name="Rounded Rectangle 65"/>
          <p:cNvSpPr/>
          <p:nvPr/>
        </p:nvSpPr>
        <p:spPr>
          <a:xfrm>
            <a:off x="3793524" y="2134579"/>
            <a:ext cx="1600200" cy="2603215"/>
          </a:xfrm>
          <a:prstGeom prst="roundRect">
            <a:avLst>
              <a:gd name="adj" fmla="val 7755"/>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ln w="9525">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768116">
              <a:lnSpc>
                <a:spcPct val="90000"/>
              </a:lnSpc>
            </a:pPr>
            <a:endParaRPr lang="en-US" sz="1200" dirty="0">
              <a:ln>
                <a:solidFill>
                  <a:prstClr val="white">
                    <a:alpha val="0"/>
                  </a:prstClr>
                </a:solidFill>
              </a:ln>
              <a:solidFill>
                <a:srgbClr val="2473A8">
                  <a:lumMod val="75000"/>
                </a:srgbClr>
              </a:solidFill>
              <a:latin typeface="Segoe" pitchFamily="34" charset="0"/>
            </a:endParaRPr>
          </a:p>
        </p:txBody>
      </p:sp>
      <p:sp>
        <p:nvSpPr>
          <p:cNvPr id="65" name="Rounded Rectangle 64"/>
          <p:cNvSpPr/>
          <p:nvPr/>
        </p:nvSpPr>
        <p:spPr>
          <a:xfrm>
            <a:off x="2075934" y="2817555"/>
            <a:ext cx="1600200" cy="1920239"/>
          </a:xfrm>
          <a:prstGeom prst="roundRect">
            <a:avLst>
              <a:gd name="adj" fmla="val 7755"/>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ln w="9525">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768116">
              <a:lnSpc>
                <a:spcPct val="90000"/>
              </a:lnSpc>
            </a:pPr>
            <a:endParaRPr lang="en-US" sz="1200" dirty="0">
              <a:ln>
                <a:solidFill>
                  <a:prstClr val="white">
                    <a:alpha val="0"/>
                  </a:prstClr>
                </a:solidFill>
              </a:ln>
              <a:solidFill>
                <a:srgbClr val="2473A8">
                  <a:lumMod val="75000"/>
                </a:srgbClr>
              </a:solidFill>
              <a:latin typeface="Segoe" pitchFamily="34" charset="0"/>
            </a:endParaRPr>
          </a:p>
        </p:txBody>
      </p:sp>
      <p:sp>
        <p:nvSpPr>
          <p:cNvPr id="24" name="Rounded Rectangle 23"/>
          <p:cNvSpPr/>
          <p:nvPr/>
        </p:nvSpPr>
        <p:spPr>
          <a:xfrm>
            <a:off x="374065" y="3943056"/>
            <a:ext cx="1600200" cy="794738"/>
          </a:xfrm>
          <a:prstGeom prst="roundRect">
            <a:avLst>
              <a:gd name="adj" fmla="val 7755"/>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ln w="9525">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768116">
              <a:lnSpc>
                <a:spcPct val="90000"/>
              </a:lnSpc>
            </a:pPr>
            <a:endParaRPr lang="en-US" sz="1200" dirty="0">
              <a:ln>
                <a:solidFill>
                  <a:prstClr val="white">
                    <a:alpha val="0"/>
                  </a:prstClr>
                </a:solidFill>
              </a:ln>
              <a:solidFill>
                <a:srgbClr val="2473A8">
                  <a:lumMod val="75000"/>
                </a:srgbClr>
              </a:solidFill>
              <a:latin typeface="Segoe" pitchFamily="34" charset="0"/>
            </a:endParaRPr>
          </a:p>
        </p:txBody>
      </p:sp>
      <p:sp>
        <p:nvSpPr>
          <p:cNvPr id="8" name="Rounded Rectangle 7"/>
          <p:cNvSpPr/>
          <p:nvPr/>
        </p:nvSpPr>
        <p:spPr bwMode="auto">
          <a:xfrm>
            <a:off x="416011" y="4340724"/>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Email, calendar, AV/AS, Personal Archive</a:t>
            </a:r>
          </a:p>
        </p:txBody>
      </p:sp>
      <p:sp>
        <p:nvSpPr>
          <p:cNvPr id="3" name="TextBox 2"/>
          <p:cNvSpPr txBox="1"/>
          <p:nvPr/>
        </p:nvSpPr>
        <p:spPr>
          <a:xfrm>
            <a:off x="3638338" y="5708821"/>
            <a:ext cx="5250291" cy="261598"/>
          </a:xfrm>
          <a:prstGeom prst="rect">
            <a:avLst/>
          </a:prstGeom>
          <a:noFill/>
        </p:spPr>
        <p:txBody>
          <a:bodyPr wrap="square" lIns="91426" tIns="45714" rIns="91426" bIns="45714" rtlCol="0">
            <a:spAutoFit/>
          </a:bodyPr>
          <a:lstStyle/>
          <a:p>
            <a:pPr algn="r" defTabSz="768116"/>
            <a:r>
              <a:rPr lang="en-US" sz="1100" i="1" dirty="0">
                <a:solidFill>
                  <a:srgbClr val="595959">
                    <a:lumMod val="75000"/>
                  </a:srgbClr>
                </a:solidFill>
              </a:rPr>
              <a:t>Estimated retail prices listed above per user, per month</a:t>
            </a:r>
          </a:p>
        </p:txBody>
      </p:sp>
      <p:sp>
        <p:nvSpPr>
          <p:cNvPr id="26" name="Title 4"/>
          <p:cNvSpPr>
            <a:spLocks noGrp="1"/>
          </p:cNvSpPr>
          <p:nvPr>
            <p:ph type="title" idx="4294967295"/>
          </p:nvPr>
        </p:nvSpPr>
        <p:spPr>
          <a:xfrm>
            <a:off x="0" y="468313"/>
            <a:ext cx="6797477" cy="554303"/>
          </a:xfrm>
        </p:spPr>
        <p:txBody>
          <a:bodyPr>
            <a:normAutofit/>
          </a:bodyPr>
          <a:lstStyle/>
          <a:p>
            <a:pPr algn="l"/>
            <a:r>
              <a:rPr lang="en-US" sz="4000" u="sng" dirty="0"/>
              <a:t>Office 365 for education</a:t>
            </a:r>
          </a:p>
        </p:txBody>
      </p:sp>
      <p:sp>
        <p:nvSpPr>
          <p:cNvPr id="27" name="Rounded Rectangle 26"/>
          <p:cNvSpPr/>
          <p:nvPr/>
        </p:nvSpPr>
        <p:spPr bwMode="auto">
          <a:xfrm>
            <a:off x="5566481" y="281755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Office Web Apps</a:t>
            </a:r>
          </a:p>
        </p:txBody>
      </p:sp>
      <p:sp>
        <p:nvSpPr>
          <p:cNvPr id="28" name="Rounded Rectangle 27"/>
          <p:cNvSpPr/>
          <p:nvPr/>
        </p:nvSpPr>
        <p:spPr bwMode="auto">
          <a:xfrm>
            <a:off x="5566481" y="434072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Email, calendar, AV/AS, Personal Archive</a:t>
            </a:r>
          </a:p>
        </p:txBody>
      </p:sp>
      <p:sp>
        <p:nvSpPr>
          <p:cNvPr id="29" name="Rounded Rectangle 28"/>
          <p:cNvSpPr/>
          <p:nvPr/>
        </p:nvSpPr>
        <p:spPr bwMode="auto">
          <a:xfrm>
            <a:off x="5566481" y="3586670"/>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SharePoint Online - Collaboration </a:t>
            </a:r>
          </a:p>
        </p:txBody>
      </p:sp>
      <p:sp>
        <p:nvSpPr>
          <p:cNvPr id="32" name="Rounded Rectangle 31"/>
          <p:cNvSpPr/>
          <p:nvPr/>
        </p:nvSpPr>
        <p:spPr bwMode="auto">
          <a:xfrm>
            <a:off x="5566481" y="3943056"/>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Conferencing</a:t>
            </a:r>
          </a:p>
        </p:txBody>
      </p:sp>
      <p:sp>
        <p:nvSpPr>
          <p:cNvPr id="33" name="Rounded Rectangle 32"/>
          <p:cNvSpPr/>
          <p:nvPr/>
        </p:nvSpPr>
        <p:spPr bwMode="auto">
          <a:xfrm>
            <a:off x="5566481" y="3213441"/>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IM &amp; Presence</a:t>
            </a:r>
          </a:p>
        </p:txBody>
      </p:sp>
      <p:sp>
        <p:nvSpPr>
          <p:cNvPr id="34" name="Rounded Rectangle 33"/>
          <p:cNvSpPr/>
          <p:nvPr/>
        </p:nvSpPr>
        <p:spPr bwMode="auto">
          <a:xfrm>
            <a:off x="5566481" y="1661160"/>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Home Use Rights</a:t>
            </a:r>
          </a:p>
          <a:p>
            <a:pPr algn="ctr" defTabSz="768116">
              <a:lnSpc>
                <a:spcPct val="90000"/>
              </a:lnSpc>
            </a:pPr>
            <a:r>
              <a:rPr lang="en-US" sz="1000" dirty="0">
                <a:ln>
                  <a:solidFill>
                    <a:prstClr val="white">
                      <a:alpha val="0"/>
                    </a:prstClr>
                  </a:solidFill>
                </a:ln>
                <a:solidFill>
                  <a:prstClr val="black"/>
                </a:solidFill>
                <a:latin typeface="Segoe" pitchFamily="34" charset="0"/>
              </a:rPr>
              <a:t>up to 5 PCs</a:t>
            </a:r>
          </a:p>
        </p:txBody>
      </p:sp>
      <p:sp>
        <p:nvSpPr>
          <p:cNvPr id="35" name="Rounded Rectangle 34"/>
          <p:cNvSpPr/>
          <p:nvPr/>
        </p:nvSpPr>
        <p:spPr bwMode="auto">
          <a:xfrm>
            <a:off x="5577019" y="2421021"/>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Access, Excel, Forms, </a:t>
            </a:r>
          </a:p>
          <a:p>
            <a:pPr algn="ctr" defTabSz="768116">
              <a:lnSpc>
                <a:spcPct val="90000"/>
              </a:lnSpc>
            </a:pPr>
            <a:r>
              <a:rPr lang="en-US" sz="1000" dirty="0">
                <a:ln>
                  <a:solidFill>
                    <a:prstClr val="white">
                      <a:alpha val="0"/>
                    </a:prstClr>
                  </a:solidFill>
                </a:ln>
                <a:solidFill>
                  <a:prstClr val="black"/>
                </a:solidFill>
                <a:latin typeface="Segoe" pitchFamily="34" charset="0"/>
              </a:rPr>
              <a:t>Visio Services</a:t>
            </a:r>
          </a:p>
        </p:txBody>
      </p:sp>
      <p:sp>
        <p:nvSpPr>
          <p:cNvPr id="36" name="Rounded Rectangle 35"/>
          <p:cNvSpPr/>
          <p:nvPr/>
        </p:nvSpPr>
        <p:spPr bwMode="auto">
          <a:xfrm>
            <a:off x="5566481" y="2047316"/>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Voicemail &amp; advanced archive capabilities</a:t>
            </a:r>
          </a:p>
        </p:txBody>
      </p:sp>
      <p:sp>
        <p:nvSpPr>
          <p:cNvPr id="38" name="Rounded Rectangle 37"/>
          <p:cNvSpPr/>
          <p:nvPr/>
        </p:nvSpPr>
        <p:spPr bwMode="auto">
          <a:xfrm>
            <a:off x="3840654" y="2817554"/>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Office Web Apps</a:t>
            </a:r>
          </a:p>
        </p:txBody>
      </p:sp>
      <p:sp>
        <p:nvSpPr>
          <p:cNvPr id="39" name="Rounded Rectangle 38"/>
          <p:cNvSpPr/>
          <p:nvPr/>
        </p:nvSpPr>
        <p:spPr bwMode="auto">
          <a:xfrm>
            <a:off x="3840654" y="434072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Email, calendar, AV/AS, Personal Archive</a:t>
            </a:r>
          </a:p>
        </p:txBody>
      </p:sp>
      <p:sp>
        <p:nvSpPr>
          <p:cNvPr id="40" name="Rounded Rectangle 39"/>
          <p:cNvSpPr/>
          <p:nvPr/>
        </p:nvSpPr>
        <p:spPr bwMode="auto">
          <a:xfrm>
            <a:off x="3840654" y="3586670"/>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SharePoint Online - Collaboration </a:t>
            </a:r>
          </a:p>
        </p:txBody>
      </p:sp>
      <p:sp>
        <p:nvSpPr>
          <p:cNvPr id="41" name="Rounded Rectangle 40"/>
          <p:cNvSpPr/>
          <p:nvPr/>
        </p:nvSpPr>
        <p:spPr bwMode="auto">
          <a:xfrm>
            <a:off x="3840654" y="3943056"/>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Conferencing</a:t>
            </a:r>
          </a:p>
        </p:txBody>
      </p:sp>
      <p:sp>
        <p:nvSpPr>
          <p:cNvPr id="42" name="Rounded Rectangle 41"/>
          <p:cNvSpPr/>
          <p:nvPr/>
        </p:nvSpPr>
        <p:spPr bwMode="auto">
          <a:xfrm>
            <a:off x="3840654" y="3213441"/>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IM &amp; Presence</a:t>
            </a:r>
          </a:p>
        </p:txBody>
      </p:sp>
      <p:sp>
        <p:nvSpPr>
          <p:cNvPr id="48" name="Rounded Rectangle 47"/>
          <p:cNvSpPr/>
          <p:nvPr/>
        </p:nvSpPr>
        <p:spPr bwMode="auto">
          <a:xfrm>
            <a:off x="2121006" y="434072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Email, calendar, AV/AS, Personal Archive</a:t>
            </a:r>
          </a:p>
        </p:txBody>
      </p:sp>
      <p:sp>
        <p:nvSpPr>
          <p:cNvPr id="49" name="Rounded Rectangle 48"/>
          <p:cNvSpPr/>
          <p:nvPr/>
        </p:nvSpPr>
        <p:spPr bwMode="auto">
          <a:xfrm>
            <a:off x="2121006" y="3586670"/>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SharePoint Online - Collaboration </a:t>
            </a:r>
          </a:p>
        </p:txBody>
      </p:sp>
      <p:sp>
        <p:nvSpPr>
          <p:cNvPr id="50" name="Rounded Rectangle 49"/>
          <p:cNvSpPr/>
          <p:nvPr/>
        </p:nvSpPr>
        <p:spPr bwMode="auto">
          <a:xfrm>
            <a:off x="2121006" y="3943056"/>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Conferencing</a:t>
            </a:r>
          </a:p>
        </p:txBody>
      </p:sp>
      <p:sp>
        <p:nvSpPr>
          <p:cNvPr id="51" name="Rounded Rectangle 50"/>
          <p:cNvSpPr/>
          <p:nvPr/>
        </p:nvSpPr>
        <p:spPr bwMode="auto">
          <a:xfrm>
            <a:off x="2121006" y="3213441"/>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IM &amp; Presence</a:t>
            </a:r>
          </a:p>
        </p:txBody>
      </p:sp>
      <p:sp>
        <p:nvSpPr>
          <p:cNvPr id="56" name="Rounded Rectangle 55"/>
          <p:cNvSpPr/>
          <p:nvPr/>
        </p:nvSpPr>
        <p:spPr bwMode="auto">
          <a:xfrm>
            <a:off x="7302606" y="281755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Office Web Apps</a:t>
            </a:r>
          </a:p>
        </p:txBody>
      </p:sp>
      <p:sp>
        <p:nvSpPr>
          <p:cNvPr id="57" name="Rounded Rectangle 56"/>
          <p:cNvSpPr/>
          <p:nvPr/>
        </p:nvSpPr>
        <p:spPr bwMode="auto">
          <a:xfrm>
            <a:off x="7302606" y="4340724"/>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Email, calendar, AV/AS, Personal Archive</a:t>
            </a:r>
          </a:p>
        </p:txBody>
      </p:sp>
      <p:sp>
        <p:nvSpPr>
          <p:cNvPr id="58" name="Rounded Rectangle 57"/>
          <p:cNvSpPr/>
          <p:nvPr/>
        </p:nvSpPr>
        <p:spPr bwMode="auto">
          <a:xfrm>
            <a:off x="7302606" y="3586670"/>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SharePoint Online - Collaboration </a:t>
            </a:r>
          </a:p>
        </p:txBody>
      </p:sp>
      <p:sp>
        <p:nvSpPr>
          <p:cNvPr id="59" name="Rounded Rectangle 58"/>
          <p:cNvSpPr/>
          <p:nvPr/>
        </p:nvSpPr>
        <p:spPr bwMode="auto">
          <a:xfrm>
            <a:off x="7302606" y="3943056"/>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Conferencing</a:t>
            </a:r>
          </a:p>
        </p:txBody>
      </p:sp>
      <p:sp>
        <p:nvSpPr>
          <p:cNvPr id="60" name="Rounded Rectangle 59"/>
          <p:cNvSpPr/>
          <p:nvPr/>
        </p:nvSpPr>
        <p:spPr bwMode="auto">
          <a:xfrm>
            <a:off x="7302606" y="3213441"/>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IM &amp; Presence</a:t>
            </a:r>
          </a:p>
        </p:txBody>
      </p:sp>
      <p:sp>
        <p:nvSpPr>
          <p:cNvPr id="61" name="Rounded Rectangle 60"/>
          <p:cNvSpPr/>
          <p:nvPr/>
        </p:nvSpPr>
        <p:spPr bwMode="auto">
          <a:xfrm>
            <a:off x="7311319" y="1295400"/>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Office Pro Plus</a:t>
            </a:r>
          </a:p>
        </p:txBody>
      </p:sp>
      <p:sp>
        <p:nvSpPr>
          <p:cNvPr id="62" name="Rounded Rectangle 61"/>
          <p:cNvSpPr/>
          <p:nvPr/>
        </p:nvSpPr>
        <p:spPr bwMode="auto">
          <a:xfrm>
            <a:off x="7302606" y="2421021"/>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Access, Excel, Forms, </a:t>
            </a:r>
          </a:p>
          <a:p>
            <a:pPr algn="ctr" defTabSz="768116">
              <a:lnSpc>
                <a:spcPct val="90000"/>
              </a:lnSpc>
            </a:pPr>
            <a:r>
              <a:rPr lang="en-US" sz="1000" dirty="0">
                <a:ln>
                  <a:solidFill>
                    <a:prstClr val="white">
                      <a:alpha val="0"/>
                    </a:prstClr>
                  </a:solidFill>
                </a:ln>
                <a:solidFill>
                  <a:prstClr val="black"/>
                </a:solidFill>
                <a:latin typeface="Segoe" pitchFamily="34" charset="0"/>
              </a:rPr>
              <a:t>Visio Services</a:t>
            </a:r>
          </a:p>
        </p:txBody>
      </p:sp>
      <p:sp>
        <p:nvSpPr>
          <p:cNvPr id="63" name="Rounded Rectangle 62"/>
          <p:cNvSpPr/>
          <p:nvPr/>
        </p:nvSpPr>
        <p:spPr bwMode="auto">
          <a:xfrm>
            <a:off x="7302606" y="2047316"/>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Voicemail &amp; advanced archive capabilities</a:t>
            </a:r>
          </a:p>
        </p:txBody>
      </p:sp>
      <p:sp>
        <p:nvSpPr>
          <p:cNvPr id="64" name="Rounded Rectangle 63"/>
          <p:cNvSpPr/>
          <p:nvPr/>
        </p:nvSpPr>
        <p:spPr bwMode="auto">
          <a:xfrm>
            <a:off x="7302606" y="922844"/>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Voice</a:t>
            </a:r>
          </a:p>
        </p:txBody>
      </p:sp>
      <p:sp>
        <p:nvSpPr>
          <p:cNvPr id="25" name="TextBox 24"/>
          <p:cNvSpPr txBox="1"/>
          <p:nvPr/>
        </p:nvSpPr>
        <p:spPr>
          <a:xfrm>
            <a:off x="2121006" y="2848755"/>
            <a:ext cx="1511405" cy="338550"/>
          </a:xfrm>
          <a:prstGeom prst="rect">
            <a:avLst/>
          </a:prstGeom>
          <a:noFill/>
        </p:spPr>
        <p:txBody>
          <a:bodyPr wrap="square" lIns="91435" tIns="45718" rIns="91435" bIns="45718" rtlCol="0">
            <a:spAutoFit/>
          </a:bodyPr>
          <a:lstStyle/>
          <a:p>
            <a:pPr algn="ctr" defTabSz="768116"/>
            <a:r>
              <a:rPr lang="en-US" sz="1600" b="1" dirty="0">
                <a:ln>
                  <a:solidFill>
                    <a:prstClr val="white">
                      <a:alpha val="0"/>
                    </a:prstClr>
                  </a:solidFill>
                </a:ln>
                <a:solidFill>
                  <a:prstClr val="black"/>
                </a:solidFill>
                <a:latin typeface="Segoe" pitchFamily="34" charset="0"/>
              </a:rPr>
              <a:t>Plan A1</a:t>
            </a:r>
            <a:endParaRPr lang="en-US" sz="500" i="1" dirty="0">
              <a:ln>
                <a:solidFill>
                  <a:prstClr val="white">
                    <a:alpha val="0"/>
                  </a:prstClr>
                </a:solidFill>
              </a:ln>
              <a:solidFill>
                <a:prstClr val="black"/>
              </a:solidFill>
              <a:ea typeface="Segoe UI" pitchFamily="34" charset="0"/>
              <a:cs typeface="Segoe UI" pitchFamily="34" charset="0"/>
            </a:endParaRPr>
          </a:p>
        </p:txBody>
      </p:sp>
      <p:sp>
        <p:nvSpPr>
          <p:cNvPr id="67" name="TextBox 66"/>
          <p:cNvSpPr txBox="1"/>
          <p:nvPr/>
        </p:nvSpPr>
        <p:spPr>
          <a:xfrm>
            <a:off x="3793524" y="2286000"/>
            <a:ext cx="1600200" cy="338550"/>
          </a:xfrm>
          <a:prstGeom prst="rect">
            <a:avLst/>
          </a:prstGeom>
          <a:noFill/>
        </p:spPr>
        <p:txBody>
          <a:bodyPr wrap="square" lIns="91435" tIns="45718" rIns="91435" bIns="45718" rtlCol="0">
            <a:spAutoFit/>
          </a:bodyPr>
          <a:lstStyle/>
          <a:p>
            <a:pPr algn="ctr" defTabSz="768116"/>
            <a:r>
              <a:rPr lang="en-US" sz="1600" b="1" dirty="0">
                <a:ln>
                  <a:solidFill>
                    <a:prstClr val="white">
                      <a:alpha val="0"/>
                    </a:prstClr>
                  </a:solidFill>
                </a:ln>
                <a:solidFill>
                  <a:prstClr val="black"/>
                </a:solidFill>
                <a:latin typeface="Segoe" pitchFamily="34" charset="0"/>
              </a:rPr>
              <a:t>Plan A2</a:t>
            </a:r>
          </a:p>
        </p:txBody>
      </p:sp>
      <p:sp>
        <p:nvSpPr>
          <p:cNvPr id="69" name="TextBox 68"/>
          <p:cNvSpPr txBox="1"/>
          <p:nvPr/>
        </p:nvSpPr>
        <p:spPr>
          <a:xfrm>
            <a:off x="5519352" y="984420"/>
            <a:ext cx="1600200" cy="338550"/>
          </a:xfrm>
          <a:prstGeom prst="rect">
            <a:avLst/>
          </a:prstGeom>
          <a:noFill/>
        </p:spPr>
        <p:txBody>
          <a:bodyPr wrap="square" lIns="91435" tIns="45718" rIns="91435" bIns="45718" rtlCol="0">
            <a:spAutoFit/>
          </a:bodyPr>
          <a:lstStyle/>
          <a:p>
            <a:pPr algn="ctr" defTabSz="768116"/>
            <a:r>
              <a:rPr lang="en-US" sz="1600" b="1" dirty="0">
                <a:ln>
                  <a:solidFill>
                    <a:prstClr val="white">
                      <a:alpha val="0"/>
                    </a:prstClr>
                  </a:solidFill>
                </a:ln>
                <a:solidFill>
                  <a:prstClr val="black"/>
                </a:solidFill>
                <a:latin typeface="Segoe" pitchFamily="34" charset="0"/>
              </a:rPr>
              <a:t>Plan A3</a:t>
            </a:r>
            <a:endParaRPr lang="en-US" sz="1400" b="1" dirty="0">
              <a:ln>
                <a:solidFill>
                  <a:prstClr val="white">
                    <a:alpha val="0"/>
                  </a:prstClr>
                </a:solidFill>
              </a:ln>
              <a:solidFill>
                <a:prstClr val="black"/>
              </a:solidFill>
              <a:latin typeface="Segoe" pitchFamily="34" charset="0"/>
            </a:endParaRPr>
          </a:p>
        </p:txBody>
      </p:sp>
      <p:sp>
        <p:nvSpPr>
          <p:cNvPr id="72" name="TextBox 71"/>
          <p:cNvSpPr txBox="1"/>
          <p:nvPr/>
        </p:nvSpPr>
        <p:spPr>
          <a:xfrm>
            <a:off x="7302606" y="575846"/>
            <a:ext cx="1511405" cy="338550"/>
          </a:xfrm>
          <a:prstGeom prst="rect">
            <a:avLst/>
          </a:prstGeom>
          <a:noFill/>
        </p:spPr>
        <p:txBody>
          <a:bodyPr wrap="square" lIns="91435" tIns="45718" rIns="91435" bIns="45718" rtlCol="0">
            <a:spAutoFit/>
          </a:bodyPr>
          <a:lstStyle/>
          <a:p>
            <a:pPr algn="ctr" defTabSz="768116"/>
            <a:r>
              <a:rPr lang="en-US" sz="1600" b="1" dirty="0">
                <a:ln>
                  <a:solidFill>
                    <a:prstClr val="white">
                      <a:alpha val="0"/>
                    </a:prstClr>
                  </a:solidFill>
                </a:ln>
                <a:solidFill>
                  <a:prstClr val="black"/>
                </a:solidFill>
                <a:latin typeface="Segoe" pitchFamily="34" charset="0"/>
              </a:rPr>
              <a:t>Plan A4</a:t>
            </a:r>
          </a:p>
        </p:txBody>
      </p:sp>
      <p:sp>
        <p:nvSpPr>
          <p:cNvPr id="76" name="TextBox 75"/>
          <p:cNvSpPr txBox="1"/>
          <p:nvPr/>
        </p:nvSpPr>
        <p:spPr>
          <a:xfrm>
            <a:off x="374066" y="3996154"/>
            <a:ext cx="1600199" cy="286228"/>
          </a:xfrm>
          <a:prstGeom prst="rect">
            <a:avLst/>
          </a:prstGeom>
          <a:noFill/>
        </p:spPr>
        <p:txBody>
          <a:bodyPr wrap="square" lIns="91435" tIns="45718" rIns="91435" bIns="45718" rtlCol="0">
            <a:spAutoFit/>
          </a:bodyPr>
          <a:lstStyle/>
          <a:p>
            <a:pPr algn="ctr" defTabSz="768116">
              <a:lnSpc>
                <a:spcPct val="90000"/>
              </a:lnSpc>
            </a:pPr>
            <a:r>
              <a:rPr lang="en-US" sz="1400" b="1" dirty="0">
                <a:ln>
                  <a:solidFill>
                    <a:prstClr val="white">
                      <a:alpha val="0"/>
                    </a:prstClr>
                  </a:solidFill>
                </a:ln>
                <a:solidFill>
                  <a:prstClr val="black"/>
                </a:solidFill>
                <a:latin typeface="Segoe" pitchFamily="34" charset="0"/>
              </a:rPr>
              <a:t>Exchange Online</a:t>
            </a:r>
          </a:p>
        </p:txBody>
      </p:sp>
      <p:grpSp>
        <p:nvGrpSpPr>
          <p:cNvPr id="2" name="Group 1"/>
          <p:cNvGrpSpPr/>
          <p:nvPr/>
        </p:nvGrpSpPr>
        <p:grpSpPr>
          <a:xfrm>
            <a:off x="282144" y="4776688"/>
            <a:ext cx="8557057" cy="934994"/>
            <a:chOff x="282143" y="5420502"/>
            <a:chExt cx="8557057" cy="934994"/>
          </a:xfrm>
        </p:grpSpPr>
        <p:sp>
          <p:nvSpPr>
            <p:cNvPr id="84" name="Rectangle 83"/>
            <p:cNvSpPr/>
            <p:nvPr/>
          </p:nvSpPr>
          <p:spPr>
            <a:xfrm>
              <a:off x="347292" y="5644980"/>
              <a:ext cx="8466718" cy="2243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endParaRPr lang="en-US" sz="1200" dirty="0">
                <a:solidFill>
                  <a:prstClr val="black"/>
                </a:solidFill>
              </a:endParaRPr>
            </a:p>
          </p:txBody>
        </p:sp>
        <p:sp>
          <p:nvSpPr>
            <p:cNvPr id="85" name="TextBox 84"/>
            <p:cNvSpPr txBox="1"/>
            <p:nvPr/>
          </p:nvSpPr>
          <p:spPr>
            <a:xfrm>
              <a:off x="5566481" y="5619985"/>
              <a:ext cx="1402253" cy="276999"/>
            </a:xfrm>
            <a:prstGeom prst="rect">
              <a:avLst/>
            </a:prstGeom>
            <a:noFill/>
          </p:spPr>
          <p:txBody>
            <a:bodyPr wrap="square" rtlCol="0">
              <a:spAutoFit/>
            </a:bodyPr>
            <a:lstStyle/>
            <a:p>
              <a:pPr algn="ctr"/>
              <a:r>
                <a:rPr lang="en-US" sz="1200" dirty="0">
                  <a:solidFill>
                    <a:prstClr val="black"/>
                  </a:solidFill>
                </a:rPr>
                <a:t>£2.01/month</a:t>
              </a:r>
            </a:p>
          </p:txBody>
        </p:sp>
        <p:sp>
          <p:nvSpPr>
            <p:cNvPr id="86" name="TextBox 85"/>
            <p:cNvSpPr txBox="1"/>
            <p:nvPr/>
          </p:nvSpPr>
          <p:spPr>
            <a:xfrm>
              <a:off x="7436947" y="5619985"/>
              <a:ext cx="1402253" cy="276999"/>
            </a:xfrm>
            <a:prstGeom prst="rect">
              <a:avLst/>
            </a:prstGeom>
            <a:noFill/>
          </p:spPr>
          <p:txBody>
            <a:bodyPr wrap="square" rtlCol="0">
              <a:spAutoFit/>
            </a:bodyPr>
            <a:lstStyle/>
            <a:p>
              <a:pPr algn="ctr"/>
              <a:r>
                <a:rPr lang="en-US" sz="1200" dirty="0">
                  <a:solidFill>
                    <a:prstClr val="black"/>
                  </a:solidFill>
                </a:rPr>
                <a:t>£2.41/month</a:t>
              </a:r>
            </a:p>
          </p:txBody>
        </p:sp>
        <p:sp>
          <p:nvSpPr>
            <p:cNvPr id="87" name="TextBox 86"/>
            <p:cNvSpPr txBox="1"/>
            <p:nvPr/>
          </p:nvSpPr>
          <p:spPr>
            <a:xfrm>
              <a:off x="2133600" y="5620266"/>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p>
          </p:txBody>
        </p:sp>
        <p:sp>
          <p:nvSpPr>
            <p:cNvPr id="88" name="TextBox 87"/>
            <p:cNvSpPr txBox="1"/>
            <p:nvPr/>
          </p:nvSpPr>
          <p:spPr>
            <a:xfrm>
              <a:off x="4004066" y="5620266"/>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p>
          </p:txBody>
        </p:sp>
        <p:sp>
          <p:nvSpPr>
            <p:cNvPr id="89" name="Rectangle 88"/>
            <p:cNvSpPr/>
            <p:nvPr/>
          </p:nvSpPr>
          <p:spPr>
            <a:xfrm>
              <a:off x="345990" y="6087879"/>
              <a:ext cx="8466718" cy="2243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endParaRPr lang="en-US" sz="1200" dirty="0">
                <a:solidFill>
                  <a:prstClr val="black"/>
                </a:solidFill>
              </a:endParaRPr>
            </a:p>
          </p:txBody>
        </p:sp>
        <p:sp>
          <p:nvSpPr>
            <p:cNvPr id="90" name="TextBox 89"/>
            <p:cNvSpPr txBox="1"/>
            <p:nvPr/>
          </p:nvSpPr>
          <p:spPr>
            <a:xfrm>
              <a:off x="2133600" y="6078497"/>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endParaRPr lang="en-US" sz="1200" dirty="0">
                <a:solidFill>
                  <a:prstClr val="black"/>
                </a:solidFill>
              </a:endParaRPr>
            </a:p>
          </p:txBody>
        </p:sp>
        <p:sp>
          <p:nvSpPr>
            <p:cNvPr id="91" name="TextBox 90"/>
            <p:cNvSpPr txBox="1"/>
            <p:nvPr/>
          </p:nvSpPr>
          <p:spPr>
            <a:xfrm>
              <a:off x="4007706" y="6070257"/>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endParaRPr lang="en-US" sz="1200" dirty="0">
                <a:solidFill>
                  <a:prstClr val="black"/>
                </a:solidFill>
              </a:endParaRPr>
            </a:p>
          </p:txBody>
        </p:sp>
        <p:sp>
          <p:nvSpPr>
            <p:cNvPr id="92" name="TextBox 91"/>
            <p:cNvSpPr txBox="1"/>
            <p:nvPr/>
          </p:nvSpPr>
          <p:spPr>
            <a:xfrm>
              <a:off x="5568780" y="6070257"/>
              <a:ext cx="1402253" cy="276999"/>
            </a:xfrm>
            <a:prstGeom prst="rect">
              <a:avLst/>
            </a:prstGeom>
            <a:noFill/>
          </p:spPr>
          <p:txBody>
            <a:bodyPr wrap="square" rtlCol="0">
              <a:spAutoFit/>
            </a:bodyPr>
            <a:lstStyle/>
            <a:p>
              <a:pPr algn="ctr"/>
              <a:r>
                <a:rPr lang="en-US" sz="1200" dirty="0">
                  <a:solidFill>
                    <a:prstClr val="black"/>
                  </a:solidFill>
                </a:rPr>
                <a:t>£3.61/month</a:t>
              </a:r>
            </a:p>
          </p:txBody>
        </p:sp>
        <p:sp>
          <p:nvSpPr>
            <p:cNvPr id="93" name="TextBox 92"/>
            <p:cNvSpPr txBox="1"/>
            <p:nvPr/>
          </p:nvSpPr>
          <p:spPr>
            <a:xfrm>
              <a:off x="7395516" y="6048636"/>
              <a:ext cx="1402253" cy="276999"/>
            </a:xfrm>
            <a:prstGeom prst="rect">
              <a:avLst/>
            </a:prstGeom>
            <a:noFill/>
          </p:spPr>
          <p:txBody>
            <a:bodyPr wrap="square" rtlCol="0">
              <a:spAutoFit/>
            </a:bodyPr>
            <a:lstStyle/>
            <a:p>
              <a:pPr algn="ctr"/>
              <a:r>
                <a:rPr lang="en-US" sz="1200" dirty="0">
                  <a:solidFill>
                    <a:prstClr val="black"/>
                  </a:solidFill>
                </a:rPr>
                <a:t>£4.82/month</a:t>
              </a:r>
            </a:p>
          </p:txBody>
        </p:sp>
        <p:sp>
          <p:nvSpPr>
            <p:cNvPr id="95" name="TextBox 94"/>
            <p:cNvSpPr txBox="1"/>
            <p:nvPr/>
          </p:nvSpPr>
          <p:spPr>
            <a:xfrm>
              <a:off x="282144" y="5420502"/>
              <a:ext cx="1219200" cy="276999"/>
            </a:xfrm>
            <a:prstGeom prst="rect">
              <a:avLst/>
            </a:prstGeom>
            <a:noFill/>
          </p:spPr>
          <p:txBody>
            <a:bodyPr wrap="square" rtlCol="0">
              <a:spAutoFit/>
            </a:bodyPr>
            <a:lstStyle/>
            <a:p>
              <a:r>
                <a:rPr lang="en-US" sz="1200" i="1" dirty="0">
                  <a:solidFill>
                    <a:srgbClr val="EE7816"/>
                  </a:solidFill>
                </a:rPr>
                <a:t>Students </a:t>
              </a:r>
            </a:p>
          </p:txBody>
        </p:sp>
        <p:sp>
          <p:nvSpPr>
            <p:cNvPr id="96" name="TextBox 95"/>
            <p:cNvSpPr txBox="1"/>
            <p:nvPr/>
          </p:nvSpPr>
          <p:spPr>
            <a:xfrm>
              <a:off x="282143" y="5868545"/>
              <a:ext cx="1593265" cy="276999"/>
            </a:xfrm>
            <a:prstGeom prst="rect">
              <a:avLst/>
            </a:prstGeom>
            <a:noFill/>
          </p:spPr>
          <p:txBody>
            <a:bodyPr wrap="square" rtlCol="0">
              <a:spAutoFit/>
            </a:bodyPr>
            <a:lstStyle/>
            <a:p>
              <a:r>
                <a:rPr lang="en-US" sz="1200" i="1" dirty="0">
                  <a:solidFill>
                    <a:srgbClr val="EE7816"/>
                  </a:solidFill>
                </a:rPr>
                <a:t>Faculty &amp; Staff</a:t>
              </a:r>
            </a:p>
          </p:txBody>
        </p:sp>
        <p:sp>
          <p:nvSpPr>
            <p:cNvPr id="97" name="TextBox 96"/>
            <p:cNvSpPr txBox="1"/>
            <p:nvPr/>
          </p:nvSpPr>
          <p:spPr>
            <a:xfrm>
              <a:off x="350347" y="5622324"/>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p>
          </p:txBody>
        </p:sp>
        <p:sp>
          <p:nvSpPr>
            <p:cNvPr id="98" name="TextBox 97"/>
            <p:cNvSpPr txBox="1"/>
            <p:nvPr/>
          </p:nvSpPr>
          <p:spPr>
            <a:xfrm>
              <a:off x="356286" y="6064077"/>
              <a:ext cx="1402253" cy="276999"/>
            </a:xfrm>
            <a:prstGeom prst="rect">
              <a:avLst/>
            </a:prstGeom>
            <a:noFill/>
          </p:spPr>
          <p:txBody>
            <a:bodyPr wrap="square" rtlCol="0">
              <a:spAutoFit/>
            </a:bodyPr>
            <a:lstStyle/>
            <a:p>
              <a:pPr algn="ctr"/>
              <a:r>
                <a:rPr lang="en-US" sz="1200" b="1" dirty="0">
                  <a:solidFill>
                    <a:srgbClr val="6BBD46">
                      <a:lumMod val="75000"/>
                    </a:srgbClr>
                  </a:solidFill>
                </a:rPr>
                <a:t>Free</a:t>
              </a:r>
            </a:p>
          </p:txBody>
        </p:sp>
      </p:grpSp>
      <p:sp>
        <p:nvSpPr>
          <p:cNvPr id="4" name="TextBox 3"/>
          <p:cNvSpPr txBox="1"/>
          <p:nvPr/>
        </p:nvSpPr>
        <p:spPr>
          <a:xfrm>
            <a:off x="282147" y="992301"/>
            <a:ext cx="3702906" cy="369328"/>
          </a:xfrm>
          <a:prstGeom prst="rect">
            <a:avLst/>
          </a:prstGeom>
          <a:noFill/>
        </p:spPr>
        <p:txBody>
          <a:bodyPr wrap="square" lIns="91435" tIns="45718" rIns="91435" bIns="45718" rtlCol="0">
            <a:spAutoFit/>
          </a:bodyPr>
          <a:lstStyle/>
          <a:p>
            <a:r>
              <a:rPr lang="en-US" i="1" dirty="0" smtClean="0">
                <a:solidFill>
                  <a:srgbClr val="2BA2C2">
                    <a:lumMod val="75000"/>
                  </a:srgbClr>
                </a:solidFill>
              </a:rPr>
              <a:t>A Family of A (Academic) Plans</a:t>
            </a:r>
            <a:endParaRPr lang="en-US" i="1" dirty="0">
              <a:solidFill>
                <a:srgbClr val="2BA2C2">
                  <a:lumMod val="75000"/>
                </a:srgbClr>
              </a:solidFill>
            </a:endParaRPr>
          </a:p>
        </p:txBody>
      </p:sp>
      <p:sp>
        <p:nvSpPr>
          <p:cNvPr id="75" name="Rounded Rectangle 74"/>
          <p:cNvSpPr/>
          <p:nvPr/>
        </p:nvSpPr>
        <p:spPr bwMode="auto">
          <a:xfrm>
            <a:off x="5562601" y="1295400"/>
            <a:ext cx="1511405" cy="320040"/>
          </a:xfrm>
          <a:prstGeom prst="roundRect">
            <a:avLst/>
          </a:prstGeom>
          <a:ln/>
          <a:effectLst/>
        </p:spPr>
        <p:style>
          <a:lnRef idx="1">
            <a:schemeClr val="accent5"/>
          </a:lnRef>
          <a:fillRef idx="2">
            <a:schemeClr val="accent5"/>
          </a:fillRef>
          <a:effectRef idx="1">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Office Pro Plus</a:t>
            </a:r>
          </a:p>
        </p:txBody>
      </p:sp>
      <p:sp>
        <p:nvSpPr>
          <p:cNvPr id="78" name="Rounded Rectangle 77"/>
          <p:cNvSpPr/>
          <p:nvPr/>
        </p:nvSpPr>
        <p:spPr bwMode="auto">
          <a:xfrm>
            <a:off x="7315201" y="1661160"/>
            <a:ext cx="1511405" cy="320040"/>
          </a:xfrm>
          <a:prstGeom prst="roundRect">
            <a:avLst/>
          </a:prstGeom>
          <a:noFill/>
          <a:ln w="6350"/>
        </p:spPr>
        <p:style>
          <a:lnRef idx="2">
            <a:schemeClr val="accent5"/>
          </a:lnRef>
          <a:fillRef idx="1">
            <a:schemeClr val="lt1"/>
          </a:fillRef>
          <a:effectRef idx="0">
            <a:schemeClr val="accent5"/>
          </a:effectRef>
          <a:fontRef idx="minor">
            <a:schemeClr val="dk1"/>
          </a:fontRef>
        </p:style>
        <p:txBody>
          <a:bodyPr lIns="91426" tIns="45714" rIns="91426" bIns="45714" rtlCol="0" anchor="ctr" anchorCtr="0">
            <a:noAutofit/>
          </a:bodyPr>
          <a:lstStyle/>
          <a:p>
            <a:pPr algn="ctr" defTabSz="768116">
              <a:lnSpc>
                <a:spcPct val="90000"/>
              </a:lnSpc>
            </a:pPr>
            <a:r>
              <a:rPr lang="en-US" sz="1000" dirty="0">
                <a:ln>
                  <a:solidFill>
                    <a:prstClr val="white">
                      <a:alpha val="0"/>
                    </a:prstClr>
                  </a:solidFill>
                </a:ln>
                <a:solidFill>
                  <a:prstClr val="black"/>
                </a:solidFill>
                <a:latin typeface="Segoe" pitchFamily="34" charset="0"/>
              </a:rPr>
              <a:t>Home Use Rights</a:t>
            </a:r>
          </a:p>
          <a:p>
            <a:pPr algn="ctr" defTabSz="768116">
              <a:lnSpc>
                <a:spcPct val="90000"/>
              </a:lnSpc>
            </a:pPr>
            <a:r>
              <a:rPr lang="en-US" sz="1000" dirty="0">
                <a:ln>
                  <a:solidFill>
                    <a:prstClr val="white">
                      <a:alpha val="0"/>
                    </a:prstClr>
                  </a:solidFill>
                </a:ln>
                <a:solidFill>
                  <a:prstClr val="black"/>
                </a:solidFill>
                <a:latin typeface="Segoe" pitchFamily="34" charset="0"/>
              </a:rPr>
              <a:t>Up to 5 PCs</a:t>
            </a:r>
          </a:p>
        </p:txBody>
      </p:sp>
      <p:sp>
        <p:nvSpPr>
          <p:cNvPr id="7" name="Rectangle 6"/>
          <p:cNvSpPr/>
          <p:nvPr/>
        </p:nvSpPr>
        <p:spPr>
          <a:xfrm>
            <a:off x="345991" y="5704576"/>
            <a:ext cx="4572000" cy="634020"/>
          </a:xfrm>
          <a:prstGeom prst="rect">
            <a:avLst/>
          </a:prstGeom>
        </p:spPr>
        <p:txBody>
          <a:bodyPr lIns="64008" tIns="32004" rIns="64008" bIns="32004">
            <a:spAutoFit/>
          </a:bodyPr>
          <a:lstStyle/>
          <a:p>
            <a:pPr>
              <a:lnSpc>
                <a:spcPct val="90000"/>
              </a:lnSpc>
              <a:spcBef>
                <a:spcPts val="300"/>
              </a:spcBef>
              <a:spcAft>
                <a:spcPts val="300"/>
              </a:spcAft>
              <a:buClr>
                <a:srgbClr val="F69F1E"/>
              </a:buClr>
              <a:buSzPct val="90000"/>
            </a:pPr>
            <a:r>
              <a:rPr lang="en-US" sz="1000" dirty="0">
                <a:solidFill>
                  <a:prstClr val="black"/>
                </a:solidFill>
              </a:rPr>
              <a:t>Office </a:t>
            </a:r>
            <a:r>
              <a:rPr lang="en-US" sz="1000" dirty="0" smtClean="0">
                <a:solidFill>
                  <a:prstClr val="black"/>
                </a:solidFill>
              </a:rPr>
              <a:t>Professional Plus Subscription </a:t>
            </a:r>
            <a:r>
              <a:rPr lang="en-US" sz="1000" dirty="0">
                <a:solidFill>
                  <a:prstClr val="black"/>
                </a:solidFill>
              </a:rPr>
              <a:t>: £1,01 (student), £1.43 (Faculty)</a:t>
            </a:r>
          </a:p>
          <a:p>
            <a:pPr>
              <a:lnSpc>
                <a:spcPct val="90000"/>
              </a:lnSpc>
              <a:spcBef>
                <a:spcPts val="300"/>
              </a:spcBef>
              <a:spcAft>
                <a:spcPts val="300"/>
              </a:spcAft>
              <a:buClr>
                <a:srgbClr val="F69F1E"/>
              </a:buClr>
              <a:buSzPct val="90000"/>
            </a:pPr>
            <a:r>
              <a:rPr lang="en-US" sz="1000" dirty="0">
                <a:solidFill>
                  <a:prstClr val="black"/>
                </a:solidFill>
              </a:rPr>
              <a:t>SharePoint Online Extra Storage: £0.15</a:t>
            </a:r>
          </a:p>
          <a:p>
            <a:pPr>
              <a:lnSpc>
                <a:spcPct val="90000"/>
              </a:lnSpc>
              <a:spcBef>
                <a:spcPts val="300"/>
              </a:spcBef>
              <a:spcAft>
                <a:spcPts val="300"/>
              </a:spcAft>
              <a:buClr>
                <a:srgbClr val="F69F1E"/>
              </a:buClr>
              <a:buSzPct val="90000"/>
            </a:pPr>
            <a:r>
              <a:rPr lang="en-US" sz="1000" dirty="0">
                <a:solidFill>
                  <a:prstClr val="black"/>
                </a:solidFill>
              </a:rPr>
              <a:t>Exchange Online Archiving: £ 0.76</a:t>
            </a:r>
          </a:p>
        </p:txBody>
      </p:sp>
    </p:spTree>
    <p:extLst>
      <p:ext uri="{BB962C8B-B14F-4D97-AF65-F5344CB8AC3E}">
        <p14:creationId xmlns:p14="http://schemas.microsoft.com/office/powerpoint/2010/main" val="8084760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32181" y="6517344"/>
            <a:ext cx="5250291" cy="261598"/>
          </a:xfrm>
          <a:prstGeom prst="rect">
            <a:avLst/>
          </a:prstGeom>
          <a:noFill/>
        </p:spPr>
        <p:txBody>
          <a:bodyPr wrap="square" lIns="91426" tIns="45714" rIns="91426" bIns="45714" rtlCol="0">
            <a:spAutoFit/>
          </a:bodyPr>
          <a:lstStyle/>
          <a:p>
            <a:pPr algn="r" defTabSz="768116"/>
            <a:r>
              <a:rPr lang="en-US" sz="1100" i="1" dirty="0">
                <a:solidFill>
                  <a:prstClr val="black"/>
                </a:solidFill>
              </a:rPr>
              <a:t>Estimated retail prices listed above per user, per month</a:t>
            </a:r>
          </a:p>
        </p:txBody>
      </p:sp>
      <p:sp>
        <p:nvSpPr>
          <p:cNvPr id="26" name="Title 4"/>
          <p:cNvSpPr>
            <a:spLocks noGrp="1"/>
          </p:cNvSpPr>
          <p:nvPr>
            <p:ph type="title" idx="4294967295"/>
          </p:nvPr>
        </p:nvSpPr>
        <p:spPr>
          <a:xfrm>
            <a:off x="0" y="191823"/>
            <a:ext cx="6797477" cy="554302"/>
          </a:xfrm>
        </p:spPr>
        <p:txBody>
          <a:bodyPr>
            <a:normAutofit/>
          </a:bodyPr>
          <a:lstStyle/>
          <a:p>
            <a:pPr algn="l"/>
            <a:r>
              <a:rPr lang="en-US" sz="3600" u="sng" dirty="0"/>
              <a:t>Office 365 for education</a:t>
            </a:r>
          </a:p>
        </p:txBody>
      </p:sp>
      <p:sp>
        <p:nvSpPr>
          <p:cNvPr id="4" name="TextBox 3"/>
          <p:cNvSpPr txBox="1"/>
          <p:nvPr/>
        </p:nvSpPr>
        <p:spPr>
          <a:xfrm>
            <a:off x="319819" y="764432"/>
            <a:ext cx="3702906" cy="369328"/>
          </a:xfrm>
          <a:prstGeom prst="rect">
            <a:avLst/>
          </a:prstGeom>
          <a:noFill/>
        </p:spPr>
        <p:txBody>
          <a:bodyPr wrap="square" lIns="91435" tIns="45718" rIns="91435" bIns="45718" rtlCol="0">
            <a:spAutoFit/>
          </a:bodyPr>
          <a:lstStyle/>
          <a:p>
            <a:r>
              <a:rPr lang="en-US" i="1" dirty="0" smtClean="0">
                <a:solidFill>
                  <a:srgbClr val="2BA2C2">
                    <a:lumMod val="75000"/>
                  </a:srgbClr>
                </a:solidFill>
              </a:rPr>
              <a:t>A Family of A (Academic) Plans</a:t>
            </a:r>
            <a:endParaRPr lang="en-US" i="1" dirty="0">
              <a:solidFill>
                <a:srgbClr val="2BA2C2">
                  <a:lumMod val="75000"/>
                </a:srgbClr>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248508195"/>
              </p:ext>
            </p:extLst>
          </p:nvPr>
        </p:nvGraphicFramePr>
        <p:xfrm>
          <a:off x="4064000" y="667266"/>
          <a:ext cx="4114800" cy="396240"/>
        </p:xfrm>
        <a:graphic>
          <a:graphicData uri="http://schemas.openxmlformats.org/drawingml/2006/table">
            <a:tbl>
              <a:tblPr firstRow="1" bandRow="1">
                <a:tableStyleId>{5C22544A-7EE6-4342-B048-85BDC9FD1C3A}</a:tableStyleId>
              </a:tblPr>
              <a:tblGrid>
                <a:gridCol w="822960"/>
                <a:gridCol w="822960"/>
                <a:gridCol w="822960"/>
                <a:gridCol w="822960"/>
                <a:gridCol w="822960"/>
              </a:tblGrid>
              <a:tr h="396240">
                <a:tc>
                  <a:txBody>
                    <a:bodyPr/>
                    <a:lstStyle/>
                    <a:p>
                      <a:pPr algn="ctr"/>
                      <a:r>
                        <a:rPr lang="en-US" sz="1000" dirty="0" smtClean="0"/>
                        <a:t>Exchange Online</a:t>
                      </a:r>
                      <a:endParaRPr lang="en-US" sz="1000" dirty="0"/>
                    </a:p>
                  </a:txBody>
                  <a:tcPr/>
                </a:tc>
                <a:tc>
                  <a:txBody>
                    <a:bodyPr/>
                    <a:lstStyle/>
                    <a:p>
                      <a:pPr algn="ctr"/>
                      <a:r>
                        <a:rPr lang="en-US" sz="1000" dirty="0" smtClean="0"/>
                        <a:t>Plan</a:t>
                      </a:r>
                      <a:r>
                        <a:rPr lang="en-US" sz="1000" baseline="0" dirty="0" smtClean="0"/>
                        <a:t> A1</a:t>
                      </a:r>
                      <a:endParaRPr lang="en-US" sz="1000" dirty="0"/>
                    </a:p>
                  </a:txBody>
                  <a:tcPr/>
                </a:tc>
                <a:tc>
                  <a:txBody>
                    <a:bodyPr/>
                    <a:lstStyle/>
                    <a:p>
                      <a:pPr algn="ctr"/>
                      <a:r>
                        <a:rPr lang="en-US" sz="1000" dirty="0" smtClean="0"/>
                        <a:t>Plan A2</a:t>
                      </a:r>
                      <a:endParaRPr lang="en-US" sz="1000" dirty="0"/>
                    </a:p>
                  </a:txBody>
                  <a:tcPr/>
                </a:tc>
                <a:tc>
                  <a:txBody>
                    <a:bodyPr/>
                    <a:lstStyle/>
                    <a:p>
                      <a:pPr algn="ctr"/>
                      <a:r>
                        <a:rPr lang="en-US" sz="1000" dirty="0" smtClean="0"/>
                        <a:t>Plan A3</a:t>
                      </a:r>
                      <a:endParaRPr lang="en-US" sz="1000" dirty="0"/>
                    </a:p>
                  </a:txBody>
                  <a:tcPr/>
                </a:tc>
                <a:tc>
                  <a:txBody>
                    <a:bodyPr/>
                    <a:lstStyle/>
                    <a:p>
                      <a:pPr algn="ctr"/>
                      <a:r>
                        <a:rPr lang="en-US" sz="1000" dirty="0" smtClean="0"/>
                        <a:t>Plan A4</a:t>
                      </a:r>
                      <a:endParaRPr lang="en-US" sz="1000"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607580845"/>
              </p:ext>
            </p:extLst>
          </p:nvPr>
        </p:nvGraphicFramePr>
        <p:xfrm>
          <a:off x="609603" y="1629296"/>
          <a:ext cx="7569199" cy="4935024"/>
        </p:xfrm>
        <a:graphic>
          <a:graphicData uri="http://schemas.openxmlformats.org/drawingml/2006/table">
            <a:tbl>
              <a:tblPr bandRow="1">
                <a:tableStyleId>{5940675A-B579-460E-94D1-54222C63F5DA}</a:tableStyleId>
              </a:tblPr>
              <a:tblGrid>
                <a:gridCol w="3378639"/>
                <a:gridCol w="785730"/>
                <a:gridCol w="864303"/>
                <a:gridCol w="864303"/>
                <a:gridCol w="864303"/>
                <a:gridCol w="811921"/>
              </a:tblGrid>
              <a:tr h="244304">
                <a:tc gridSpan="6">
                  <a:txBody>
                    <a:bodyPr/>
                    <a:lstStyle/>
                    <a:p>
                      <a:r>
                        <a:rPr lang="en-US" sz="800" b="1" dirty="0" smtClean="0"/>
                        <a:t>Email &amp;</a:t>
                      </a:r>
                      <a:r>
                        <a:rPr lang="en-US" sz="800" b="1" baseline="0" dirty="0" smtClean="0"/>
                        <a:t> Calendaring</a:t>
                      </a:r>
                      <a:endParaRPr lang="en-US" sz="800" b="1"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800" dirty="0" smtClean="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marL="0" marR="0" indent="0" algn="ctr" defTabSz="914363" rtl="0" eaLnBrk="1" fontAlgn="auto" latinLnBrk="0" hangingPunct="1">
                        <a:lnSpc>
                          <a:spcPct val="100000"/>
                        </a:lnSpc>
                        <a:spcBef>
                          <a:spcPts val="0"/>
                        </a:spcBef>
                        <a:spcAft>
                          <a:spcPts val="0"/>
                        </a:spcAft>
                        <a:buClrTx/>
                        <a:buSzTx/>
                        <a:buFontTx/>
                        <a:buNone/>
                        <a:tabLst/>
                        <a:defRPr/>
                      </a:pPr>
                      <a:endParaRPr lang="en-US" sz="800" dirty="0" smtClean="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345440">
                <a:tc>
                  <a:txBody>
                    <a:bodyPr/>
                    <a:lstStyle/>
                    <a:p>
                      <a:r>
                        <a:rPr lang="en-US" sz="800" dirty="0" smtClean="0"/>
                        <a:t>Advanced administration capabilities,</a:t>
                      </a:r>
                      <a:r>
                        <a:rPr lang="en-US" sz="800" baseline="0" dirty="0" smtClean="0"/>
                        <a:t> active directory integration</a:t>
                      </a:r>
                      <a:r>
                        <a:rPr lang="en-US" sz="800" dirty="0" smtClean="0"/>
                        <a:t> and 24/7 IT administration</a:t>
                      </a:r>
                      <a:r>
                        <a:rPr lang="en-US" sz="800" baseline="0" dirty="0" smtClean="0"/>
                        <a:t> support</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800" dirty="0" smtClean="0">
                          <a:latin typeface="Wingdings" pitchFamily="2" charset="2"/>
                        </a:rPr>
                        <a:t>l</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800" dirty="0" smtClean="0">
                          <a:latin typeface="Wingdings" pitchFamily="2" charset="2"/>
                        </a:rPr>
                        <a:t>l</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Email with</a:t>
                      </a:r>
                      <a:r>
                        <a:rPr lang="en-US" sz="800" baseline="0" dirty="0" smtClean="0"/>
                        <a:t> 25GB mailbox storage</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800" dirty="0" smtClean="0">
                          <a:latin typeface="Wingdings" pitchFamily="2" charset="2"/>
                        </a:rPr>
                        <a:t>l</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marL="0" marR="0" indent="0" algn="ctr" defTabSz="914363" rtl="0" eaLnBrk="1" fontAlgn="auto" latinLnBrk="0" hangingPunct="1">
                        <a:lnSpc>
                          <a:spcPct val="100000"/>
                        </a:lnSpc>
                        <a:spcBef>
                          <a:spcPts val="0"/>
                        </a:spcBef>
                        <a:spcAft>
                          <a:spcPts val="0"/>
                        </a:spcAft>
                        <a:buClrTx/>
                        <a:buSzTx/>
                        <a:buFontTx/>
                        <a:buNone/>
                        <a:tabLst/>
                        <a:defRPr/>
                      </a:pPr>
                      <a:r>
                        <a:rPr lang="en-US" sz="800" dirty="0" smtClean="0">
                          <a:latin typeface="Wingdings" pitchFamily="2" charset="2"/>
                        </a:rPr>
                        <a:t>l</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Calendar and contacts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Premium anti-spam and anti-virus filtering</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Personal archive</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Advanced archive capabilities, unlimited</a:t>
                      </a:r>
                      <a:r>
                        <a:rPr lang="en-US" sz="800" baseline="0" dirty="0" smtClean="0"/>
                        <a:t> email storage</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gridSpan="6">
                  <a:txBody>
                    <a:bodyPr/>
                    <a:lstStyle/>
                    <a:p>
                      <a:r>
                        <a:rPr lang="en-US" sz="800" b="1" dirty="0" smtClean="0"/>
                        <a:t>Communications &amp;</a:t>
                      </a:r>
                      <a:r>
                        <a:rPr lang="en-US" sz="800" b="1" baseline="0" dirty="0" smtClean="0"/>
                        <a:t> Collaboration</a:t>
                      </a:r>
                      <a:endParaRPr lang="en-US" sz="800" b="1"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r>
              <a:tr h="244304">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800" dirty="0" smtClean="0"/>
                        <a:t>Sites to share documents and information</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pPr marL="0" marR="0" indent="0" algn="l" defTabSz="914363" rtl="0" eaLnBrk="1" fontAlgn="auto" latinLnBrk="0" hangingPunct="1">
                        <a:lnSpc>
                          <a:spcPct val="100000"/>
                        </a:lnSpc>
                        <a:spcBef>
                          <a:spcPts val="0"/>
                        </a:spcBef>
                        <a:spcAft>
                          <a:spcPts val="0"/>
                        </a:spcAft>
                        <a:buClrTx/>
                        <a:buSzTx/>
                        <a:buFontTx/>
                        <a:buNone/>
                        <a:tabLst/>
                        <a:defRPr/>
                      </a:pPr>
                      <a:r>
                        <a:rPr lang="en-US" sz="800" dirty="0" smtClean="0"/>
                        <a:t>Instant messaging</a:t>
                      </a:r>
                      <a:r>
                        <a:rPr lang="en-US" sz="800" baseline="0" dirty="0" smtClean="0"/>
                        <a:t> and video calls</a:t>
                      </a:r>
                      <a:endParaRPr lang="en-US" sz="800" dirty="0" smtClean="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Online</a:t>
                      </a:r>
                      <a:r>
                        <a:rPr lang="en-US" sz="800" baseline="0" dirty="0" smtClean="0"/>
                        <a:t> meetings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gridSpan="6">
                  <a:txBody>
                    <a:bodyPr/>
                    <a:lstStyle/>
                    <a:p>
                      <a:r>
                        <a:rPr lang="en-US" sz="800" b="1" dirty="0" smtClean="0"/>
                        <a:t>Office Productivity Tools</a:t>
                      </a:r>
                      <a:endParaRPr lang="en-US" sz="800" b="1"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Document viewing and light editing with Office Web Aps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accent6">
                        <a:lumMod val="20000"/>
                        <a:lumOff val="80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335280">
                <a:tc>
                  <a:txBody>
                    <a:bodyPr/>
                    <a:lstStyle/>
                    <a:p>
                      <a:r>
                        <a:rPr lang="en-US" sz="800" dirty="0" smtClean="0"/>
                        <a:t>Complete and full-featured set of office productivity</a:t>
                      </a:r>
                      <a:r>
                        <a:rPr lang="en-US" sz="800" baseline="0" dirty="0" smtClean="0"/>
                        <a:t> applications - </a:t>
                      </a:r>
                      <a:r>
                        <a:rPr lang="en-US" sz="800" dirty="0" smtClean="0"/>
                        <a:t>Office Professional Plus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Home Use</a:t>
                      </a:r>
                      <a:r>
                        <a:rPr lang="en-US" sz="800" baseline="0" dirty="0" smtClean="0"/>
                        <a:t> Rights for up to 5 PCs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345440">
                <a:tc>
                  <a:txBody>
                    <a:bodyPr/>
                    <a:lstStyle/>
                    <a:p>
                      <a:r>
                        <a:rPr lang="en-US" sz="800" dirty="0" smtClean="0"/>
                        <a:t>Publish Access Databases, share Excel workbooks, build InfoPath Forms, and share Visio business processes</a:t>
                      </a:r>
                      <a:r>
                        <a:rPr lang="en-US" sz="800" baseline="0" dirty="0" smtClean="0"/>
                        <a:t> and diagrams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gridSpan="6">
                  <a:txBody>
                    <a:bodyPr/>
                    <a:lstStyle/>
                    <a:p>
                      <a:r>
                        <a:rPr lang="en-US" sz="800" b="1" dirty="0" smtClean="0"/>
                        <a:t>Advanced</a:t>
                      </a:r>
                      <a:r>
                        <a:rPr lang="en-US" sz="800" b="1" baseline="0" dirty="0" smtClean="0"/>
                        <a:t> Communications</a:t>
                      </a:r>
                      <a:endParaRPr lang="en-US" sz="800" b="1"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85000"/>
                      </a:schemeClr>
                    </a:solidFill>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hMerge="1">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Hosted voicemail</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r h="244304">
                <a:tc>
                  <a:txBody>
                    <a:bodyPr/>
                    <a:lstStyle/>
                    <a:p>
                      <a:r>
                        <a:rPr lang="en-US" sz="800" dirty="0" smtClean="0"/>
                        <a:t>Enterprise voice capabilities</a:t>
                      </a:r>
                      <a:endParaRPr lang="en-US" sz="800"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2">
                        <a:lumMod val="95000"/>
                      </a:schemeClr>
                    </a:solidFill>
                  </a:tcPr>
                </a:tc>
                <a:tc>
                  <a:txBody>
                    <a:bodyPr/>
                    <a:lstStyle/>
                    <a:p>
                      <a:pPr algn="ctr"/>
                      <a:r>
                        <a:rPr lang="en-US" sz="800" dirty="0" smtClean="0">
                          <a:latin typeface="Wingdings" pitchFamily="2" charset="2"/>
                        </a:rPr>
                        <a:t>l</a:t>
                      </a:r>
                      <a:endParaRPr lang="en-US" sz="800" dirty="0">
                        <a:latin typeface="Wingdings" pitchFamily="2" charset="2"/>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tcPr>
                </a:tc>
              </a:tr>
            </a:tbl>
          </a:graphicData>
        </a:graphic>
      </p:graphicFrame>
      <p:sp>
        <p:nvSpPr>
          <p:cNvPr id="2" name="Rectangle 1"/>
          <p:cNvSpPr/>
          <p:nvPr/>
        </p:nvSpPr>
        <p:spPr bwMode="auto">
          <a:xfrm>
            <a:off x="617838" y="6569676"/>
            <a:ext cx="3496963" cy="159432"/>
          </a:xfrm>
          <a:prstGeom prst="rect">
            <a:avLst/>
          </a:prstGeom>
          <a:solidFill>
            <a:schemeClr val="accent6">
              <a:lumMod val="20000"/>
              <a:lumOff val="80000"/>
            </a:schemeClr>
          </a:solidFill>
          <a:ln w="3175">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1" tIns="45716" rIns="91431" bIns="45716" numCol="1" rtlCol="0" anchor="ctr" anchorCtr="0" compatLnSpc="1">
            <a:prstTxWarp prst="textNoShape">
              <a:avLst/>
            </a:prstTxWarp>
          </a:bodyPr>
          <a:lstStyle/>
          <a:p>
            <a:pPr defTabSz="914053"/>
            <a:r>
              <a:rPr lang="en-US" sz="1100" i="1" dirty="0">
                <a:solidFill>
                  <a:prstClr val="black"/>
                </a:solidFill>
              </a:rPr>
              <a:t>Free for students – no faculty/staff purchase required</a:t>
            </a:r>
          </a:p>
        </p:txBody>
      </p:sp>
      <p:grpSp>
        <p:nvGrpSpPr>
          <p:cNvPr id="6" name="Group 5"/>
          <p:cNvGrpSpPr/>
          <p:nvPr/>
        </p:nvGrpSpPr>
        <p:grpSpPr>
          <a:xfrm>
            <a:off x="2916692" y="1058843"/>
            <a:ext cx="5312908" cy="546509"/>
            <a:chOff x="2916692" y="1116509"/>
            <a:chExt cx="5312908" cy="546508"/>
          </a:xfrm>
        </p:grpSpPr>
        <p:sp>
          <p:nvSpPr>
            <p:cNvPr id="84" name="Rectangle 83"/>
            <p:cNvSpPr/>
            <p:nvPr/>
          </p:nvSpPr>
          <p:spPr>
            <a:xfrm>
              <a:off x="4089177" y="1124466"/>
              <a:ext cx="4076700" cy="2243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endParaRPr lang="en-US" sz="1200" dirty="0">
                <a:solidFill>
                  <a:prstClr val="black"/>
                </a:solidFill>
              </a:endParaRPr>
            </a:p>
          </p:txBody>
        </p:sp>
        <p:sp>
          <p:nvSpPr>
            <p:cNvPr id="85" name="TextBox 84"/>
            <p:cNvSpPr txBox="1"/>
            <p:nvPr/>
          </p:nvSpPr>
          <p:spPr>
            <a:xfrm>
              <a:off x="6552409" y="1122688"/>
              <a:ext cx="777326" cy="215444"/>
            </a:xfrm>
            <a:prstGeom prst="rect">
              <a:avLst/>
            </a:prstGeom>
            <a:noFill/>
          </p:spPr>
          <p:txBody>
            <a:bodyPr wrap="square" rtlCol="0">
              <a:spAutoFit/>
            </a:bodyPr>
            <a:lstStyle/>
            <a:p>
              <a:pPr algn="ctr"/>
              <a:r>
                <a:rPr lang="en-US" sz="800" dirty="0" smtClean="0">
                  <a:solidFill>
                    <a:prstClr val="black"/>
                  </a:solidFill>
                </a:rPr>
                <a:t>£2.01/month</a:t>
              </a:r>
              <a:endParaRPr lang="en-US" sz="800" dirty="0">
                <a:solidFill>
                  <a:prstClr val="black"/>
                </a:solidFill>
              </a:endParaRPr>
            </a:p>
          </p:txBody>
        </p:sp>
        <p:sp>
          <p:nvSpPr>
            <p:cNvPr id="86" name="TextBox 85"/>
            <p:cNvSpPr txBox="1"/>
            <p:nvPr/>
          </p:nvSpPr>
          <p:spPr>
            <a:xfrm>
              <a:off x="7321497" y="1123321"/>
              <a:ext cx="908103" cy="215444"/>
            </a:xfrm>
            <a:prstGeom prst="rect">
              <a:avLst/>
            </a:prstGeom>
            <a:noFill/>
          </p:spPr>
          <p:txBody>
            <a:bodyPr wrap="square" rtlCol="0">
              <a:spAutoFit/>
            </a:bodyPr>
            <a:lstStyle/>
            <a:p>
              <a:pPr algn="ctr"/>
              <a:r>
                <a:rPr lang="en-US" sz="800" dirty="0">
                  <a:solidFill>
                    <a:prstClr val="black"/>
                  </a:solidFill>
                </a:rPr>
                <a:t>£2.41/month</a:t>
              </a:r>
            </a:p>
          </p:txBody>
        </p:sp>
        <p:sp>
          <p:nvSpPr>
            <p:cNvPr id="87" name="TextBox 86"/>
            <p:cNvSpPr txBox="1"/>
            <p:nvPr/>
          </p:nvSpPr>
          <p:spPr>
            <a:xfrm>
              <a:off x="4876682" y="1116509"/>
              <a:ext cx="807547" cy="246221"/>
            </a:xfrm>
            <a:prstGeom prst="rect">
              <a:avLst/>
            </a:prstGeom>
            <a:noFill/>
          </p:spPr>
          <p:txBody>
            <a:bodyPr wrap="square" rtlCol="0">
              <a:spAutoFit/>
            </a:bodyPr>
            <a:lstStyle/>
            <a:p>
              <a:pPr algn="ctr"/>
              <a:r>
                <a:rPr lang="en-US" sz="1000" b="1" dirty="0">
                  <a:solidFill>
                    <a:srgbClr val="6BBD46">
                      <a:lumMod val="75000"/>
                    </a:srgbClr>
                  </a:solidFill>
                </a:rPr>
                <a:t>Free</a:t>
              </a:r>
            </a:p>
          </p:txBody>
        </p:sp>
        <p:sp>
          <p:nvSpPr>
            <p:cNvPr id="89" name="Rectangle 88"/>
            <p:cNvSpPr/>
            <p:nvPr/>
          </p:nvSpPr>
          <p:spPr>
            <a:xfrm>
              <a:off x="4089177" y="1414412"/>
              <a:ext cx="4076700" cy="2243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endParaRPr lang="en-US" sz="1200" dirty="0">
                <a:solidFill>
                  <a:prstClr val="black"/>
                </a:solidFill>
              </a:endParaRPr>
            </a:p>
          </p:txBody>
        </p:sp>
        <p:sp>
          <p:nvSpPr>
            <p:cNvPr id="90" name="TextBox 89"/>
            <p:cNvSpPr txBox="1"/>
            <p:nvPr/>
          </p:nvSpPr>
          <p:spPr>
            <a:xfrm>
              <a:off x="4928286" y="1393110"/>
              <a:ext cx="762000" cy="246221"/>
            </a:xfrm>
            <a:prstGeom prst="rect">
              <a:avLst/>
            </a:prstGeom>
            <a:noFill/>
          </p:spPr>
          <p:txBody>
            <a:bodyPr wrap="square" rtlCol="0">
              <a:spAutoFit/>
            </a:bodyPr>
            <a:lstStyle/>
            <a:p>
              <a:pPr algn="ctr"/>
              <a:r>
                <a:rPr lang="en-US" sz="1000" b="1" dirty="0">
                  <a:solidFill>
                    <a:srgbClr val="6BBD46">
                      <a:lumMod val="75000"/>
                    </a:srgbClr>
                  </a:solidFill>
                </a:rPr>
                <a:t>Free</a:t>
              </a:r>
              <a:endParaRPr lang="en-US" sz="1000" dirty="0">
                <a:solidFill>
                  <a:prstClr val="black"/>
                </a:solidFill>
              </a:endParaRPr>
            </a:p>
          </p:txBody>
        </p:sp>
        <p:sp>
          <p:nvSpPr>
            <p:cNvPr id="91" name="TextBox 90"/>
            <p:cNvSpPr txBox="1"/>
            <p:nvPr/>
          </p:nvSpPr>
          <p:spPr>
            <a:xfrm>
              <a:off x="5706644" y="1399401"/>
              <a:ext cx="845765" cy="246221"/>
            </a:xfrm>
            <a:prstGeom prst="rect">
              <a:avLst/>
            </a:prstGeom>
            <a:noFill/>
          </p:spPr>
          <p:txBody>
            <a:bodyPr wrap="square" rtlCol="0">
              <a:spAutoFit/>
            </a:bodyPr>
            <a:lstStyle/>
            <a:p>
              <a:pPr algn="ctr"/>
              <a:r>
                <a:rPr lang="en-US" sz="1000" b="1" dirty="0">
                  <a:solidFill>
                    <a:srgbClr val="6BBD46">
                      <a:lumMod val="75000"/>
                    </a:srgbClr>
                  </a:solidFill>
                </a:rPr>
                <a:t>Free</a:t>
              </a:r>
              <a:endParaRPr lang="en-US" sz="1000" dirty="0">
                <a:solidFill>
                  <a:prstClr val="black"/>
                </a:solidFill>
              </a:endParaRPr>
            </a:p>
          </p:txBody>
        </p:sp>
        <p:sp>
          <p:nvSpPr>
            <p:cNvPr id="92" name="TextBox 91"/>
            <p:cNvSpPr txBox="1"/>
            <p:nvPr/>
          </p:nvSpPr>
          <p:spPr>
            <a:xfrm>
              <a:off x="6540504" y="1408986"/>
              <a:ext cx="838990" cy="215444"/>
            </a:xfrm>
            <a:prstGeom prst="rect">
              <a:avLst/>
            </a:prstGeom>
            <a:noFill/>
          </p:spPr>
          <p:txBody>
            <a:bodyPr wrap="square" rtlCol="0">
              <a:spAutoFit/>
            </a:bodyPr>
            <a:lstStyle/>
            <a:p>
              <a:pPr algn="ctr"/>
              <a:r>
                <a:rPr lang="en-US" sz="800" dirty="0">
                  <a:solidFill>
                    <a:prstClr val="black"/>
                  </a:solidFill>
                </a:rPr>
                <a:t>£3.61/month</a:t>
              </a:r>
            </a:p>
          </p:txBody>
        </p:sp>
        <p:sp>
          <p:nvSpPr>
            <p:cNvPr id="93" name="TextBox 92"/>
            <p:cNvSpPr txBox="1"/>
            <p:nvPr/>
          </p:nvSpPr>
          <p:spPr>
            <a:xfrm>
              <a:off x="7362688" y="1393655"/>
              <a:ext cx="836142" cy="215444"/>
            </a:xfrm>
            <a:prstGeom prst="rect">
              <a:avLst/>
            </a:prstGeom>
            <a:noFill/>
          </p:spPr>
          <p:txBody>
            <a:bodyPr wrap="square" rtlCol="0">
              <a:spAutoFit/>
            </a:bodyPr>
            <a:lstStyle/>
            <a:p>
              <a:pPr algn="ctr"/>
              <a:r>
                <a:rPr lang="en-US" sz="800" dirty="0">
                  <a:solidFill>
                    <a:prstClr val="black"/>
                  </a:solidFill>
                </a:rPr>
                <a:t>£4.82/month</a:t>
              </a:r>
            </a:p>
          </p:txBody>
        </p:sp>
        <p:sp>
          <p:nvSpPr>
            <p:cNvPr id="95" name="TextBox 94"/>
            <p:cNvSpPr txBox="1"/>
            <p:nvPr/>
          </p:nvSpPr>
          <p:spPr>
            <a:xfrm>
              <a:off x="3112339" y="1123321"/>
              <a:ext cx="1012757" cy="276999"/>
            </a:xfrm>
            <a:prstGeom prst="rect">
              <a:avLst/>
            </a:prstGeom>
            <a:noFill/>
          </p:spPr>
          <p:txBody>
            <a:bodyPr wrap="square" rtlCol="0">
              <a:spAutoFit/>
            </a:bodyPr>
            <a:lstStyle/>
            <a:p>
              <a:pPr algn="r"/>
              <a:r>
                <a:rPr lang="en-US" sz="1200" i="1" dirty="0">
                  <a:solidFill>
                    <a:srgbClr val="EE7816"/>
                  </a:solidFill>
                </a:rPr>
                <a:t>Students </a:t>
              </a:r>
            </a:p>
          </p:txBody>
        </p:sp>
        <p:sp>
          <p:nvSpPr>
            <p:cNvPr id="96" name="TextBox 95"/>
            <p:cNvSpPr txBox="1"/>
            <p:nvPr/>
          </p:nvSpPr>
          <p:spPr>
            <a:xfrm>
              <a:off x="2916692" y="1386018"/>
              <a:ext cx="1177633" cy="276999"/>
            </a:xfrm>
            <a:prstGeom prst="rect">
              <a:avLst/>
            </a:prstGeom>
            <a:noFill/>
          </p:spPr>
          <p:txBody>
            <a:bodyPr wrap="square" rtlCol="0">
              <a:spAutoFit/>
            </a:bodyPr>
            <a:lstStyle/>
            <a:p>
              <a:pPr algn="r"/>
              <a:r>
                <a:rPr lang="en-US" sz="1200" i="1" dirty="0">
                  <a:solidFill>
                    <a:srgbClr val="EE7816"/>
                  </a:solidFill>
                </a:rPr>
                <a:t>Faculty &amp; Staff</a:t>
              </a:r>
            </a:p>
          </p:txBody>
        </p:sp>
        <p:sp>
          <p:nvSpPr>
            <p:cNvPr id="47" name="TextBox 46"/>
            <p:cNvSpPr txBox="1"/>
            <p:nvPr/>
          </p:nvSpPr>
          <p:spPr>
            <a:xfrm>
              <a:off x="5706644" y="1117141"/>
              <a:ext cx="807547" cy="246221"/>
            </a:xfrm>
            <a:prstGeom prst="rect">
              <a:avLst/>
            </a:prstGeom>
            <a:noFill/>
          </p:spPr>
          <p:txBody>
            <a:bodyPr wrap="square" rtlCol="0">
              <a:spAutoFit/>
            </a:bodyPr>
            <a:lstStyle/>
            <a:p>
              <a:pPr algn="ctr"/>
              <a:r>
                <a:rPr lang="en-US" sz="1000" b="1" dirty="0">
                  <a:solidFill>
                    <a:srgbClr val="6BBD46">
                      <a:lumMod val="75000"/>
                    </a:srgbClr>
                  </a:solidFill>
                </a:rPr>
                <a:t>Free</a:t>
              </a:r>
            </a:p>
          </p:txBody>
        </p:sp>
        <p:sp>
          <p:nvSpPr>
            <p:cNvPr id="48" name="TextBox 47"/>
            <p:cNvSpPr txBox="1"/>
            <p:nvPr/>
          </p:nvSpPr>
          <p:spPr>
            <a:xfrm>
              <a:off x="4170717" y="1121107"/>
              <a:ext cx="588816" cy="246221"/>
            </a:xfrm>
            <a:prstGeom prst="rect">
              <a:avLst/>
            </a:prstGeom>
            <a:noFill/>
          </p:spPr>
          <p:txBody>
            <a:bodyPr wrap="square" rtlCol="0">
              <a:spAutoFit/>
            </a:bodyPr>
            <a:lstStyle/>
            <a:p>
              <a:pPr algn="ctr"/>
              <a:r>
                <a:rPr lang="en-US" sz="1000" b="1" dirty="0">
                  <a:solidFill>
                    <a:srgbClr val="6BBD46">
                      <a:lumMod val="75000"/>
                    </a:srgbClr>
                  </a:solidFill>
                </a:rPr>
                <a:t>Free</a:t>
              </a:r>
              <a:endParaRPr lang="en-US" sz="1200" b="1" dirty="0">
                <a:solidFill>
                  <a:srgbClr val="6BBD46">
                    <a:lumMod val="75000"/>
                  </a:srgbClr>
                </a:solidFill>
              </a:endParaRPr>
            </a:p>
          </p:txBody>
        </p:sp>
        <p:sp>
          <p:nvSpPr>
            <p:cNvPr id="88" name="TextBox 87"/>
            <p:cNvSpPr txBox="1"/>
            <p:nvPr/>
          </p:nvSpPr>
          <p:spPr>
            <a:xfrm>
              <a:off x="4211715" y="1397227"/>
              <a:ext cx="508139" cy="246221"/>
            </a:xfrm>
            <a:prstGeom prst="rect">
              <a:avLst/>
            </a:prstGeom>
            <a:noFill/>
          </p:spPr>
          <p:txBody>
            <a:bodyPr wrap="square" rtlCol="0">
              <a:spAutoFit/>
            </a:bodyPr>
            <a:lstStyle/>
            <a:p>
              <a:pPr algn="ctr"/>
              <a:r>
                <a:rPr lang="en-US" sz="1000" b="1" dirty="0">
                  <a:solidFill>
                    <a:srgbClr val="6BBD46">
                      <a:lumMod val="75000"/>
                    </a:srgbClr>
                  </a:solidFill>
                </a:rPr>
                <a:t>Free</a:t>
              </a:r>
              <a:endParaRPr lang="en-US" sz="1200" b="1" dirty="0">
                <a:solidFill>
                  <a:srgbClr val="6BBD46">
                    <a:lumMod val="75000"/>
                  </a:srgbClr>
                </a:solidFill>
              </a:endParaRPr>
            </a:p>
          </p:txBody>
        </p:sp>
      </p:grpSp>
    </p:spTree>
    <p:extLst>
      <p:ext uri="{BB962C8B-B14F-4D97-AF65-F5344CB8AC3E}">
        <p14:creationId xmlns:p14="http://schemas.microsoft.com/office/powerpoint/2010/main" val="18472395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JoRcYBQ2B0qFPdyaGhBV7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uHaFAUQXGkWeK5F2axgvl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uHaFAUQXGkWeK5F2axgvl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HaFAUQXGkWeK5F2axgvl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uHaFAUQXGkWeK5F2axgvl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HaFAUQXGkWeK5F2axgvl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uHaFAUQXGkWeK5F2axgvlA"/>
</p:tagLst>
</file>

<file path=ppt/theme/theme1.xml><?xml version="1.0" encoding="utf-8"?>
<a:theme xmlns:a="http://schemas.openxmlformats.org/drawingml/2006/main" name="Steveb map slide">
  <a:themeElements>
    <a:clrScheme name="Blue Template-Tempalte">
      <a:dk1>
        <a:srgbClr val="000000"/>
      </a:dk1>
      <a:lt1>
        <a:srgbClr val="FFFFFF"/>
      </a:lt1>
      <a:dk2>
        <a:srgbClr val="0070C0"/>
      </a:dk2>
      <a:lt2>
        <a:srgbClr val="BDE3FF"/>
      </a:lt2>
      <a:accent1>
        <a:srgbClr val="FFC000"/>
      </a:accent1>
      <a:accent2>
        <a:srgbClr val="2DA33B"/>
      </a:accent2>
      <a:accent3>
        <a:srgbClr val="DF8045"/>
      </a:accent3>
      <a:accent4>
        <a:srgbClr val="2D86E7"/>
      </a:accent4>
      <a:accent5>
        <a:srgbClr val="755DCB"/>
      </a:accent5>
      <a:accent6>
        <a:srgbClr val="777777"/>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dirty="0" err="1" smtClean="0">
            <a:gradFill>
              <a:gsLst>
                <a:gs pos="0">
                  <a:schemeClr val="tx1"/>
                </a:gs>
                <a:gs pos="86000">
                  <a:schemeClr val="tx1"/>
                </a:gs>
              </a:gsLst>
              <a:lin ang="5400000" scaled="0"/>
            </a:gradFill>
          </a:defRPr>
        </a:defPPr>
      </a:lstStyle>
    </a:txDef>
  </a:objectDefaults>
  <a:extraClrSchemeLst/>
</a:theme>
</file>

<file path=ppt/theme/theme2.xml><?xml version="1.0" encoding="utf-8"?>
<a:theme xmlns:a="http://schemas.openxmlformats.org/drawingml/2006/main" name="EducationTemplateNov2010">
  <a:themeElements>
    <a:clrScheme name="Custom 7">
      <a:dk1>
        <a:srgbClr val="292929"/>
      </a:dk1>
      <a:lt1>
        <a:srgbClr val="FFFFFF"/>
      </a:lt1>
      <a:dk2>
        <a:srgbClr val="525051"/>
      </a:dk2>
      <a:lt2>
        <a:srgbClr val="DDDDDD"/>
      </a:lt2>
      <a:accent1>
        <a:srgbClr val="F7922F"/>
      </a:accent1>
      <a:accent2>
        <a:srgbClr val="498D50"/>
      </a:accent2>
      <a:accent3>
        <a:srgbClr val="3279AD"/>
      </a:accent3>
      <a:accent4>
        <a:srgbClr val="D53763"/>
      </a:accent4>
      <a:accent5>
        <a:srgbClr val="FE5815"/>
      </a:accent5>
      <a:accent6>
        <a:srgbClr val="681888"/>
      </a:accent6>
      <a:hlink>
        <a:srgbClr val="498D50"/>
      </a:hlink>
      <a:folHlink>
        <a:srgbClr val="3279AD"/>
      </a:folHlink>
    </a:clrScheme>
    <a:fontScheme name="Segoe UI">
      <a:majorFont>
        <a:latin typeface="Segoe UI"/>
        <a:ea typeface=""/>
        <a:cs typeface=""/>
      </a:majorFont>
      <a:minorFont>
        <a:latin typeface="Segoe UI"/>
        <a:ea typeface=""/>
        <a:cs typeface=""/>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000" dirty="0" err="1" smtClean="0">
            <a:gradFill>
              <a:gsLst>
                <a:gs pos="0">
                  <a:srgbClr val="FFFFFF"/>
                </a:gs>
                <a:gs pos="100000">
                  <a:srgbClr val="FFFFFF"/>
                </a:gs>
              </a:gsLst>
              <a:lin ang="5400000" scaled="0"/>
            </a:gradFill>
          </a:defRPr>
        </a:defPPr>
      </a:lstStyle>
      <a:style>
        <a:lnRef idx="2">
          <a:schemeClr val="accent6"/>
        </a:lnRef>
        <a:fillRef idx="1">
          <a:schemeClr val="lt1"/>
        </a:fillRef>
        <a:effectRef idx="0">
          <a:schemeClr val="accent6"/>
        </a:effectRef>
        <a:fontRef idx="minor">
          <a:schemeClr val="dk1"/>
        </a:fontRef>
      </a:style>
    </a:spDef>
    <a:txDef>
      <a:spPr>
        <a:noFill/>
      </a:spPr>
      <a:bodyPr wrap="none" lIns="0" tIns="0" rIns="0" bIns="0" rtlCol="0">
        <a:spAutoFit/>
      </a:bodyPr>
      <a:lstStyle>
        <a:defPPr>
          <a:defRPr dirty="0" err="1" smtClean="0">
            <a:solidFill>
              <a:schemeClr val="tx2"/>
            </a:solidFill>
          </a:defRPr>
        </a:defPPr>
      </a:lstStyle>
    </a:txDef>
  </a:objectDefaults>
  <a:extraClrSchemeLst/>
</a:theme>
</file>

<file path=ppt/theme/theme3.xml><?xml version="1.0" encoding="utf-8"?>
<a:theme xmlns:a="http://schemas.openxmlformats.org/drawingml/2006/main" name="Education Orange">
  <a:themeElements>
    <a:clrScheme name="Custom 7">
      <a:dk1>
        <a:srgbClr val="292929"/>
      </a:dk1>
      <a:lt1>
        <a:srgbClr val="FFFFFF"/>
      </a:lt1>
      <a:dk2>
        <a:srgbClr val="525051"/>
      </a:dk2>
      <a:lt2>
        <a:srgbClr val="DDDDDD"/>
      </a:lt2>
      <a:accent1>
        <a:srgbClr val="F7922F"/>
      </a:accent1>
      <a:accent2>
        <a:srgbClr val="498D50"/>
      </a:accent2>
      <a:accent3>
        <a:srgbClr val="3279AD"/>
      </a:accent3>
      <a:accent4>
        <a:srgbClr val="D53763"/>
      </a:accent4>
      <a:accent5>
        <a:srgbClr val="FE5815"/>
      </a:accent5>
      <a:accent6>
        <a:srgbClr val="681888"/>
      </a:accent6>
      <a:hlink>
        <a:srgbClr val="498D50"/>
      </a:hlink>
      <a:folHlink>
        <a:srgbClr val="3279AD"/>
      </a:folHlink>
    </a:clrScheme>
    <a:fontScheme name="Segoe UI">
      <a:majorFont>
        <a:latin typeface="Segoe UI"/>
        <a:ea typeface=""/>
        <a:cs typeface=""/>
      </a:majorFont>
      <a:minorFont>
        <a:latin typeface="Segoe UI"/>
        <a:ea typeface=""/>
        <a:cs typeface=""/>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000" dirty="0" err="1" smtClean="0">
            <a:gradFill>
              <a:gsLst>
                <a:gs pos="0">
                  <a:srgbClr val="FFFFFF"/>
                </a:gs>
                <a:gs pos="100000">
                  <a:srgbClr val="FFFFFF"/>
                </a:gs>
              </a:gsLst>
              <a:lin ang="5400000" scaled="0"/>
            </a:gradFill>
          </a:defRPr>
        </a:defPPr>
      </a:lstStyle>
      <a:style>
        <a:lnRef idx="2">
          <a:schemeClr val="accent6"/>
        </a:lnRef>
        <a:fillRef idx="1">
          <a:schemeClr val="lt1"/>
        </a:fillRef>
        <a:effectRef idx="0">
          <a:schemeClr val="accent6"/>
        </a:effectRef>
        <a:fontRef idx="minor">
          <a:schemeClr val="dk1"/>
        </a:fontRef>
      </a:style>
    </a:spDef>
    <a:txDef>
      <a:spPr>
        <a:noFill/>
      </a:spPr>
      <a:bodyPr wrap="none" lIns="0" tIns="0" rIns="0" bIns="0" rtlCol="0">
        <a:spAutoFit/>
      </a:bodyPr>
      <a:lstStyle>
        <a:defPPr>
          <a:defRPr dirty="0" err="1" smtClean="0">
            <a:solidFill>
              <a:schemeClr val="tx2"/>
            </a:solidFill>
          </a:defRPr>
        </a:defPPr>
      </a:lstStyle>
    </a:txDef>
  </a:objectDefaults>
  <a:extraClrSchemeLst/>
</a:theme>
</file>

<file path=ppt/theme/theme4.xml><?xml version="1.0" encoding="utf-8"?>
<a:theme xmlns:a="http://schemas.openxmlformats.org/drawingml/2006/main" name="tmp7A89">
  <a:themeElements>
    <a:clrScheme name="Company Meeting 2011">
      <a:dk1>
        <a:srgbClr val="292929"/>
      </a:dk1>
      <a:lt1>
        <a:srgbClr val="FFFFFF"/>
      </a:lt1>
      <a:dk2>
        <a:srgbClr val="000092"/>
      </a:dk2>
      <a:lt2>
        <a:srgbClr val="DDDDDD"/>
      </a:lt2>
      <a:accent1>
        <a:srgbClr val="FFBE0E"/>
      </a:accent1>
      <a:accent2>
        <a:srgbClr val="000092"/>
      </a:accent2>
      <a:accent3>
        <a:srgbClr val="FF0097"/>
      </a:accent3>
      <a:accent4>
        <a:srgbClr val="8CC600"/>
      </a:accent4>
      <a:accent5>
        <a:srgbClr val="09AEEF"/>
      </a:accent5>
      <a:accent6>
        <a:srgbClr val="910091"/>
      </a:accent6>
      <a:hlink>
        <a:srgbClr val="3F3F9B"/>
      </a:hlink>
      <a:folHlink>
        <a:srgbClr val="3F3F9B"/>
      </a:folHlink>
    </a:clrScheme>
    <a:fontScheme name="Segoe Light - Segoe">
      <a:majorFont>
        <a:latin typeface="Segoe Light"/>
        <a:ea typeface=""/>
        <a:cs typeface=""/>
      </a:majorFont>
      <a:minorFont>
        <a:latin typeface="Segoe"/>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err="1" smtClean="0">
            <a:gradFill>
              <a:gsLst>
                <a:gs pos="0">
                  <a:srgbClr val="FFFFFF"/>
                </a:gs>
                <a:gs pos="100000">
                  <a:srgbClr val="FFFFFF"/>
                </a:gs>
              </a:gsLst>
              <a:lin ang="5400000" scaled="0"/>
            </a:gradFill>
          </a:defRPr>
        </a:defPPr>
      </a:lstStyle>
      <a:style>
        <a:lnRef idx="2">
          <a:schemeClr val="accent5">
            <a:shade val="50000"/>
          </a:schemeClr>
        </a:lnRef>
        <a:fillRef idx="1">
          <a:schemeClr val="accent5"/>
        </a:fillRef>
        <a:effectRef idx="0">
          <a:schemeClr val="accent5"/>
        </a:effectRef>
        <a:fontRef idx="minor">
          <a:schemeClr val="lt1"/>
        </a:fontRef>
      </a:style>
    </a:spDef>
    <a:txDef>
      <a:spPr>
        <a:noFill/>
      </a:spPr>
      <a:bodyPr wrap="square" lIns="0" tIns="0" rIns="0" bIns="0" rtlCol="0">
        <a:spAutoFit/>
      </a:bodyPr>
      <a:lstStyle>
        <a:defPPr>
          <a:defRPr dirty="0" err="1" smtClean="0">
            <a:gradFill>
              <a:gsLst>
                <a:gs pos="0">
                  <a:schemeClr val="tx1"/>
                </a:gs>
                <a:gs pos="86000">
                  <a:schemeClr val="tx1"/>
                </a:gs>
              </a:gsLst>
              <a:lin ang="5400000" scaled="0"/>
            </a:gradFill>
          </a:defRPr>
        </a:defPPr>
      </a:lstStyle>
    </a:txDef>
  </a:objectDefaults>
  <a:extraClrSchemeLst/>
</a:theme>
</file>

<file path=ppt/theme/theme5.xml><?xml version="1.0" encoding="utf-8"?>
<a:theme xmlns:a="http://schemas.openxmlformats.org/drawingml/2006/main" name="3_MS1094_PPT_Template_Light_16x9">
  <a:themeElements>
    <a:clrScheme name="Custom 30">
      <a:dk1>
        <a:sysClr val="windowText" lastClr="000000"/>
      </a:dk1>
      <a:lt1>
        <a:sysClr val="window" lastClr="FFFFFF"/>
      </a:lt1>
      <a:dk2>
        <a:srgbClr val="595959"/>
      </a:dk2>
      <a:lt2>
        <a:srgbClr val="FFFFFF"/>
      </a:lt2>
      <a:accent1>
        <a:srgbClr val="EE7816"/>
      </a:accent1>
      <a:accent2>
        <a:srgbClr val="FEA500"/>
      </a:accent2>
      <a:accent3>
        <a:srgbClr val="FC4B00"/>
      </a:accent3>
      <a:accent4>
        <a:srgbClr val="595959"/>
      </a:accent4>
      <a:accent5>
        <a:srgbClr val="2BA2C2"/>
      </a:accent5>
      <a:accent6>
        <a:srgbClr val="6BBD46"/>
      </a:accent6>
      <a:hlink>
        <a:srgbClr val="FEA500"/>
      </a:hlink>
      <a:folHlink>
        <a:srgbClr val="FC4B00"/>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200" dirty="0" smtClean="0">
            <a:gradFill>
              <a:gsLst>
                <a:gs pos="0">
                  <a:srgbClr val="FFFFFF"/>
                </a:gs>
                <a:gs pos="100000">
                  <a:srgbClr val="FFFFFF"/>
                </a:gs>
              </a:gsLst>
              <a:lin ang="5400000" scaled="0"/>
            </a:gradFill>
          </a:defRPr>
        </a:defPPr>
      </a:lstStyle>
      <a:style>
        <a:lnRef idx="1">
          <a:schemeClr val="accent4"/>
        </a:lnRef>
        <a:fillRef idx="3">
          <a:schemeClr val="accent4"/>
        </a:fillRef>
        <a:effectRef idx="2">
          <a:schemeClr val="accent4"/>
        </a:effectRef>
        <a:fontRef idx="minor">
          <a:schemeClr val="lt1"/>
        </a:fontRef>
      </a:style>
    </a:spDef>
    <a:txDef>
      <a:spPr>
        <a:noFill/>
      </a:spPr>
      <a:bodyPr wrap="square" lIns="0" tIns="0" rIns="0" bIns="0" rtlCol="0">
        <a:spAutoFit/>
      </a:bodyPr>
      <a:lstStyle>
        <a:defPPr>
          <a:defRPr dirty="0" err="1" smtClean="0">
            <a:gradFill>
              <a:gsLst>
                <a:gs pos="0">
                  <a:schemeClr val="tx1"/>
                </a:gs>
                <a:gs pos="86000">
                  <a:schemeClr val="tx1"/>
                </a:gs>
              </a:gsLst>
              <a:lin ang="5400000" scaled="0"/>
            </a:gradFill>
          </a:defRPr>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ue Template-Tempalte">
    <a:dk1>
      <a:srgbClr val="000000"/>
    </a:dk1>
    <a:lt1>
      <a:srgbClr val="FFFFFF"/>
    </a:lt1>
    <a:dk2>
      <a:srgbClr val="0070C0"/>
    </a:dk2>
    <a:lt2>
      <a:srgbClr val="BDE3FF"/>
    </a:lt2>
    <a:accent1>
      <a:srgbClr val="FFC000"/>
    </a:accent1>
    <a:accent2>
      <a:srgbClr val="2DA33B"/>
    </a:accent2>
    <a:accent3>
      <a:srgbClr val="DF8045"/>
    </a:accent3>
    <a:accent4>
      <a:srgbClr val="2D86E7"/>
    </a:accent4>
    <a:accent5>
      <a:srgbClr val="755DCB"/>
    </a:accent5>
    <a:accent6>
      <a:srgbClr val="777777"/>
    </a:accent6>
    <a:hlink>
      <a:srgbClr val="F0ED7B"/>
    </a:hlink>
    <a:folHlink>
      <a:srgbClr val="F3EB4F"/>
    </a:folHlink>
  </a:clrScheme>
</a:themeOverride>
</file>

<file path=ppt/theme/themeOverride2.xml><?xml version="1.0" encoding="utf-8"?>
<a:themeOverride xmlns:a="http://schemas.openxmlformats.org/drawingml/2006/main">
  <a:clrScheme name="Blue Template-Tempalte">
    <a:dk1>
      <a:srgbClr val="000000"/>
    </a:dk1>
    <a:lt1>
      <a:srgbClr val="FFFFFF"/>
    </a:lt1>
    <a:dk2>
      <a:srgbClr val="0070C0"/>
    </a:dk2>
    <a:lt2>
      <a:srgbClr val="BDE3FF"/>
    </a:lt2>
    <a:accent1>
      <a:srgbClr val="FFC000"/>
    </a:accent1>
    <a:accent2>
      <a:srgbClr val="2DA33B"/>
    </a:accent2>
    <a:accent3>
      <a:srgbClr val="DF8045"/>
    </a:accent3>
    <a:accent4>
      <a:srgbClr val="2D86E7"/>
    </a:accent4>
    <a:accent5>
      <a:srgbClr val="755DCB"/>
    </a:accent5>
    <a:accent6>
      <a:srgbClr val="777777"/>
    </a:accent6>
    <a:hlink>
      <a:srgbClr val="F0ED7B"/>
    </a:hlink>
    <a:folHlink>
      <a:srgbClr val="F3EB4F"/>
    </a:folHlink>
  </a:clrScheme>
</a:themeOverride>
</file>

<file path=ppt/theme/themeOverride3.xml><?xml version="1.0" encoding="utf-8"?>
<a:themeOverride xmlns:a="http://schemas.openxmlformats.org/drawingml/2006/main">
  <a:clrScheme name="Blue Template-Tempalte">
    <a:dk1>
      <a:srgbClr val="000000"/>
    </a:dk1>
    <a:lt1>
      <a:srgbClr val="FFFFFF"/>
    </a:lt1>
    <a:dk2>
      <a:srgbClr val="0070C0"/>
    </a:dk2>
    <a:lt2>
      <a:srgbClr val="BDE3FF"/>
    </a:lt2>
    <a:accent1>
      <a:srgbClr val="FFC000"/>
    </a:accent1>
    <a:accent2>
      <a:srgbClr val="2DA33B"/>
    </a:accent2>
    <a:accent3>
      <a:srgbClr val="DF8045"/>
    </a:accent3>
    <a:accent4>
      <a:srgbClr val="2D86E7"/>
    </a:accent4>
    <a:accent5>
      <a:srgbClr val="755DCB"/>
    </a:accent5>
    <a:accent6>
      <a:srgbClr val="777777"/>
    </a:accent6>
    <a:hlink>
      <a:srgbClr val="F0ED7B"/>
    </a:hlink>
    <a:folHlink>
      <a:srgbClr val="F3EB4F"/>
    </a:folHlink>
  </a:clrScheme>
</a:themeOverride>
</file>

<file path=ppt/theme/themeOverride4.xml><?xml version="1.0" encoding="utf-8"?>
<a:themeOverride xmlns:a="http://schemas.openxmlformats.org/drawingml/2006/main">
  <a:clrScheme name="Company Meeting 2011">
    <a:dk1>
      <a:srgbClr val="292929"/>
    </a:dk1>
    <a:lt1>
      <a:srgbClr val="FFFFFF"/>
    </a:lt1>
    <a:dk2>
      <a:srgbClr val="5F5F5F"/>
    </a:dk2>
    <a:lt2>
      <a:srgbClr val="DDDDDD"/>
    </a:lt2>
    <a:accent1>
      <a:srgbClr val="FFBE0E"/>
    </a:accent1>
    <a:accent2>
      <a:srgbClr val="000092"/>
    </a:accent2>
    <a:accent3>
      <a:srgbClr val="FF0097"/>
    </a:accent3>
    <a:accent4>
      <a:srgbClr val="8CC600"/>
    </a:accent4>
    <a:accent5>
      <a:srgbClr val="09AEEF"/>
    </a:accent5>
    <a:accent6>
      <a:srgbClr val="910091"/>
    </a:accent6>
    <a:hlink>
      <a:srgbClr val="3F3F9B"/>
    </a:hlink>
    <a:folHlink>
      <a:srgbClr val="3F3F9B"/>
    </a:folHlink>
  </a:clrScheme>
</a:themeOverride>
</file>

<file path=ppt/theme/themeOverride5.xml><?xml version="1.0" encoding="utf-8"?>
<a:themeOverride xmlns:a="http://schemas.openxmlformats.org/drawingml/2006/main">
  <a:clrScheme name="Company Meeting 2011">
    <a:dk1>
      <a:srgbClr val="292929"/>
    </a:dk1>
    <a:lt1>
      <a:srgbClr val="FFFFFF"/>
    </a:lt1>
    <a:dk2>
      <a:srgbClr val="5F5F5F"/>
    </a:dk2>
    <a:lt2>
      <a:srgbClr val="DDDDDD"/>
    </a:lt2>
    <a:accent1>
      <a:srgbClr val="FFBE0E"/>
    </a:accent1>
    <a:accent2>
      <a:srgbClr val="000092"/>
    </a:accent2>
    <a:accent3>
      <a:srgbClr val="FF0097"/>
    </a:accent3>
    <a:accent4>
      <a:srgbClr val="8CC600"/>
    </a:accent4>
    <a:accent5>
      <a:srgbClr val="09AEEF"/>
    </a:accent5>
    <a:accent6>
      <a:srgbClr val="910091"/>
    </a:accent6>
    <a:hlink>
      <a:srgbClr val="3F3F9B"/>
    </a:hlink>
    <a:folHlink>
      <a:srgbClr val="3F3F9B"/>
    </a:folHlink>
  </a:clrScheme>
</a:themeOverride>
</file>

<file path=docProps/app.xml><?xml version="1.0" encoding="utf-8"?>
<Properties xmlns="http://schemas.openxmlformats.org/officeDocument/2006/extended-properties" xmlns:vt="http://schemas.openxmlformats.org/officeDocument/2006/docPropsVTypes">
  <TotalTime>7796</TotalTime>
  <Words>3831</Words>
  <Application>Microsoft Office PowerPoint</Application>
  <PresentationFormat>On-screen Show (4:3)</PresentationFormat>
  <Paragraphs>731</Paragraphs>
  <Slides>25</Slides>
  <Notes>16</Notes>
  <HiddenSlides>0</HiddenSlides>
  <MMClips>0</MMClips>
  <ScaleCrop>false</ScaleCrop>
  <HeadingPairs>
    <vt:vector size="4" baseType="variant">
      <vt:variant>
        <vt:lpstr>Theme</vt:lpstr>
      </vt:variant>
      <vt:variant>
        <vt:i4>5</vt:i4>
      </vt:variant>
      <vt:variant>
        <vt:lpstr>Slide Titles</vt:lpstr>
      </vt:variant>
      <vt:variant>
        <vt:i4>25</vt:i4>
      </vt:variant>
    </vt:vector>
  </HeadingPairs>
  <TitlesOfParts>
    <vt:vector size="30" baseType="lpstr">
      <vt:lpstr>Steveb map slide</vt:lpstr>
      <vt:lpstr>EducationTemplateNov2010</vt:lpstr>
      <vt:lpstr>Education Orange</vt:lpstr>
      <vt:lpstr>tmp7A89</vt:lpstr>
      <vt:lpstr>3_MS1094_PPT_Template_Light_16x9</vt:lpstr>
      <vt:lpstr>PowerPoint Presentation</vt:lpstr>
      <vt:lpstr>PowerPoint Presentation</vt:lpstr>
      <vt:lpstr>PowerPoint Presentation</vt:lpstr>
      <vt:lpstr>PowerPoint Presentation</vt:lpstr>
      <vt:lpstr>PowerPoint Presentation</vt:lpstr>
      <vt:lpstr>Hybrid strategy</vt:lpstr>
      <vt:lpstr>PowerPoint Presentation</vt:lpstr>
      <vt:lpstr>Live@edu Momentum - Student email</vt:lpstr>
      <vt:lpstr>PowerPoint Presentation</vt:lpstr>
      <vt:lpstr>PowerPoint Presentation</vt:lpstr>
      <vt:lpstr>PowerPoint Presentation</vt:lpstr>
      <vt:lpstr>Benefits of Office 365</vt:lpstr>
      <vt:lpstr>Benefits of Office 365</vt:lpstr>
      <vt:lpstr>Office 365 for education</vt:lpstr>
      <vt:lpstr>Office 365 for education</vt:lpstr>
      <vt:lpstr>Early Customer Feedback for Office 365</vt:lpstr>
      <vt:lpstr>Office 365 - Your Privacy Matters</vt:lpstr>
      <vt:lpstr>Office 365 - Independently Verified</vt:lpstr>
      <vt:lpstr>Key Differences </vt:lpstr>
      <vt:lpstr>Useful sites</vt:lpstr>
      <vt:lpstr>markmcm@microsoft.com </vt:lpstr>
      <vt:lpstr>Office 365 Offerings – Standalone Offerings - Student </vt:lpstr>
      <vt:lpstr>Office 365 Offerings – Standalone Offerings - Faculty </vt:lpstr>
      <vt:lpstr>Office 365 for education</vt:lpstr>
      <vt:lpstr>Office 365 for education</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Reynolds (UK)</dc:creator>
  <cp:lastModifiedBy>Mark McManus</cp:lastModifiedBy>
  <cp:revision>226</cp:revision>
  <dcterms:created xsi:type="dcterms:W3CDTF">2011-10-18T12:54:46Z</dcterms:created>
  <dcterms:modified xsi:type="dcterms:W3CDTF">2012-06-07T09:55:45Z</dcterms:modified>
</cp:coreProperties>
</file>