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9" r:id="rId4"/>
  </p:sldMasterIdLst>
  <p:notesMasterIdLst>
    <p:notesMasterId r:id="rId5"/>
  </p:notesMasterIdLst>
  <p:sldIdLst>
    <p:sldId id="256" r:id="rId6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Masters/slideMaster1.xml" Type="http://schemas.openxmlformats.org/officeDocument/2006/relationships/slideMaster" Id="rId4"/><Relationship Target="tableStyles.xml" Type="http://schemas.openxmlformats.org/officeDocument/2006/relationships/tableStyles" Id="rId3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y="0" x="0"/>
            <a:ext cy="457200" cx="2971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y="0" x="3884612"/>
            <a:ext cy="457200" cx="2971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y="685800" x="1143000"/>
            <a:ext cy="3429000" cx="4572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y="8685211" x="0"/>
            <a:ext cy="457200" cx="2971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y="8685211" x="3884612"/>
            <a:ext cy="457200" cx="2971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r" rtl="0" marR="0" indent="0" mar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4" name="Shape 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5" name="Shape 55"/>
          <p:cNvSpPr txBox="1"/>
          <p:nvPr/>
        </p:nvSpPr>
        <p:spPr>
          <a:xfrm>
            <a:off y="8685211" x="3884612"/>
            <a:ext cy="457200" cx="2971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buSzPct val="25000"/>
              <a:buFont typeface="Arial"/>
              <a:buNone/>
            </a:pPr>
            <a:r>
              <a:rPr strike="noStrike" u="none" b="0" cap="none" baseline="0" sz="1200" lang="en-US" i="0"/>
              <a:t>*</a:t>
            </a:r>
          </a:p>
        </p:txBody>
      </p:sp>
      <p:sp>
        <p:nvSpPr>
          <p:cNvPr id="56" name="Shape 56"/>
          <p:cNvSpPr/>
          <p:nvPr>
            <p:ph idx="2" type="sldImg"/>
          </p:nvPr>
        </p:nvSpPr>
        <p:spPr>
          <a:xfrm>
            <a:off y="685800" x="1143000"/>
            <a:ext cy="3429000" cx="4572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14" name="Shape 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 rot="5400000">
            <a:off y="2171700" x="4732337"/>
            <a:ext cy="2057400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algn="ctr" rtl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 rot="5400000">
            <a:off y="190500" x="541337"/>
            <a:ext cy="6019799" cx="58515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algn="ctr" rtl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 rot="5400000">
            <a:off y="-251619" x="2309018"/>
            <a:ext cy="8229600" cx="4525961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y="4800600" x="1792288"/>
            <a:ext cy="566737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/>
          <p:nvPr>
            <p:ph idx="2" type="pic"/>
          </p:nvPr>
        </p:nvSpPr>
        <p:spPr>
          <a:xfrm>
            <a:off y="612775" x="1792288"/>
            <a:ext cy="4114800" cx="5486399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y="5367337" x="1792288"/>
            <a:ext cy="804861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24" name="Shape 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y="273050" x="457200"/>
            <a:ext cy="1162049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y="273050" x="3575050"/>
            <a:ext cy="5853112" cx="511175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y="1435100" x="457200"/>
            <a:ext cy="4691063" cx="300831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algn="ctr" rtl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y="1535112" x="457200"/>
            <a:ext cy="639762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2" type="body"/>
          </p:nvPr>
        </p:nvSpPr>
        <p:spPr>
          <a:xfrm>
            <a:off y="2174875" x="457200"/>
            <a:ext cy="3951287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3" type="body"/>
          </p:nvPr>
        </p:nvSpPr>
        <p:spPr>
          <a:xfrm>
            <a:off y="1535112" x="4645025"/>
            <a:ext cy="639762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4" type="body"/>
          </p:nvPr>
        </p:nvSpPr>
        <p:spPr>
          <a:xfrm>
            <a:off y="2174875" x="4645025"/>
            <a:ext cy="3951287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algn="ctr" rtl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1600200" x="457200"/>
            <a:ext cy="4525963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y="1600200" x="4648200"/>
            <a:ext cy="4525963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y="4406900" x="722312"/>
            <a:ext cy="1362075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y="2906713" x="722312"/>
            <a:ext cy="1500187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algn="ctr" rtl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1600200" x="457200"/>
            <a:ext cy="4525961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139700" marL="3429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indent="-107950" marL="74295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algn="l" rtl="0" indent="-76200" marL="11430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algn="l" rtl="0" indent="-101600" marL="1600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algn="l" rtl="0" indent="-101600" marL="2057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algn="l" rtl="0" indent="-101600" marL="2514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algn="l" rtl="0" indent="-101600" marL="2971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algn="l" rtl="0" indent="-101600" marL="3429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algn="l" rtl="0" indent="-101600" marL="3886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 txBox="1"/>
          <p:nvPr>
            <p:ph type="ctrTitle"/>
          </p:nvPr>
        </p:nvSpPr>
        <p:spPr>
          <a:xfrm>
            <a:off y="2130425" x="685800"/>
            <a:ext cy="1470024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ctr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ctr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ctr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ctr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ctr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" type="subTitle"/>
          </p:nvPr>
        </p:nvSpPr>
        <p:spPr>
          <a:xfrm>
            <a:off y="3886200" x="1371600"/>
            <a:ext cy="1752600" cx="64007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2"/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10.xml" Type="http://schemas.openxmlformats.org/officeDocument/2006/relationships/slideLayout" Id="rId10"/><Relationship Target="../slideLayouts/slideLayout4.xml" Type="http://schemas.openxmlformats.org/officeDocument/2006/relationships/slideLayout" Id="rId4"/><Relationship Target="../slideLayouts/slideLayout11.xml" Type="http://schemas.openxmlformats.org/officeDocument/2006/relationships/slideLayout" Id="rId11"/><Relationship Target="../slideLayouts/slideLayout3.xml" Type="http://schemas.openxmlformats.org/officeDocument/2006/relationships/slideLayout" Id="rId3"/><Relationship Target="../slideLayouts/slideLayout9.xml" Type="http://schemas.openxmlformats.org/officeDocument/2006/relationships/slideLayout" Id="rId9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slideLayouts/slideLayout8.xml" Type="http://schemas.openxmlformats.org/officeDocument/2006/relationships/slideLayout" Id="rId8"/><Relationship Target="../slideLayouts/slideLayout7.xml" Type="http://schemas.openxmlformats.org/officeDocument/2006/relationships/slideLayout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ct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ctr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ctr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ctr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ctr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ctr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ctr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ctr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ctr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0" name="Shape 10"/>
          <p:cNvSpPr txBox="1"/>
          <p:nvPr>
            <p:ph idx="1" type="body"/>
          </p:nvPr>
        </p:nvSpPr>
        <p:spPr>
          <a:xfrm>
            <a:off y="1600200" x="457200"/>
            <a:ext cy="4525961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139700" marL="34290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marR="0" indent="-107950" marL="74295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algn="l" rtl="0" marR="0" indent="-76200" marL="114300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algn="l" rtl="0" marR="0" indent="-101600" marL="1600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algn="l" rtl="0" marR="0" indent="-101600" marL="20574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algn="l" rtl="0" marR="0" indent="-101600" marL="25146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algn="l" rtl="0" marR="0" indent="-101600" marL="29718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algn="l" rtl="0" marR="0" indent="-101600" marL="34290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algn="l" rtl="0" marR="0" indent="-101600" marL="38862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/>
        </p:txBody>
      </p:sp>
      <p:sp>
        <p:nvSpPr>
          <p:cNvPr id="11" name="Shape 11"/>
          <p:cNvSpPr txBox="1"/>
          <p:nvPr>
            <p:ph idx="10" type="dt"/>
          </p:nvPr>
        </p:nvSpPr>
        <p:spPr>
          <a:xfrm>
            <a:off y="6245225" x="457200"/>
            <a:ext cy="476249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1" type="ftr"/>
          </p:nvPr>
        </p:nvSpPr>
        <p:spPr>
          <a:xfrm>
            <a:off y="6245225" x="3124200"/>
            <a:ext cy="476249" cx="2895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y="6245225" x="6553200"/>
            <a:ext cy="476249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5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188911" x="684212"/>
            <a:ext cy="792162" cx="77724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omic Sans MS"/>
              <a:buNone/>
            </a:pPr>
            <a:r>
              <a:rPr strike="noStrike" u="none" b="1" cap="none" baseline="0" sz="3200" lang="en-US" i="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Atmosphere – Key Areas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3213100" x="179386"/>
            <a:ext cy="3392486" cx="86423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342900" marL="3429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Heat Budget – why only 50% of insolation is absorbed by the earth’s surface.</a:t>
            </a:r>
          </a:p>
          <a:p>
            <a:pPr algn="l" rtl="0" lvl="0" marR="0" indent="-342900" marL="34290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Variations in insolation between tropics and poles.</a:t>
            </a:r>
          </a:p>
          <a:p>
            <a:pPr algn="l" rtl="0" lvl="0" marR="0" indent="-342900" marL="34290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Redistribution of energy – circulation cells and ocean currents.</a:t>
            </a:r>
          </a:p>
          <a:p>
            <a:pPr algn="l" rtl="0" lvl="0" marR="0" indent="-342900" marL="34290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Air masses affecting West Africa – mT and cT.</a:t>
            </a:r>
          </a:p>
          <a:p>
            <a:pPr algn="l" rtl="0" lvl="0" marR="0" indent="-342900" marL="34290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ITCZ and rainfall in West Africa.</a:t>
            </a:r>
          </a:p>
          <a:p>
            <a:pPr algn="l" rtl="0" lvl="0" marR="0" indent="-342900" marL="34290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Char char="•"/>
            </a:pPr>
            <a:r>
              <a:rPr strike="noStrike" u="none" b="0" cap="none" baseline="0" sz="2400" lang="en-US" i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Global Warming – human and physical causes and consequences.</a:t>
            </a:r>
          </a:p>
        </p:txBody>
      </p:sp>
      <p:pic>
        <p:nvPicPr>
          <p:cNvPr id="53" name="Shape 53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908050" x="2916236"/>
            <a:ext cy="2062162" cx="2814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B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B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B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