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57" r:id="rId6"/>
    <p:sldId id="259" r:id="rId7"/>
    <p:sldId id="260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638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482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062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66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774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31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019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226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482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4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52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958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598C0-746E-4951-9BA3-42D18A10B1BF}" type="datetimeFigureOut">
              <a:rPr lang="en-GB" smtClean="0"/>
              <a:t>06/06/2012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916D4-C9BD-4123-BFC9-80AA833185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0"/>
            <a:ext cx="8458200" cy="1827634"/>
          </a:xfrm>
        </p:spPr>
        <p:txBody>
          <a:bodyPr>
            <a:noAutofit/>
          </a:bodyPr>
          <a:lstStyle/>
          <a:p>
            <a:r>
              <a:rPr lang="en-GB" sz="6000" dirty="0" smtClean="0"/>
              <a:t>An introduction to the </a:t>
            </a:r>
            <a:br>
              <a:rPr lang="en-GB" sz="6000" dirty="0" smtClean="0"/>
            </a:br>
            <a:r>
              <a:rPr lang="en-GB" sz="6000" dirty="0" smtClean="0"/>
              <a:t>Raspberry Pi</a:t>
            </a:r>
            <a:endParaRPr lang="en-GB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17526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By Liam Fraser</a:t>
            </a:r>
            <a:endParaRPr lang="en-GB" sz="3600" dirty="0"/>
          </a:p>
        </p:txBody>
      </p:sp>
      <p:pic>
        <p:nvPicPr>
          <p:cNvPr id="1026" name="Picture 2" descr="F:\Edugeek Edit 2012\EDIT 2012 Speakers Logos\Edit20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67" y="5848904"/>
            <a:ext cx="5133466" cy="100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en/thumb/c/cb/Raspberry_Pi_Logo.svg/1000px-Raspberry_Pi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691" y="2636912"/>
            <a:ext cx="2622619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98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12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098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747464"/>
            <a:ext cx="9324528" cy="762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49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Basics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818656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Model A and Model B</a:t>
            </a:r>
          </a:p>
          <a:p>
            <a:r>
              <a:rPr lang="en-GB" dirty="0" smtClean="0"/>
              <a:t>Costs $25 for model A and $35 for model B</a:t>
            </a:r>
          </a:p>
          <a:p>
            <a:r>
              <a:rPr lang="en-GB" dirty="0" smtClean="0"/>
              <a:t>HDMI (or DVI), or Composite</a:t>
            </a:r>
          </a:p>
          <a:p>
            <a:r>
              <a:rPr lang="en-GB" dirty="0" smtClean="0"/>
              <a:t>Needs an SD card to boot</a:t>
            </a:r>
          </a:p>
        </p:txBody>
      </p:sp>
      <p:pic>
        <p:nvPicPr>
          <p:cNvPr id="2050" name="Picture 2" descr="http://www.raspberrypi.org/wp-content/uploads/2011/07/raspi_blue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188" y="1734278"/>
            <a:ext cx="5896308" cy="45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0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Pi?</a:t>
            </a:r>
            <a:endParaRPr lang="en-GB" dirty="0"/>
          </a:p>
        </p:txBody>
      </p:sp>
      <p:pic>
        <p:nvPicPr>
          <p:cNvPr id="2050" name="Picture 2" descr="C:\Users\Liam\AppData\Local\Microsoft\Windows\Temporary Internet Files\Content.IE5\S7XDDN57\MC91021640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665" y="1528762"/>
            <a:ext cx="6396671" cy="557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79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Power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MicroUSB – typical phone </a:t>
            </a:r>
            <a:r>
              <a:rPr lang="en-GB" sz="3600" dirty="0"/>
              <a:t>c</a:t>
            </a:r>
            <a:r>
              <a:rPr lang="en-GB" sz="3600" dirty="0" smtClean="0"/>
              <a:t>harger connection</a:t>
            </a:r>
          </a:p>
          <a:p>
            <a:r>
              <a:rPr lang="en-GB" sz="3600" dirty="0"/>
              <a:t>Only consumes a few </a:t>
            </a:r>
            <a:r>
              <a:rPr lang="en-GB" sz="3600" dirty="0" smtClean="0"/>
              <a:t>watts</a:t>
            </a:r>
          </a:p>
          <a:p>
            <a:r>
              <a:rPr lang="en-GB" sz="3600" dirty="0" smtClean="0"/>
              <a:t>Needs a powered hub for power hungry devices</a:t>
            </a:r>
            <a:endParaRPr lang="en-GB" sz="3600" dirty="0"/>
          </a:p>
        </p:txBody>
      </p:sp>
      <p:pic>
        <p:nvPicPr>
          <p:cNvPr id="3074" name="Picture 2" descr="C:\Users\Liam\AppData\Local\Microsoft\Windows\Temporary Internet Files\Content.IE5\IOCAW3XY\MC900433843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33709"/>
            <a:ext cx="3352510" cy="335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30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realwire.com/writeitfiles/debian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799" y="1412776"/>
            <a:ext cx="5232201" cy="252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err="1" smtClean="0"/>
              <a:t>Distros</a:t>
            </a:r>
            <a:endParaRPr lang="en-GB" dirty="0"/>
          </a:p>
        </p:txBody>
      </p:sp>
      <p:pic>
        <p:nvPicPr>
          <p:cNvPr id="1026" name="Picture 2" descr="http://www.archlinux.org/static/logos/archlinux-logo-dark-1200dp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43534"/>
            <a:ext cx="4154055" cy="138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zenit.senecac.on.ca/wiki/imgs/Raspi-remix-14-horizont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2" y="2551295"/>
            <a:ext cx="405765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raspbmc.com/wp-content/themes/raspbmc/images/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43228"/>
            <a:ext cx="2007354" cy="200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xbmc-windows.de/wp-content/uploads/OpenELEC-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7416"/>
            <a:ext cx="6096799" cy="149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35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64</Words>
  <Application>Microsoft Office PowerPoint</Application>
  <PresentationFormat>On-screen Show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An introduction to the  Raspberry Pi</vt:lpstr>
      <vt:lpstr>PowerPoint Presentation</vt:lpstr>
      <vt:lpstr>PowerPoint Presentation</vt:lpstr>
      <vt:lpstr>PowerPoint Presentation</vt:lpstr>
      <vt:lpstr>The Basics</vt:lpstr>
      <vt:lpstr>Why Pi?</vt:lpstr>
      <vt:lpstr>Power</vt:lpstr>
      <vt:lpstr>The Distros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introduction to the  Raspberry Pi</dc:title>
  <dc:creator>Liam Fraser</dc:creator>
  <cp:lastModifiedBy>Liam Fraser</cp:lastModifiedBy>
  <cp:revision>40</cp:revision>
  <dcterms:created xsi:type="dcterms:W3CDTF">2012-06-06T10:34:17Z</dcterms:created>
  <dcterms:modified xsi:type="dcterms:W3CDTF">2012-06-06T14:41:12Z</dcterms:modified>
</cp:coreProperties>
</file>