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63" r:id="rId6"/>
    <p:sldId id="258" r:id="rId7"/>
    <p:sldId id="260" r:id="rId8"/>
    <p:sldId id="266" r:id="rId9"/>
    <p:sldId id="265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DAFEA-9F5A-4541-8B71-72B32AE9E0B7}" type="datetimeFigureOut">
              <a:rPr lang="en-GB" smtClean="0"/>
              <a:t>12/10/2012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032EE-F9D3-452D-8128-4F957DC22EF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Grade report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44000" cy="5904656"/>
          </a:xfrm>
          <a:prstGeom prst="rect">
            <a:avLst/>
          </a:prstGeom>
        </p:spPr>
      </p:pic>
    </p:spTree>
  </p:cSld>
  <p:clrMapOvr>
    <a:masterClrMapping/>
  </p:clrMapOvr>
  <p:transition advClick="0" advTm="137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Head of Progress repor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578855" cy="6048672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 grade repo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111931" cy="5044212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10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48680"/>
            <a:ext cx="8693547" cy="5433467"/>
          </a:xfrm>
        </p:spPr>
      </p:pic>
    </p:spTree>
  </p:cSld>
  <p:clrMapOvr>
    <a:masterClrMapping/>
  </p:clrMapOvr>
  <p:transition advClick="0"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ehav com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7992888" cy="5937523"/>
          </a:xfrm>
        </p:spPr>
      </p:pic>
    </p:spTree>
  </p:cSld>
  <p:clrMapOvr>
    <a:masterClrMapping/>
  </p:clrMapOvr>
  <p:transition advClick="0"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8724967" cy="5125918"/>
          </a:xfrm>
        </p:spPr>
      </p:pic>
    </p:spTree>
  </p:cSld>
  <p:clrMapOvr>
    <a:masterClrMapping/>
  </p:clrMapOvr>
  <p:transition advClick="0"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MyLE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136904" cy="5993801"/>
          </a:xfrm>
        </p:spPr>
      </p:pic>
    </p:spTree>
  </p:cSld>
  <p:clrMapOvr>
    <a:masterClrMapping/>
  </p:clrMapOvr>
  <p:transition advClick="0"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Connect_diary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7924" y="260648"/>
            <a:ext cx="8616564" cy="5865515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 descr="Connect_enter_grade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424936" cy="6079296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SMyLE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352928" cy="6204087"/>
          </a:xfr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</dc:creator>
  <cp:lastModifiedBy>Jenny</cp:lastModifiedBy>
  <cp:revision>4</cp:revision>
  <dcterms:created xsi:type="dcterms:W3CDTF">2012-10-12T08:19:09Z</dcterms:created>
  <dcterms:modified xsi:type="dcterms:W3CDTF">2012-10-12T08:52:55Z</dcterms:modified>
</cp:coreProperties>
</file>