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60" r:id="rId9"/>
    <p:sldId id="259" r:id="rId10"/>
    <p:sldId id="261" r:id="rId11"/>
    <p:sldId id="258" r:id="rId12"/>
    <p:sldId id="257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3" d="100"/>
          <a:sy n="83" d="100"/>
        </p:scale>
        <p:origin x="2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763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743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5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937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2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737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242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360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248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370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9053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08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50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282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166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08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22714AC-97C3-4C92-831E-E17F9143C9F4}" type="datetimeFigureOut">
              <a:rPr lang="en-GB" smtClean="0"/>
              <a:t>01/06/2017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F0A5CBF-FF71-4DE5-BD74-9C2A1ED85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8964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Avantis</a:t>
            </a:r>
            <a:r>
              <a:rPr lang="en-GB" dirty="0"/>
              <a:t> Education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Paul Gooday</a:t>
            </a:r>
          </a:p>
        </p:txBody>
      </p:sp>
    </p:spTree>
    <p:extLst>
      <p:ext uri="{BB962C8B-B14F-4D97-AF65-F5344CB8AC3E}">
        <p14:creationId xmlns:p14="http://schemas.microsoft.com/office/powerpoint/2010/main" val="2644430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ClassBook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48" y="1825625"/>
            <a:ext cx="4559278" cy="4351338"/>
          </a:xfrm>
        </p:spPr>
      </p:pic>
    </p:spTree>
    <p:extLst>
      <p:ext uri="{BB962C8B-B14F-4D97-AF65-F5344CB8AC3E}">
        <p14:creationId xmlns:p14="http://schemas.microsoft.com/office/powerpoint/2010/main" val="897178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Wireless Charging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364" y="1825625"/>
            <a:ext cx="3659846" cy="43513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4" y="2158206"/>
            <a:ext cx="410527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22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Windows 10 Home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48" y="1825625"/>
            <a:ext cx="4559278" cy="4351338"/>
          </a:xfrm>
        </p:spPr>
      </p:pic>
    </p:spTree>
    <p:extLst>
      <p:ext uri="{BB962C8B-B14F-4D97-AF65-F5344CB8AC3E}">
        <p14:creationId xmlns:p14="http://schemas.microsoft.com/office/powerpoint/2010/main" val="3926436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ClassVR</a:t>
            </a:r>
            <a:r>
              <a:rPr lang="en-GB" dirty="0"/>
              <a:t> Integrated Headset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12" y="2191544"/>
            <a:ext cx="5010150" cy="36195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47" y="2705894"/>
            <a:ext cx="5445804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78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Viewfinder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695" y="1825625"/>
            <a:ext cx="4197184" cy="4351338"/>
          </a:xfrm>
        </p:spPr>
      </p:pic>
    </p:spTree>
    <p:extLst>
      <p:ext uri="{BB962C8B-B14F-4D97-AF65-F5344CB8AC3E}">
        <p14:creationId xmlns:p14="http://schemas.microsoft.com/office/powerpoint/2010/main" val="3167643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Gesture control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975" y="1825624"/>
            <a:ext cx="4829175" cy="5032375"/>
          </a:xfrm>
        </p:spPr>
      </p:pic>
    </p:spTree>
    <p:extLst>
      <p:ext uri="{BB962C8B-B14F-4D97-AF65-F5344CB8AC3E}">
        <p14:creationId xmlns:p14="http://schemas.microsoft.com/office/powerpoint/2010/main" val="3683680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VR Content Library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6754" y="1825625"/>
            <a:ext cx="902106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13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Playlist creation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7707" y="1825625"/>
            <a:ext cx="897916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39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Amend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0775" y="2008990"/>
            <a:ext cx="10233025" cy="398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94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Deliver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2921" y="1825625"/>
            <a:ext cx="900873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82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Create your own dynamic hotspots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1730" y="1825625"/>
            <a:ext cx="913111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46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482341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54331D10AA6F4D96620C0795DEEA58" ma:contentTypeVersion="2" ma:contentTypeDescription="Create a new document." ma:contentTypeScope="" ma:versionID="65065716364ea768594bc4ccf8493359">
  <xsd:schema xmlns:xsd="http://www.w3.org/2001/XMLSchema" xmlns:xs="http://www.w3.org/2001/XMLSchema" xmlns:p="http://schemas.microsoft.com/office/2006/metadata/properties" xmlns:ns2="950545ce-8360-4858-a331-426dc9768b97" targetNamespace="http://schemas.microsoft.com/office/2006/metadata/properties" ma:root="true" ma:fieldsID="5fcd87b1269f6bed2fbffe5be1d544dd" ns2:_="">
    <xsd:import namespace="950545ce-8360-4858-a331-426dc9768b9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545ce-8360-4858-a331-426dc9768b9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813C047-DC19-4AAA-9B7D-05F8B1E42B58}"/>
</file>

<file path=customXml/itemProps2.xml><?xml version="1.0" encoding="utf-8"?>
<ds:datastoreItem xmlns:ds="http://schemas.openxmlformats.org/officeDocument/2006/customXml" ds:itemID="{885BD73B-980F-4AE5-A0FD-FCC32004C3EB}"/>
</file>

<file path=customXml/itemProps3.xml><?xml version="1.0" encoding="utf-8"?>
<ds:datastoreItem xmlns:ds="http://schemas.openxmlformats.org/officeDocument/2006/customXml" ds:itemID="{6145CE72-1105-47C7-8EA1-59A89BC5AB3A}"/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64</TotalTime>
  <Words>28</Words>
  <Application>Microsoft Office PowerPoint</Application>
  <PresentationFormat>Widescreen</PresentationFormat>
  <Paragraphs>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Corbel</vt:lpstr>
      <vt:lpstr>Depth</vt:lpstr>
      <vt:lpstr>Avantis Education</vt:lpstr>
      <vt:lpstr>ClassBook</vt:lpstr>
      <vt:lpstr>Wireless Charging </vt:lpstr>
      <vt:lpstr>Windows 10 Home</vt:lpstr>
      <vt:lpstr>ClassVR Integrated Headset</vt:lpstr>
      <vt:lpstr>Viewfinder</vt:lpstr>
      <vt:lpstr>Gesture control</vt:lpstr>
      <vt:lpstr>VR Content Library</vt:lpstr>
      <vt:lpstr>Playlist creation</vt:lpstr>
      <vt:lpstr>Amend</vt:lpstr>
      <vt:lpstr>Deliver</vt:lpstr>
      <vt:lpstr>Create your own dynamic hotspots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</dc:creator>
  <cp:lastModifiedBy>Paul</cp:lastModifiedBy>
  <cp:revision>11</cp:revision>
  <dcterms:created xsi:type="dcterms:W3CDTF">2017-04-25T09:08:53Z</dcterms:created>
  <dcterms:modified xsi:type="dcterms:W3CDTF">2017-06-01T10:03:40Z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0x0101008054331D10AA6F4D96620C0795DEEA58</vt:lpwstr>
  </property>
</Properties>
</file>