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embeddedFontLst>
    <p:embeddedFont>
      <p:font typeface="Raleway"/>
      <p:regular r:id="rId16"/>
      <p:bold r:id="rId17"/>
      <p:italic r:id="rId18"/>
      <p:boldItalic r:id="rId19"/>
    </p:embeddedFont>
    <p:embeddedFont>
      <p:font typeface="Roboto"/>
      <p:regular r:id="rId20"/>
      <p:bold r:id="rId21"/>
      <p:italic r:id="rId22"/>
      <p:boldItalic r:id="rId23"/>
    </p:embeddedFont>
    <p:embeddedFont>
      <p:font typeface="Source Sans Pro"/>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22" Type="http://schemas.openxmlformats.org/officeDocument/2006/relationships/font" Target="fonts/Roboto-italic.fntdata"/><Relationship Id="rId21" Type="http://schemas.openxmlformats.org/officeDocument/2006/relationships/font" Target="fonts/Roboto-bold.fntdata"/><Relationship Id="rId24" Type="http://schemas.openxmlformats.org/officeDocument/2006/relationships/font" Target="fonts/SourceSansPro-regular.fntdata"/><Relationship Id="rId23"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SourceSansPro-italic.fntdata"/><Relationship Id="rId25" Type="http://schemas.openxmlformats.org/officeDocument/2006/relationships/font" Target="fonts/SourceSansPro-bold.fntdata"/><Relationship Id="rId27" Type="http://schemas.openxmlformats.org/officeDocument/2006/relationships/font" Target="fonts/SourceSansPro-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Raleway-bold.fntdata"/><Relationship Id="rId16" Type="http://schemas.openxmlformats.org/officeDocument/2006/relationships/font" Target="fonts/Raleway-regular.fntdata"/><Relationship Id="rId19" Type="http://schemas.openxmlformats.org/officeDocument/2006/relationships/font" Target="fonts/Raleway-boldItalic.fntdata"/><Relationship Id="rId18" Type="http://schemas.openxmlformats.org/officeDocument/2006/relationships/font" Target="fonts/Raleway-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4" name="Shape 54"/>
        <p:cNvGrpSpPr/>
        <p:nvPr/>
      </p:nvGrpSpPr>
      <p:grpSpPr>
        <a:xfrm>
          <a:off x="0" y="0"/>
          <a:ext cx="0" cy="0"/>
          <a:chOff x="0" y="0"/>
          <a:chExt cx="0" cy="0"/>
        </a:xfrm>
      </p:grpSpPr>
      <p:sp>
        <p:nvSpPr>
          <p:cNvPr id="55" name="Shape 5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6" name="Shape 5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 name="Shape 62"/>
        <p:cNvGrpSpPr/>
        <p:nvPr/>
      </p:nvGrpSpPr>
      <p:grpSpPr>
        <a:xfrm>
          <a:off x="0" y="0"/>
          <a:ext cx="0" cy="0"/>
          <a:chOff x="0" y="0"/>
          <a:chExt cx="0" cy="0"/>
        </a:xfrm>
      </p:grpSpPr>
      <p:sp>
        <p:nvSpPr>
          <p:cNvPr id="63" name="Shape 63"/>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p:spPr>
      </p:sp>
      <p:sp>
        <p:nvSpPr>
          <p:cNvPr id="64" name="Shape 6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rPr lang="en"/>
              <a:t>Nathan on Intro talking about Haptic and our partnership with Google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2" name="Shape 72"/>
        <p:cNvGrpSpPr/>
        <p:nvPr/>
      </p:nvGrpSpPr>
      <p:grpSpPr>
        <a:xfrm>
          <a:off x="0" y="0"/>
          <a:ext cx="0" cy="0"/>
          <a:chOff x="0" y="0"/>
          <a:chExt cx="0" cy="0"/>
        </a:xfrm>
      </p:grpSpPr>
      <p:sp>
        <p:nvSpPr>
          <p:cNvPr id="73" name="Shape 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4" name="Shape 7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rPr lang="en"/>
              <a:t>On to Jade</a:t>
            </a:r>
          </a:p>
          <a:p>
            <a:pPr lvl="0">
              <a:spcBef>
                <a:spcPts val="0"/>
              </a:spcBef>
              <a:buNone/>
            </a:pPr>
            <a:r>
              <a:t/>
            </a:r>
            <a:endParaRPr/>
          </a:p>
          <a:p>
            <a:pPr indent="-228600" lvl="0" marL="457200" rtl="0">
              <a:spcBef>
                <a:spcPts val="0"/>
              </a:spcBef>
            </a:pPr>
            <a:r>
              <a:rPr lang="en"/>
              <a:t>Address that VR is a Gimmick - but a USEFUL one!</a:t>
            </a:r>
          </a:p>
          <a:p>
            <a:pPr indent="-228600" lvl="0" marL="457200" rtl="0">
              <a:spcBef>
                <a:spcPts val="0"/>
              </a:spcBef>
            </a:pPr>
            <a:r>
              <a:rPr b="1" lang="en"/>
              <a:t>Some people love it, others think it’s a waste of time - my job is to present the facts - it’s up to you what you think</a:t>
            </a:r>
          </a:p>
          <a:p>
            <a:pPr indent="-228600" lvl="0" marL="457200" rtl="0">
              <a:spcBef>
                <a:spcPts val="0"/>
              </a:spcBef>
            </a:pPr>
            <a:r>
              <a:rPr lang="en"/>
              <a:t>Can anyone here name what was considered a Gimmick that you now use at your schools? </a:t>
            </a:r>
          </a:p>
          <a:p>
            <a:pPr indent="-228600" lvl="0" marL="457200" rtl="0">
              <a:spcBef>
                <a:spcPts val="0"/>
              </a:spcBef>
            </a:pPr>
            <a:r>
              <a:rPr lang="en"/>
              <a:t>W</a:t>
            </a:r>
            <a:r>
              <a:rPr lang="en"/>
              <a:t>hen I was at school, the idea of using a mobile phone was prohibited, BYOD wasn’t an option - Can anyone think of any others?</a:t>
            </a:r>
          </a:p>
          <a:p>
            <a:pPr lvl="0" rtl="0">
              <a:spcBef>
                <a:spcPts val="0"/>
              </a:spcBef>
              <a:buNone/>
            </a:pPr>
            <a:r>
              <a:t/>
            </a:r>
            <a:endParaRPr/>
          </a:p>
          <a:p>
            <a:pPr lvl="0">
              <a:spcBef>
                <a:spcPts val="0"/>
              </a:spcBef>
              <a:buNone/>
            </a:pPr>
            <a:r>
              <a:rPr b="1" lang="en"/>
              <a:t>How about...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9" name="Shape 79"/>
        <p:cNvGrpSpPr/>
        <p:nvPr/>
      </p:nvGrpSpPr>
      <p:grpSpPr>
        <a:xfrm>
          <a:off x="0" y="0"/>
          <a:ext cx="0" cy="0"/>
          <a:chOff x="0" y="0"/>
          <a:chExt cx="0" cy="0"/>
        </a:xfrm>
      </p:grpSpPr>
      <p:sp>
        <p:nvSpPr>
          <p:cNvPr id="80" name="Shape 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1" name="Shape 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Slate, Paper, Ball-point pens… These are just some of the “gimmicks” that are being used in the classroom every day - not so much slate though - I hope!</a:t>
            </a:r>
          </a:p>
          <a:p>
            <a:pPr lvl="0">
              <a:spcBef>
                <a:spcPts val="0"/>
              </a:spcBef>
              <a:buNone/>
            </a:pPr>
            <a:r>
              <a:t/>
            </a:r>
            <a:endParaRPr/>
          </a:p>
          <a:p>
            <a:pPr lvl="0">
              <a:spcBef>
                <a:spcPts val="0"/>
              </a:spcBef>
              <a:buNone/>
            </a:pPr>
            <a:r>
              <a:rPr lang="en"/>
              <a:t>Where would we be without them?</a:t>
            </a:r>
          </a:p>
          <a:p>
            <a:pPr lvl="0">
              <a:spcBef>
                <a:spcPts val="0"/>
              </a:spcBef>
              <a:buNone/>
            </a:pPr>
            <a:r>
              <a:t/>
            </a:r>
            <a:endParaRPr/>
          </a:p>
          <a:p>
            <a:pPr lvl="0">
              <a:spcBef>
                <a:spcPts val="0"/>
              </a:spcBef>
              <a:buNone/>
            </a:pPr>
            <a:r>
              <a:rPr lang="en"/>
              <a:t>What I want you to think about when it comes to VR is In the next 50-300 years, will there be quotes like these about VR/Chromebooks/iPad etc?</a:t>
            </a:r>
          </a:p>
          <a:p>
            <a:pPr lvl="0">
              <a:spcBef>
                <a:spcPts val="0"/>
              </a:spcBef>
              <a:buNone/>
            </a:pPr>
            <a:r>
              <a:t/>
            </a:r>
            <a:endParaRPr/>
          </a:p>
          <a:p>
            <a:pPr lvl="0">
              <a:spcBef>
                <a:spcPts val="0"/>
              </a:spcBef>
              <a:buNone/>
            </a:pPr>
            <a:r>
              <a:rPr b="1" lang="en"/>
              <a:t>So when it comes to VR in the classroom, are there any apps that you can think of?</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7" name="Shape 87"/>
        <p:cNvGrpSpPr/>
        <p:nvPr/>
      </p:nvGrpSpPr>
      <p:grpSpPr>
        <a:xfrm>
          <a:off x="0" y="0"/>
          <a:ext cx="0" cy="0"/>
          <a:chOff x="0" y="0"/>
          <a:chExt cx="0" cy="0"/>
        </a:xfrm>
      </p:grpSpPr>
      <p:sp>
        <p:nvSpPr>
          <p:cNvPr id="88" name="Shape 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 name="Shape 89"/>
          <p:cNvSpPr txBox="1"/>
          <p:nvPr>
            <p:ph idx="1" type="body"/>
          </p:nvPr>
        </p:nvSpPr>
        <p:spPr>
          <a:xfrm>
            <a:off x="685800" y="4343400"/>
            <a:ext cx="5486400" cy="4114800"/>
          </a:xfrm>
          <a:prstGeom prst="rect">
            <a:avLst/>
          </a:prstGeom>
        </p:spPr>
        <p:txBody>
          <a:bodyPr anchorCtr="0" anchor="t" bIns="91425" lIns="91425" rIns="91425" tIns="91425">
            <a:noAutofit/>
          </a:bodyPr>
          <a:lstStyle/>
          <a:p>
            <a:pPr indent="-228600" lvl="0" marL="457200" rtl="0">
              <a:spcBef>
                <a:spcPts val="0"/>
              </a:spcBef>
            </a:pPr>
            <a:r>
              <a:rPr lang="en"/>
              <a:t>Over 1 million student users on Expeditions and that number is growing - Number is sure to grow with AR being released in the near future</a:t>
            </a:r>
          </a:p>
          <a:p>
            <a:pPr indent="-228600" lvl="0" marL="457200" rtl="0">
              <a:spcBef>
                <a:spcPts val="0"/>
              </a:spcBef>
            </a:pPr>
            <a:r>
              <a:rPr lang="en"/>
              <a:t>Ask people locally to you</a:t>
            </a:r>
          </a:p>
          <a:p>
            <a:pPr indent="-228600" lvl="0" marL="457200" rtl="0">
              <a:spcBef>
                <a:spcPts val="0"/>
              </a:spcBef>
            </a:pPr>
            <a:r>
              <a:rPr lang="en"/>
              <a:t>Pioneer programme or using it themselves</a:t>
            </a:r>
          </a:p>
          <a:p>
            <a:pPr lvl="0" rtl="0">
              <a:spcBef>
                <a:spcPts val="0"/>
              </a:spcBef>
              <a:buNone/>
            </a:pPr>
            <a:r>
              <a:t/>
            </a:r>
            <a:endParaRPr/>
          </a:p>
          <a:p>
            <a:pPr lvl="0">
              <a:spcBef>
                <a:spcPts val="0"/>
              </a:spcBef>
              <a:buNone/>
            </a:pPr>
            <a:r>
              <a:rPr b="1" lang="en"/>
              <a:t>So Jade you’ve told us that it’s a gimmick and that it’s popular - but why should we be using it? What are the benefits?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 name="Shape 95"/>
        <p:cNvGrpSpPr/>
        <p:nvPr/>
      </p:nvGrpSpPr>
      <p:grpSpPr>
        <a:xfrm>
          <a:off x="0" y="0"/>
          <a:ext cx="0" cy="0"/>
          <a:chOff x="0" y="0"/>
          <a:chExt cx="0" cy="0"/>
        </a:xfrm>
      </p:grpSpPr>
      <p:sp>
        <p:nvSpPr>
          <p:cNvPr id="96" name="Shape 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7" name="Shape 97"/>
          <p:cNvSpPr txBox="1"/>
          <p:nvPr>
            <p:ph idx="1" type="body"/>
          </p:nvPr>
        </p:nvSpPr>
        <p:spPr>
          <a:xfrm>
            <a:off x="685800" y="4343400"/>
            <a:ext cx="5486400" cy="4114800"/>
          </a:xfrm>
          <a:prstGeom prst="rect">
            <a:avLst/>
          </a:prstGeom>
        </p:spPr>
        <p:txBody>
          <a:bodyPr anchorCtr="0" anchor="t" bIns="91425" lIns="91425" rIns="91425" tIns="91425">
            <a:noAutofit/>
          </a:bodyPr>
          <a:lstStyle/>
          <a:p>
            <a:pPr indent="-228600" lvl="0" marL="457200" rtl="0">
              <a:spcBef>
                <a:spcPts val="0"/>
              </a:spcBef>
            </a:pPr>
            <a:r>
              <a:rPr lang="en"/>
              <a:t>Increases student </a:t>
            </a:r>
            <a:r>
              <a:rPr lang="en"/>
              <a:t>engagement</a:t>
            </a:r>
            <a:r>
              <a:rPr lang="en"/>
              <a:t> - Career day at Montsaye, mandem hold tight asking to know more</a:t>
            </a:r>
          </a:p>
          <a:p>
            <a:pPr indent="-228600" lvl="0" marL="457200" rtl="0">
              <a:spcBef>
                <a:spcPts val="0"/>
              </a:spcBef>
            </a:pPr>
            <a:r>
              <a:rPr lang="en"/>
              <a:t>Discussion points - Egypt example, Pyramids, students are probing to know more</a:t>
            </a:r>
          </a:p>
          <a:p>
            <a:pPr indent="-228600" lvl="0" marL="457200" rtl="0">
              <a:spcBef>
                <a:spcPts val="0"/>
              </a:spcBef>
            </a:pPr>
            <a:r>
              <a:rPr lang="en"/>
              <a:t>Brings variety - Booking out laptops, reading from text books. Breaking away from routine</a:t>
            </a:r>
          </a:p>
          <a:p>
            <a:pPr indent="-228600" lvl="0" marL="457200" rtl="0">
              <a:spcBef>
                <a:spcPts val="0"/>
              </a:spcBef>
            </a:pPr>
            <a:r>
              <a:rPr lang="en"/>
              <a:t>Free learning resources - Tes.com, IT’S FREE, doesn’t take more than a few </a:t>
            </a:r>
            <a:r>
              <a:rPr lang="en"/>
              <a:t>minutes</a:t>
            </a:r>
            <a:r>
              <a:rPr lang="en"/>
              <a:t> to have the info at your fingertips</a:t>
            </a:r>
          </a:p>
          <a:p>
            <a:pPr lvl="0" rtl="0">
              <a:spcBef>
                <a:spcPts val="0"/>
              </a:spcBef>
              <a:buNone/>
            </a:pPr>
            <a:r>
              <a:t/>
            </a:r>
            <a:endParaRPr/>
          </a:p>
          <a:p>
            <a:pPr lvl="0">
              <a:spcBef>
                <a:spcPts val="0"/>
              </a:spcBef>
              <a:buNone/>
            </a:pPr>
            <a:r>
              <a:rPr b="1" lang="en"/>
              <a:t>And if the hundred upon thousands of subjects and materials isn’t enough… there is Create your own content.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400" cy="4114800"/>
          </a:xfrm>
          <a:prstGeom prst="rect">
            <a:avLst/>
          </a:prstGeom>
        </p:spPr>
        <p:txBody>
          <a:bodyPr anchorCtr="0" anchor="t" bIns="91425" lIns="91425" rIns="91425" tIns="91425">
            <a:noAutofit/>
          </a:bodyPr>
          <a:lstStyle/>
          <a:p>
            <a:pPr indent="-228600" lvl="0" marL="457200" rtl="0">
              <a:spcBef>
                <a:spcPts val="0"/>
              </a:spcBef>
            </a:pPr>
            <a:r>
              <a:rPr lang="en"/>
              <a:t>Create your own content</a:t>
            </a:r>
          </a:p>
          <a:p>
            <a:pPr indent="-228600" lvl="0" marL="457200" rtl="0">
              <a:spcBef>
                <a:spcPts val="0"/>
              </a:spcBef>
            </a:pPr>
            <a:r>
              <a:rPr lang="en"/>
              <a:t>Samsung 360 cameras going cheap - two lenses 180 on each side. </a:t>
            </a:r>
          </a:p>
          <a:p>
            <a:pPr indent="-228600" lvl="0" marL="457200" rtl="0">
              <a:spcBef>
                <a:spcPts val="0"/>
              </a:spcBef>
            </a:pPr>
            <a:r>
              <a:rPr lang="en"/>
              <a:t>Schools are uploading to YouTube 360</a:t>
            </a:r>
          </a:p>
          <a:p>
            <a:pPr indent="-228600" lvl="0" marL="457200" rtl="0">
              <a:spcBef>
                <a:spcPts val="0"/>
              </a:spcBef>
            </a:pPr>
            <a:r>
              <a:rPr lang="en"/>
              <a:t>One school I can think of is Invicta Primary school creating the 360 Museum, visited by people internationally - link</a:t>
            </a:r>
          </a:p>
          <a:p>
            <a:pPr lvl="0" rtl="0">
              <a:spcBef>
                <a:spcPts val="0"/>
              </a:spcBef>
              <a:buNone/>
            </a:pPr>
            <a:r>
              <a:t/>
            </a:r>
            <a:endParaRPr/>
          </a:p>
          <a:p>
            <a:pPr lvl="0">
              <a:spcBef>
                <a:spcPts val="0"/>
              </a:spcBef>
              <a:buNone/>
            </a:pPr>
            <a:r>
              <a:rPr b="1" lang="en"/>
              <a:t>We’ve done the gimmick, the numbers, the reasons why and now we go onto how to make this a reality.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tIns="91425">
            <a:noAutofit/>
          </a:bodyPr>
          <a:lstStyle/>
          <a:p>
            <a:pPr indent="-228600" lvl="0" marL="457200" rtl="0">
              <a:spcBef>
                <a:spcPts val="0"/>
              </a:spcBef>
            </a:pPr>
            <a:r>
              <a:rPr lang="en"/>
              <a:t>Teacher Device - Android, 2GB RAM, 16GB Storage</a:t>
            </a:r>
          </a:p>
          <a:p>
            <a:pPr indent="-228600" lvl="0" marL="457200" rtl="0">
              <a:spcBef>
                <a:spcPts val="0"/>
              </a:spcBef>
            </a:pPr>
            <a:r>
              <a:rPr lang="en"/>
              <a:t>Student device - 5” screen, fits comfortably in headsets, 16GB storage, plenty of space, can be upgraded with SD card, 2GB RAM = fast</a:t>
            </a:r>
          </a:p>
          <a:p>
            <a:pPr indent="-228600" lvl="0" marL="457200" rtl="0">
              <a:spcBef>
                <a:spcPts val="0"/>
              </a:spcBef>
            </a:pPr>
            <a:r>
              <a:rPr lang="en"/>
              <a:t>Cygnett headset/Google Cardboard - can hold up to 5.5” screen device, cygnett is sturdy &amp; robust, with magnetic clips &amp; Cardboard - does what it says</a:t>
            </a:r>
          </a:p>
          <a:p>
            <a:pPr indent="-228600" lvl="0" marL="457200" rtl="0">
              <a:spcBef>
                <a:spcPts val="0"/>
              </a:spcBef>
            </a:pPr>
            <a:r>
              <a:rPr lang="en"/>
              <a:t>Charging trolley - safe place to secure devices and charge</a:t>
            </a:r>
          </a:p>
          <a:p>
            <a:pPr indent="-228600" lvl="0" marL="457200" rtl="0">
              <a:spcBef>
                <a:spcPts val="0"/>
              </a:spcBef>
            </a:pPr>
            <a:r>
              <a:rPr lang="en"/>
              <a:t>1x training session so you’re not left in the dark on how to set up the set</a:t>
            </a:r>
          </a:p>
          <a:p>
            <a:pPr indent="-228600" lvl="0" marL="457200">
              <a:spcBef>
                <a:spcPts val="0"/>
              </a:spcBef>
            </a:pPr>
            <a:r>
              <a:rPr lang="en"/>
              <a:t>Ruckus AP - creating a closed network, NO access to the internet - you can link the devices to your WiFi if you want to.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6" name="Shape 126"/>
        <p:cNvGrpSpPr/>
        <p:nvPr/>
      </p:nvGrpSpPr>
      <p:grpSpPr>
        <a:xfrm>
          <a:off x="0" y="0"/>
          <a:ext cx="0" cy="0"/>
          <a:chOff x="0" y="0"/>
          <a:chExt cx="0" cy="0"/>
        </a:xfrm>
      </p:grpSpPr>
      <p:sp>
        <p:nvSpPr>
          <p:cNvPr id="127" name="Shape 1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8" name="Shape 12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Not everyone can afford 30 devices per class, may not want that many, we do bundles, interchangeable! </a:t>
            </a:r>
          </a:p>
          <a:p>
            <a:pPr lvl="0">
              <a:spcBef>
                <a:spcPts val="0"/>
              </a:spcBef>
              <a:buNone/>
            </a:pPr>
            <a:r>
              <a:t/>
            </a:r>
            <a:endParaRPr/>
          </a:p>
          <a:p>
            <a:pPr lvl="0">
              <a:spcBef>
                <a:spcPts val="0"/>
              </a:spcBef>
              <a:buNone/>
            </a:pPr>
            <a:r>
              <a:rPr lang="en"/>
              <a:t>We do offer leases too</a:t>
            </a:r>
          </a:p>
          <a:p>
            <a:pPr lvl="0">
              <a:spcBef>
                <a:spcPts val="0"/>
              </a:spcBef>
              <a:buNone/>
            </a:pPr>
            <a:r>
              <a:t/>
            </a:r>
            <a:endParaRPr/>
          </a:p>
          <a:p>
            <a:pPr lvl="0">
              <a:spcBef>
                <a:spcPts val="0"/>
              </a:spcBef>
              <a:buNone/>
            </a:pPr>
            <a:r>
              <a:rPr b="1" lang="en"/>
              <a:t>Now that I’ve talked your ear off I’m sure you’d actually like to see how this works, so I’ll pass you onto our specialist Darrell...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2" name="Shape 132"/>
        <p:cNvGrpSpPr/>
        <p:nvPr/>
      </p:nvGrpSpPr>
      <p:grpSpPr>
        <a:xfrm>
          <a:off x="0" y="0"/>
          <a:ext cx="0" cy="0"/>
          <a:chOff x="0" y="0"/>
          <a:chExt cx="0" cy="0"/>
        </a:xfrm>
      </p:grpSpPr>
      <p:sp>
        <p:nvSpPr>
          <p:cNvPr id="133" name="Shape 1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4" name="Shape 13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Jade &amp; Darrell</a:t>
            </a:r>
          </a:p>
          <a:p>
            <a:pPr lvl="0">
              <a:spcBef>
                <a:spcPts val="0"/>
              </a:spcBef>
              <a:buNone/>
            </a:pPr>
            <a:r>
              <a:t/>
            </a:r>
            <a:endParaRPr/>
          </a:p>
          <a:p>
            <a:pPr lvl="0">
              <a:spcBef>
                <a:spcPts val="0"/>
              </a:spcBef>
              <a:buNone/>
            </a:pPr>
            <a:r>
              <a:rPr lang="en"/>
              <a:t>Need to mention that AR is coming in the Autumn 2017</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2" name="Shape 142"/>
        <p:cNvGrpSpPr/>
        <p:nvPr/>
      </p:nvGrpSpPr>
      <p:grpSpPr>
        <a:xfrm>
          <a:off x="0" y="0"/>
          <a:ext cx="0" cy="0"/>
          <a:chOff x="0" y="0"/>
          <a:chExt cx="0" cy="0"/>
        </a:xfrm>
      </p:grpSpPr>
      <p:sp>
        <p:nvSpPr>
          <p:cNvPr id="143" name="Shape 1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4" name="Shape 1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Darrell goes into VR and the link to GSFE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p:nvPr/>
        </p:nvSpPr>
        <p:spPr>
          <a:xfrm>
            <a:off x="80700" y="2651100"/>
            <a:ext cx="8982600" cy="2411700"/>
          </a:xfrm>
          <a:prstGeom prst="rect">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11" name="Shape 11"/>
          <p:cNvSpPr txBox="1"/>
          <p:nvPr>
            <p:ph type="ctrTitle"/>
          </p:nvPr>
        </p:nvSpPr>
        <p:spPr>
          <a:xfrm>
            <a:off x="485875" y="264475"/>
            <a:ext cx="8183700" cy="1473600"/>
          </a:xfrm>
          <a:prstGeom prst="rect">
            <a:avLst/>
          </a:prstGeom>
        </p:spPr>
        <p:txBody>
          <a:bodyPr anchorCtr="0" anchor="b" bIns="91425" lIns="91425" rIns="91425" tIns="91425"/>
          <a:lstStyle>
            <a:lvl1pPr lvl="0">
              <a:spcBef>
                <a:spcPts val="0"/>
              </a:spcBef>
              <a:buSzPct val="100000"/>
              <a:defRPr sz="4200"/>
            </a:lvl1pPr>
            <a:lvl2pPr lvl="1">
              <a:spcBef>
                <a:spcPts val="0"/>
              </a:spcBef>
              <a:buSzPct val="100000"/>
              <a:defRPr sz="4200"/>
            </a:lvl2pPr>
            <a:lvl3pPr lvl="2">
              <a:spcBef>
                <a:spcPts val="0"/>
              </a:spcBef>
              <a:buSzPct val="100000"/>
              <a:defRPr sz="4200"/>
            </a:lvl3pPr>
            <a:lvl4pPr lvl="3">
              <a:spcBef>
                <a:spcPts val="0"/>
              </a:spcBef>
              <a:buSzPct val="100000"/>
              <a:defRPr sz="4200"/>
            </a:lvl4pPr>
            <a:lvl5pPr lvl="4">
              <a:spcBef>
                <a:spcPts val="0"/>
              </a:spcBef>
              <a:buSzPct val="100000"/>
              <a:defRPr sz="4200"/>
            </a:lvl5pPr>
            <a:lvl6pPr lvl="5">
              <a:spcBef>
                <a:spcPts val="0"/>
              </a:spcBef>
              <a:buSzPct val="100000"/>
              <a:defRPr sz="4200"/>
            </a:lvl6pPr>
            <a:lvl7pPr lvl="6">
              <a:spcBef>
                <a:spcPts val="0"/>
              </a:spcBef>
              <a:buSzPct val="100000"/>
              <a:defRPr sz="4200"/>
            </a:lvl7pPr>
            <a:lvl8pPr lvl="7">
              <a:spcBef>
                <a:spcPts val="0"/>
              </a:spcBef>
              <a:buSzPct val="100000"/>
              <a:defRPr sz="4200"/>
            </a:lvl8pPr>
            <a:lvl9pPr lvl="8">
              <a:spcBef>
                <a:spcPts val="0"/>
              </a:spcBef>
              <a:buSzPct val="100000"/>
              <a:defRPr sz="4200"/>
            </a:lvl9pPr>
          </a:lstStyle>
          <a:p/>
        </p:txBody>
      </p:sp>
      <p:sp>
        <p:nvSpPr>
          <p:cNvPr id="12" name="Shape 12"/>
          <p:cNvSpPr txBox="1"/>
          <p:nvPr>
            <p:ph idx="1" type="subTitle"/>
          </p:nvPr>
        </p:nvSpPr>
        <p:spPr>
          <a:xfrm>
            <a:off x="485875" y="1738075"/>
            <a:ext cx="8183700" cy="861000"/>
          </a:xfrm>
          <a:prstGeom prst="rect">
            <a:avLst/>
          </a:prstGeom>
        </p:spPr>
        <p:txBody>
          <a:bodyPr anchorCtr="0" anchor="t" bIns="91425" lIns="91425" rIns="91425" tIns="91425"/>
          <a:lstStyle>
            <a:lvl1pPr lvl="0">
              <a:lnSpc>
                <a:spcPct val="100000"/>
              </a:lnSpc>
              <a:spcBef>
                <a:spcPts val="0"/>
              </a:spcBef>
              <a:spcAft>
                <a:spcPts val="0"/>
              </a:spcAft>
              <a:buSzPct val="100000"/>
              <a:buNone/>
              <a:defRPr sz="2400"/>
            </a:lvl1pPr>
            <a:lvl2pPr lvl="1">
              <a:lnSpc>
                <a:spcPct val="100000"/>
              </a:lnSpc>
              <a:spcBef>
                <a:spcPts val="0"/>
              </a:spcBef>
              <a:spcAft>
                <a:spcPts val="0"/>
              </a:spcAft>
              <a:buSzPct val="100000"/>
              <a:buNone/>
              <a:defRPr sz="2400"/>
            </a:lvl2pPr>
            <a:lvl3pPr lvl="2">
              <a:lnSpc>
                <a:spcPct val="100000"/>
              </a:lnSpc>
              <a:spcBef>
                <a:spcPts val="0"/>
              </a:spcBef>
              <a:spcAft>
                <a:spcPts val="0"/>
              </a:spcAft>
              <a:buSzPct val="100000"/>
              <a:buNone/>
              <a:defRPr sz="2400"/>
            </a:lvl3pPr>
            <a:lvl4pPr lvl="3">
              <a:lnSpc>
                <a:spcPct val="100000"/>
              </a:lnSpc>
              <a:spcBef>
                <a:spcPts val="0"/>
              </a:spcBef>
              <a:spcAft>
                <a:spcPts val="0"/>
              </a:spcAft>
              <a:buSzPct val="100000"/>
              <a:buNone/>
              <a:defRPr sz="2400"/>
            </a:lvl4pPr>
            <a:lvl5pPr lvl="4">
              <a:lnSpc>
                <a:spcPct val="100000"/>
              </a:lnSpc>
              <a:spcBef>
                <a:spcPts val="0"/>
              </a:spcBef>
              <a:spcAft>
                <a:spcPts val="0"/>
              </a:spcAft>
              <a:buSzPct val="100000"/>
              <a:buNone/>
              <a:defRPr sz="2400"/>
            </a:lvl5pPr>
            <a:lvl6pPr lvl="5">
              <a:lnSpc>
                <a:spcPct val="100000"/>
              </a:lnSpc>
              <a:spcBef>
                <a:spcPts val="0"/>
              </a:spcBef>
              <a:spcAft>
                <a:spcPts val="0"/>
              </a:spcAft>
              <a:buSzPct val="100000"/>
              <a:buNone/>
              <a:defRPr sz="2400"/>
            </a:lvl6pPr>
            <a:lvl7pPr lvl="6">
              <a:lnSpc>
                <a:spcPct val="100000"/>
              </a:lnSpc>
              <a:spcBef>
                <a:spcPts val="0"/>
              </a:spcBef>
              <a:spcAft>
                <a:spcPts val="0"/>
              </a:spcAft>
              <a:buSzPct val="100000"/>
              <a:buNone/>
              <a:defRPr sz="2400"/>
            </a:lvl7pPr>
            <a:lvl8pPr lvl="7">
              <a:lnSpc>
                <a:spcPct val="100000"/>
              </a:lnSpc>
              <a:spcBef>
                <a:spcPts val="0"/>
              </a:spcBef>
              <a:spcAft>
                <a:spcPts val="0"/>
              </a:spcAft>
              <a:buSzPct val="100000"/>
              <a:buNone/>
              <a:defRPr sz="2400"/>
            </a:lvl8pPr>
            <a:lvl9pPr lvl="8">
              <a:lnSpc>
                <a:spcPct val="100000"/>
              </a:lnSpc>
              <a:spcBef>
                <a:spcPts val="0"/>
              </a:spcBef>
              <a:spcAft>
                <a:spcPts val="0"/>
              </a:spcAft>
              <a:buSzPct val="100000"/>
              <a:buNone/>
              <a:defRPr sz="2400"/>
            </a:lvl9pPr>
          </a:lstStyle>
          <a:p/>
        </p:txBody>
      </p:sp>
      <p:sp>
        <p:nvSpPr>
          <p:cNvPr id="13" name="Shape 13"/>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4" name="Shape 14"/>
        <p:cNvGrpSpPr/>
        <p:nvPr/>
      </p:nvGrpSpPr>
      <p:grpSpPr>
        <a:xfrm>
          <a:off x="0" y="0"/>
          <a:ext cx="0" cy="0"/>
          <a:chOff x="0" y="0"/>
          <a:chExt cx="0" cy="0"/>
        </a:xfrm>
      </p:grpSpPr>
      <p:sp>
        <p:nvSpPr>
          <p:cNvPr id="15" name="Shape 15"/>
          <p:cNvSpPr/>
          <p:nvPr/>
        </p:nvSpPr>
        <p:spPr>
          <a:xfrm>
            <a:off x="80700" y="2651100"/>
            <a:ext cx="8982600" cy="2411700"/>
          </a:xfrm>
          <a:prstGeom prst="rect">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16" name="Shape 16"/>
          <p:cNvSpPr txBox="1"/>
          <p:nvPr>
            <p:ph type="title"/>
          </p:nvPr>
        </p:nvSpPr>
        <p:spPr>
          <a:xfrm>
            <a:off x="485875" y="1714500"/>
            <a:ext cx="8183700" cy="785700"/>
          </a:xfrm>
          <a:prstGeom prst="rect">
            <a:avLst/>
          </a:prstGeom>
        </p:spPr>
        <p:txBody>
          <a:bodyPr anchorCtr="0" anchor="b" bIns="91425" lIns="91425" rIns="91425" tIns="91425"/>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p:txBody>
      </p:sp>
      <p:sp>
        <p:nvSpPr>
          <p:cNvPr id="17" name="Shape 17"/>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8" name="Shape 18"/>
        <p:cNvGrpSpPr/>
        <p:nvPr/>
      </p:nvGrpSpPr>
      <p:grpSpPr>
        <a:xfrm>
          <a:off x="0" y="0"/>
          <a:ext cx="0" cy="0"/>
          <a:chOff x="0" y="0"/>
          <a:chExt cx="0" cy="0"/>
        </a:xfrm>
      </p:grpSpPr>
      <p:sp>
        <p:nvSpPr>
          <p:cNvPr id="19" name="Shape 19"/>
          <p:cNvSpPr txBox="1"/>
          <p:nvPr>
            <p:ph type="title"/>
          </p:nvPr>
        </p:nvSpPr>
        <p:spPr>
          <a:xfrm>
            <a:off x="311700" y="445025"/>
            <a:ext cx="8520600" cy="623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0" name="Shape 20"/>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1" name="Shape 21"/>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2" name="Shape 22"/>
        <p:cNvGrpSpPr/>
        <p:nvPr/>
      </p:nvGrpSpPr>
      <p:grpSpPr>
        <a:xfrm>
          <a:off x="0" y="0"/>
          <a:ext cx="0" cy="0"/>
          <a:chOff x="0" y="0"/>
          <a:chExt cx="0" cy="0"/>
        </a:xfrm>
      </p:grpSpPr>
      <p:sp>
        <p:nvSpPr>
          <p:cNvPr id="23" name="Shape 23"/>
          <p:cNvSpPr txBox="1"/>
          <p:nvPr>
            <p:ph type="title"/>
          </p:nvPr>
        </p:nvSpPr>
        <p:spPr>
          <a:xfrm>
            <a:off x="311700" y="445025"/>
            <a:ext cx="8520600" cy="623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4" name="Shape 24"/>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5" name="Shape 25"/>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6" name="Shape 26"/>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7" name="Shape 27"/>
        <p:cNvGrpSpPr/>
        <p:nvPr/>
      </p:nvGrpSpPr>
      <p:grpSpPr>
        <a:xfrm>
          <a:off x="0" y="0"/>
          <a:ext cx="0" cy="0"/>
          <a:chOff x="0" y="0"/>
          <a:chExt cx="0" cy="0"/>
        </a:xfrm>
      </p:grpSpPr>
      <p:sp>
        <p:nvSpPr>
          <p:cNvPr id="28" name="Shape 28"/>
          <p:cNvSpPr txBox="1"/>
          <p:nvPr>
            <p:ph type="title"/>
          </p:nvPr>
        </p:nvSpPr>
        <p:spPr>
          <a:xfrm>
            <a:off x="311700" y="445025"/>
            <a:ext cx="8520600" cy="623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9" name="Shape 29"/>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0" name="Shape 30"/>
        <p:cNvGrpSpPr/>
        <p:nvPr/>
      </p:nvGrpSpPr>
      <p:grpSpPr>
        <a:xfrm>
          <a:off x="0" y="0"/>
          <a:ext cx="0" cy="0"/>
          <a:chOff x="0" y="0"/>
          <a:chExt cx="0" cy="0"/>
        </a:xfrm>
      </p:grpSpPr>
      <p:sp>
        <p:nvSpPr>
          <p:cNvPr id="31" name="Shape 31"/>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2" name="Shape 32"/>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3" name="Shape 33"/>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2"/>
        </a:solidFill>
      </p:bgPr>
    </p:bg>
    <p:spTree>
      <p:nvGrpSpPr>
        <p:cNvPr id="34" name="Shape 34"/>
        <p:cNvGrpSpPr/>
        <p:nvPr/>
      </p:nvGrpSpPr>
      <p:grpSpPr>
        <a:xfrm>
          <a:off x="0" y="0"/>
          <a:ext cx="0" cy="0"/>
          <a:chOff x="0" y="0"/>
          <a:chExt cx="0" cy="0"/>
        </a:xfrm>
      </p:grpSpPr>
      <p:sp>
        <p:nvSpPr>
          <p:cNvPr id="35" name="Shape 35"/>
          <p:cNvSpPr txBox="1"/>
          <p:nvPr>
            <p:ph type="title"/>
          </p:nvPr>
        </p:nvSpPr>
        <p:spPr>
          <a:xfrm>
            <a:off x="490250" y="526350"/>
            <a:ext cx="5604000" cy="4090800"/>
          </a:xfrm>
          <a:prstGeom prst="rect">
            <a:avLst/>
          </a:prstGeom>
        </p:spPr>
        <p:txBody>
          <a:bodyPr anchorCtr="0" anchor="ctr" bIns="91425" lIns="91425" rIns="91425"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36" name="Shape 36"/>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7" name="Shape 37"/>
        <p:cNvGrpSpPr/>
        <p:nvPr/>
      </p:nvGrpSpPr>
      <p:grpSpPr>
        <a:xfrm>
          <a:off x="0" y="0"/>
          <a:ext cx="0" cy="0"/>
          <a:chOff x="0" y="0"/>
          <a:chExt cx="0" cy="0"/>
        </a:xfrm>
      </p:grpSpPr>
      <p:sp>
        <p:nvSpPr>
          <p:cNvPr id="38" name="Shape 38"/>
          <p:cNvSpPr/>
          <p:nvPr/>
        </p:nvSpPr>
        <p:spPr>
          <a:xfrm>
            <a:off x="4636800" y="80700"/>
            <a:ext cx="4426500" cy="4982100"/>
          </a:xfrm>
          <a:prstGeom prst="rect">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cxnSp>
        <p:nvCxnSpPr>
          <p:cNvPr id="39" name="Shape 39"/>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40" name="Shape 40"/>
          <p:cNvSpPr txBox="1"/>
          <p:nvPr>
            <p:ph type="title"/>
          </p:nvPr>
        </p:nvSpPr>
        <p:spPr>
          <a:xfrm>
            <a:off x="265500" y="1181700"/>
            <a:ext cx="4045200" cy="1533600"/>
          </a:xfrm>
          <a:prstGeom prst="rect">
            <a:avLst/>
          </a:prstGeom>
        </p:spPr>
        <p:txBody>
          <a:bodyPr anchorCtr="0" anchor="b" bIns="91425" lIns="91425" rIns="91425" tIns="91425"/>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p:txBody>
      </p:sp>
      <p:sp>
        <p:nvSpPr>
          <p:cNvPr id="41" name="Shape 41"/>
          <p:cNvSpPr txBox="1"/>
          <p:nvPr>
            <p:ph idx="1" type="subTitle"/>
          </p:nvPr>
        </p:nvSpPr>
        <p:spPr>
          <a:xfrm>
            <a:off x="265500" y="2769000"/>
            <a:ext cx="4045200" cy="13455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42" name="Shape 42"/>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43" name="Shape 43"/>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4" name="Shape 44"/>
        <p:cNvGrpSpPr/>
        <p:nvPr/>
      </p:nvGrpSpPr>
      <p:grpSpPr>
        <a:xfrm>
          <a:off x="0" y="0"/>
          <a:ext cx="0" cy="0"/>
          <a:chOff x="0" y="0"/>
          <a:chExt cx="0" cy="0"/>
        </a:xfrm>
      </p:grpSpPr>
      <p:sp>
        <p:nvSpPr>
          <p:cNvPr id="45" name="Shape 45"/>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SzPct val="100000"/>
              <a:buNone/>
              <a:defRPr sz="2100"/>
            </a:lvl1pPr>
          </a:lstStyle>
          <a:p/>
        </p:txBody>
      </p:sp>
      <p:sp>
        <p:nvSpPr>
          <p:cNvPr id="46" name="Shape 46"/>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7" name="Shape 47"/>
        <p:cNvGrpSpPr/>
        <p:nvPr/>
      </p:nvGrpSpPr>
      <p:grpSpPr>
        <a:xfrm>
          <a:off x="0" y="0"/>
          <a:ext cx="0" cy="0"/>
          <a:chOff x="0" y="0"/>
          <a:chExt cx="0" cy="0"/>
        </a:xfrm>
      </p:grpSpPr>
      <p:sp>
        <p:nvSpPr>
          <p:cNvPr id="48" name="Shape 48"/>
          <p:cNvSpPr/>
          <p:nvPr/>
        </p:nvSpPr>
        <p:spPr>
          <a:xfrm>
            <a:off x="80700" y="2651100"/>
            <a:ext cx="8982600" cy="2411700"/>
          </a:xfrm>
          <a:prstGeom prst="rect">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49" name="Shape 49"/>
          <p:cNvSpPr txBox="1"/>
          <p:nvPr>
            <p:ph type="title"/>
          </p:nvPr>
        </p:nvSpPr>
        <p:spPr>
          <a:xfrm>
            <a:off x="311700" y="743000"/>
            <a:ext cx="8520600" cy="2006400"/>
          </a:xfrm>
          <a:prstGeom prst="rect">
            <a:avLst/>
          </a:prstGeom>
        </p:spPr>
        <p:txBody>
          <a:bodyPr anchorCtr="0" anchor="b" bIns="91425" lIns="91425" rIns="91425" tIns="91425"/>
          <a:lstStyle>
            <a:lvl1pPr lvl="0" algn="ctr">
              <a:spcBef>
                <a:spcPts val="0"/>
              </a:spcBef>
              <a:buSzPct val="100000"/>
              <a:buFont typeface="Source Sans Pro"/>
              <a:defRPr sz="12000">
                <a:latin typeface="Source Sans Pro"/>
                <a:ea typeface="Source Sans Pro"/>
                <a:cs typeface="Source Sans Pro"/>
                <a:sym typeface="Source Sans Pro"/>
              </a:defRPr>
            </a:lvl1pPr>
            <a:lvl2pPr lvl="1" algn="ctr">
              <a:spcBef>
                <a:spcPts val="0"/>
              </a:spcBef>
              <a:buSzPct val="100000"/>
              <a:buFont typeface="Source Sans Pro"/>
              <a:defRPr sz="12000">
                <a:latin typeface="Source Sans Pro"/>
                <a:ea typeface="Source Sans Pro"/>
                <a:cs typeface="Source Sans Pro"/>
                <a:sym typeface="Source Sans Pro"/>
              </a:defRPr>
            </a:lvl2pPr>
            <a:lvl3pPr lvl="2" algn="ctr">
              <a:spcBef>
                <a:spcPts val="0"/>
              </a:spcBef>
              <a:buSzPct val="100000"/>
              <a:buFont typeface="Source Sans Pro"/>
              <a:defRPr sz="12000">
                <a:latin typeface="Source Sans Pro"/>
                <a:ea typeface="Source Sans Pro"/>
                <a:cs typeface="Source Sans Pro"/>
                <a:sym typeface="Source Sans Pro"/>
              </a:defRPr>
            </a:lvl3pPr>
            <a:lvl4pPr lvl="3" algn="ctr">
              <a:spcBef>
                <a:spcPts val="0"/>
              </a:spcBef>
              <a:buSzPct val="100000"/>
              <a:buFont typeface="Source Sans Pro"/>
              <a:defRPr sz="12000">
                <a:latin typeface="Source Sans Pro"/>
                <a:ea typeface="Source Sans Pro"/>
                <a:cs typeface="Source Sans Pro"/>
                <a:sym typeface="Source Sans Pro"/>
              </a:defRPr>
            </a:lvl4pPr>
            <a:lvl5pPr lvl="4" algn="ctr">
              <a:spcBef>
                <a:spcPts val="0"/>
              </a:spcBef>
              <a:buSzPct val="100000"/>
              <a:buFont typeface="Source Sans Pro"/>
              <a:defRPr sz="12000">
                <a:latin typeface="Source Sans Pro"/>
                <a:ea typeface="Source Sans Pro"/>
                <a:cs typeface="Source Sans Pro"/>
                <a:sym typeface="Source Sans Pro"/>
              </a:defRPr>
            </a:lvl5pPr>
            <a:lvl6pPr lvl="5" algn="ctr">
              <a:spcBef>
                <a:spcPts val="0"/>
              </a:spcBef>
              <a:buSzPct val="100000"/>
              <a:buFont typeface="Source Sans Pro"/>
              <a:defRPr sz="12000">
                <a:latin typeface="Source Sans Pro"/>
                <a:ea typeface="Source Sans Pro"/>
                <a:cs typeface="Source Sans Pro"/>
                <a:sym typeface="Source Sans Pro"/>
              </a:defRPr>
            </a:lvl6pPr>
            <a:lvl7pPr lvl="6" algn="ctr">
              <a:spcBef>
                <a:spcPts val="0"/>
              </a:spcBef>
              <a:buSzPct val="100000"/>
              <a:buFont typeface="Source Sans Pro"/>
              <a:defRPr sz="12000">
                <a:latin typeface="Source Sans Pro"/>
                <a:ea typeface="Source Sans Pro"/>
                <a:cs typeface="Source Sans Pro"/>
                <a:sym typeface="Source Sans Pro"/>
              </a:defRPr>
            </a:lvl7pPr>
            <a:lvl8pPr lvl="7" algn="ctr">
              <a:spcBef>
                <a:spcPts val="0"/>
              </a:spcBef>
              <a:buSzPct val="100000"/>
              <a:buFont typeface="Source Sans Pro"/>
              <a:defRPr sz="12000">
                <a:latin typeface="Source Sans Pro"/>
                <a:ea typeface="Source Sans Pro"/>
                <a:cs typeface="Source Sans Pro"/>
                <a:sym typeface="Source Sans Pro"/>
              </a:defRPr>
            </a:lvl8pPr>
            <a:lvl9pPr lvl="8" algn="ctr">
              <a:spcBef>
                <a:spcPts val="0"/>
              </a:spcBef>
              <a:buSzPct val="100000"/>
              <a:buFont typeface="Source Sans Pro"/>
              <a:defRPr sz="12000">
                <a:latin typeface="Source Sans Pro"/>
                <a:ea typeface="Source Sans Pro"/>
                <a:cs typeface="Source Sans Pro"/>
                <a:sym typeface="Source Sans Pro"/>
              </a:defRPr>
            </a:lvl9pPr>
          </a:lstStyle>
          <a:p/>
        </p:txBody>
      </p:sp>
      <p:sp>
        <p:nvSpPr>
          <p:cNvPr id="50" name="Shape 50"/>
          <p:cNvSpPr txBox="1"/>
          <p:nvPr>
            <p:ph idx="1" type="body"/>
          </p:nvPr>
        </p:nvSpPr>
        <p:spPr>
          <a:xfrm>
            <a:off x="311700" y="2845181"/>
            <a:ext cx="8520600" cy="1300800"/>
          </a:xfrm>
          <a:prstGeom prst="rect">
            <a:avLst/>
          </a:prstGeom>
        </p:spPr>
        <p:txBody>
          <a:bodyPr anchorCtr="0" anchor="t" bIns="91425" lIns="91425" rIns="91425" tIns="91425"/>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p:txBody>
      </p:sp>
      <p:sp>
        <p:nvSpPr>
          <p:cNvPr id="51" name="Shape 51"/>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2" name="Shape 52"/>
        <p:cNvGrpSpPr/>
        <p:nvPr/>
      </p:nvGrpSpPr>
      <p:grpSpPr>
        <a:xfrm>
          <a:off x="0" y="0"/>
          <a:ext cx="0" cy="0"/>
          <a:chOff x="0" y="0"/>
          <a:chExt cx="0" cy="0"/>
        </a:xfrm>
      </p:grpSpPr>
      <p:sp>
        <p:nvSpPr>
          <p:cNvPr id="53" name="Shape 53"/>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623400"/>
          </a:xfrm>
          <a:prstGeom prst="rect">
            <a:avLst/>
          </a:prstGeom>
          <a:noFill/>
          <a:ln>
            <a:noFill/>
          </a:ln>
        </p:spPr>
        <p:txBody>
          <a:bodyPr anchorCtr="0" anchor="t" bIns="91425" lIns="91425" rIns="91425" tIns="91425"/>
          <a:lstStyle>
            <a:lvl1pPr lvl="0">
              <a:spcBef>
                <a:spcPts val="0"/>
              </a:spcBef>
              <a:buClr>
                <a:schemeClr val="dk2"/>
              </a:buClr>
              <a:buSzPct val="100000"/>
              <a:buFont typeface="Raleway"/>
              <a:buNone/>
              <a:defRPr b="1" sz="3000">
                <a:solidFill>
                  <a:schemeClr val="dk2"/>
                </a:solidFill>
                <a:latin typeface="Raleway"/>
                <a:ea typeface="Raleway"/>
                <a:cs typeface="Raleway"/>
                <a:sym typeface="Raleway"/>
              </a:defRPr>
            </a:lvl1pPr>
            <a:lvl2pPr lvl="1">
              <a:spcBef>
                <a:spcPts val="0"/>
              </a:spcBef>
              <a:buClr>
                <a:schemeClr val="dk2"/>
              </a:buClr>
              <a:buSzPct val="100000"/>
              <a:buFont typeface="Raleway"/>
              <a:buNone/>
              <a:defRPr b="1" sz="3000">
                <a:solidFill>
                  <a:schemeClr val="dk2"/>
                </a:solidFill>
                <a:latin typeface="Raleway"/>
                <a:ea typeface="Raleway"/>
                <a:cs typeface="Raleway"/>
                <a:sym typeface="Raleway"/>
              </a:defRPr>
            </a:lvl2pPr>
            <a:lvl3pPr lvl="2">
              <a:spcBef>
                <a:spcPts val="0"/>
              </a:spcBef>
              <a:buClr>
                <a:schemeClr val="dk2"/>
              </a:buClr>
              <a:buSzPct val="100000"/>
              <a:buFont typeface="Raleway"/>
              <a:buNone/>
              <a:defRPr b="1" sz="3000">
                <a:solidFill>
                  <a:schemeClr val="dk2"/>
                </a:solidFill>
                <a:latin typeface="Raleway"/>
                <a:ea typeface="Raleway"/>
                <a:cs typeface="Raleway"/>
                <a:sym typeface="Raleway"/>
              </a:defRPr>
            </a:lvl3pPr>
            <a:lvl4pPr lvl="3">
              <a:spcBef>
                <a:spcPts val="0"/>
              </a:spcBef>
              <a:buClr>
                <a:schemeClr val="dk2"/>
              </a:buClr>
              <a:buSzPct val="100000"/>
              <a:buFont typeface="Raleway"/>
              <a:buNone/>
              <a:defRPr b="1" sz="3000">
                <a:solidFill>
                  <a:schemeClr val="dk2"/>
                </a:solidFill>
                <a:latin typeface="Raleway"/>
                <a:ea typeface="Raleway"/>
                <a:cs typeface="Raleway"/>
                <a:sym typeface="Raleway"/>
              </a:defRPr>
            </a:lvl4pPr>
            <a:lvl5pPr lvl="4">
              <a:spcBef>
                <a:spcPts val="0"/>
              </a:spcBef>
              <a:buClr>
                <a:schemeClr val="dk2"/>
              </a:buClr>
              <a:buSzPct val="100000"/>
              <a:buFont typeface="Raleway"/>
              <a:buNone/>
              <a:defRPr b="1" sz="3000">
                <a:solidFill>
                  <a:schemeClr val="dk2"/>
                </a:solidFill>
                <a:latin typeface="Raleway"/>
                <a:ea typeface="Raleway"/>
                <a:cs typeface="Raleway"/>
                <a:sym typeface="Raleway"/>
              </a:defRPr>
            </a:lvl5pPr>
            <a:lvl6pPr lvl="5">
              <a:spcBef>
                <a:spcPts val="0"/>
              </a:spcBef>
              <a:buClr>
                <a:schemeClr val="dk2"/>
              </a:buClr>
              <a:buSzPct val="100000"/>
              <a:buFont typeface="Raleway"/>
              <a:buNone/>
              <a:defRPr b="1" sz="3000">
                <a:solidFill>
                  <a:schemeClr val="dk2"/>
                </a:solidFill>
                <a:latin typeface="Raleway"/>
                <a:ea typeface="Raleway"/>
                <a:cs typeface="Raleway"/>
                <a:sym typeface="Raleway"/>
              </a:defRPr>
            </a:lvl6pPr>
            <a:lvl7pPr lvl="6">
              <a:spcBef>
                <a:spcPts val="0"/>
              </a:spcBef>
              <a:buClr>
                <a:schemeClr val="dk2"/>
              </a:buClr>
              <a:buSzPct val="100000"/>
              <a:buFont typeface="Raleway"/>
              <a:buNone/>
              <a:defRPr b="1" sz="3000">
                <a:solidFill>
                  <a:schemeClr val="dk2"/>
                </a:solidFill>
                <a:latin typeface="Raleway"/>
                <a:ea typeface="Raleway"/>
                <a:cs typeface="Raleway"/>
                <a:sym typeface="Raleway"/>
              </a:defRPr>
            </a:lvl7pPr>
            <a:lvl8pPr lvl="7">
              <a:spcBef>
                <a:spcPts val="0"/>
              </a:spcBef>
              <a:buClr>
                <a:schemeClr val="dk2"/>
              </a:buClr>
              <a:buSzPct val="100000"/>
              <a:buFont typeface="Raleway"/>
              <a:buNone/>
              <a:defRPr b="1" sz="3000">
                <a:solidFill>
                  <a:schemeClr val="dk2"/>
                </a:solidFill>
                <a:latin typeface="Raleway"/>
                <a:ea typeface="Raleway"/>
                <a:cs typeface="Raleway"/>
                <a:sym typeface="Raleway"/>
              </a:defRPr>
            </a:lvl8pPr>
            <a:lvl9pPr lvl="8">
              <a:spcBef>
                <a:spcPts val="0"/>
              </a:spcBef>
              <a:buClr>
                <a:schemeClr val="dk2"/>
              </a:buClr>
              <a:buSzPct val="100000"/>
              <a:buFont typeface="Raleway"/>
              <a:buNone/>
              <a:defRPr b="1" sz="3000">
                <a:solidFill>
                  <a:schemeClr val="dk2"/>
                </a:solidFill>
                <a:latin typeface="Raleway"/>
                <a:ea typeface="Raleway"/>
                <a:cs typeface="Raleway"/>
                <a:sym typeface="Raleway"/>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lt2"/>
              </a:buClr>
              <a:buSzPct val="100000"/>
              <a:buFont typeface="Source Sans Pro"/>
              <a:defRPr sz="1800">
                <a:solidFill>
                  <a:schemeClr val="lt2"/>
                </a:solidFill>
                <a:latin typeface="Source Sans Pro"/>
                <a:ea typeface="Source Sans Pro"/>
                <a:cs typeface="Source Sans Pro"/>
                <a:sym typeface="Source Sans Pro"/>
              </a:defRPr>
            </a:lvl1pPr>
            <a:lvl2pPr lvl="1">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2pPr>
            <a:lvl3pPr lvl="2">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3pPr>
            <a:lvl4pPr lvl="3">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4pPr>
            <a:lvl5pPr lvl="4">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5pPr>
            <a:lvl6pPr lvl="5">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6pPr>
            <a:lvl7pPr lvl="6">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7pPr>
            <a:lvl8pPr lvl="7">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8pPr>
            <a:lvl9pPr lvl="8">
              <a:lnSpc>
                <a:spcPct val="115000"/>
              </a:lnSpc>
              <a:spcBef>
                <a:spcPts val="0"/>
              </a:spcBef>
              <a:spcAft>
                <a:spcPts val="1600"/>
              </a:spcAft>
              <a:buClr>
                <a:schemeClr val="lt2"/>
              </a:buClr>
              <a:buFont typeface="Source Sans Pro"/>
              <a:defRPr>
                <a:solidFill>
                  <a:schemeClr val="lt2"/>
                </a:solidFill>
                <a:latin typeface="Source Sans Pro"/>
                <a:ea typeface="Source Sans Pro"/>
                <a:cs typeface="Source Sans Pro"/>
                <a:sym typeface="Source Sans Pro"/>
              </a:defRPr>
            </a:lvl9pPr>
          </a:lstStyle>
          <a:p/>
        </p:txBody>
      </p:sp>
      <p:sp>
        <p:nvSpPr>
          <p:cNvPr id="8" name="Shape 8"/>
          <p:cNvSpPr txBox="1"/>
          <p:nvPr>
            <p:ph idx="12" type="sldNum"/>
          </p:nvPr>
        </p:nvSpPr>
        <p:spPr>
          <a:xfrm>
            <a:off x="8497999" y="4688758"/>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lt2"/>
                </a:solidFill>
                <a:latin typeface="Source Sans Pro"/>
                <a:ea typeface="Source Sans Pro"/>
                <a:cs typeface="Source Sans Pro"/>
                <a:sym typeface="Source Sans Pr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2.jpg"/><Relationship Id="rId5" Type="http://schemas.openxmlformats.org/officeDocument/2006/relationships/hyperlink" Target="https://www.youtube.com/watch?v=0ipLR_S7yeI&amp;list=PL8hvzrcxtn0ct97oIUStTNkW4tbl1AXkV&amp;index=11" TargetMode="External"/><Relationship Id="rId6" Type="http://schemas.openxmlformats.org/officeDocument/2006/relationships/image" Target="../media/image11.png"/><Relationship Id="rId7"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image" Target="../media/image13.jpg"/><Relationship Id="rId9" Type="http://schemas.openxmlformats.org/officeDocument/2006/relationships/image" Target="../media/image24.jpg"/><Relationship Id="rId5" Type="http://schemas.openxmlformats.org/officeDocument/2006/relationships/image" Target="../media/image15.jpg"/><Relationship Id="rId6" Type="http://schemas.openxmlformats.org/officeDocument/2006/relationships/image" Target="../media/image14.png"/><Relationship Id="rId7" Type="http://schemas.openxmlformats.org/officeDocument/2006/relationships/image" Target="../media/image16.jpg"/><Relationship Id="rId8"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21.png"/><Relationship Id="rId6" Type="http://schemas.openxmlformats.org/officeDocument/2006/relationships/image" Target="../media/image20.png"/><Relationship Id="rId7"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hyperlink" Target="https://goo.gl/jlvzX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 name="Shape 57"/>
        <p:cNvGrpSpPr/>
        <p:nvPr/>
      </p:nvGrpSpPr>
      <p:grpSpPr>
        <a:xfrm>
          <a:off x="0" y="0"/>
          <a:ext cx="0" cy="0"/>
          <a:chOff x="0" y="0"/>
          <a:chExt cx="0" cy="0"/>
        </a:xfrm>
      </p:grpSpPr>
      <p:pic>
        <p:nvPicPr>
          <p:cNvPr descr="haptic-smallUntitled.png" id="58" name="Shape 58"/>
          <p:cNvPicPr preferRelativeResize="0"/>
          <p:nvPr/>
        </p:nvPicPr>
        <p:blipFill>
          <a:blip r:embed="rId3">
            <a:alphaModFix/>
          </a:blip>
          <a:stretch>
            <a:fillRect/>
          </a:stretch>
        </p:blipFill>
        <p:spPr>
          <a:xfrm>
            <a:off x="453100" y="488025"/>
            <a:ext cx="4132431" cy="1516799"/>
          </a:xfrm>
          <a:prstGeom prst="rect">
            <a:avLst/>
          </a:prstGeom>
          <a:noFill/>
          <a:ln>
            <a:noFill/>
          </a:ln>
        </p:spPr>
      </p:pic>
      <p:pic>
        <p:nvPicPr>
          <p:cNvPr descr="Edu-parter.png" id="59" name="Shape 59"/>
          <p:cNvPicPr preferRelativeResize="0"/>
          <p:nvPr/>
        </p:nvPicPr>
        <p:blipFill>
          <a:blip r:embed="rId4">
            <a:alphaModFix/>
          </a:blip>
          <a:stretch>
            <a:fillRect/>
          </a:stretch>
        </p:blipFill>
        <p:spPr>
          <a:xfrm>
            <a:off x="3401675" y="3870225"/>
            <a:ext cx="2442950" cy="1084425"/>
          </a:xfrm>
          <a:prstGeom prst="rect">
            <a:avLst/>
          </a:prstGeom>
          <a:noFill/>
          <a:ln>
            <a:noFill/>
          </a:ln>
        </p:spPr>
      </p:pic>
      <p:sp>
        <p:nvSpPr>
          <p:cNvPr id="60" name="Shape 60"/>
          <p:cNvSpPr txBox="1"/>
          <p:nvPr/>
        </p:nvSpPr>
        <p:spPr>
          <a:xfrm>
            <a:off x="1107575" y="2768925"/>
            <a:ext cx="6796500" cy="545400"/>
          </a:xfrm>
          <a:prstGeom prst="rect">
            <a:avLst/>
          </a:prstGeom>
          <a:noFill/>
          <a:ln>
            <a:noFill/>
          </a:ln>
        </p:spPr>
        <p:txBody>
          <a:bodyPr anchorCtr="0" anchor="t" bIns="91425" lIns="91425" rIns="91425" tIns="91425">
            <a:noAutofit/>
          </a:bodyPr>
          <a:lstStyle/>
          <a:p>
            <a:pPr lvl="0" algn="ctr">
              <a:spcBef>
                <a:spcPts val="0"/>
              </a:spcBef>
              <a:buNone/>
            </a:pPr>
            <a:r>
              <a:rPr b="1" i="1" lang="en" sz="3000">
                <a:solidFill>
                  <a:srgbClr val="FFFFFF"/>
                </a:solidFill>
                <a:latin typeface="Raleway"/>
                <a:ea typeface="Raleway"/>
                <a:cs typeface="Raleway"/>
                <a:sym typeface="Raleway"/>
              </a:rPr>
              <a:t>Explaining VR in the Classroom</a:t>
            </a:r>
          </a:p>
        </p:txBody>
      </p:sp>
      <p:pic>
        <p:nvPicPr>
          <p:cNvPr id="61" name="Shape 61"/>
          <p:cNvPicPr preferRelativeResize="0"/>
          <p:nvPr/>
        </p:nvPicPr>
        <p:blipFill>
          <a:blip r:embed="rId5">
            <a:alphaModFix/>
          </a:blip>
          <a:stretch>
            <a:fillRect/>
          </a:stretch>
        </p:blipFill>
        <p:spPr>
          <a:xfrm>
            <a:off x="4980103" y="641225"/>
            <a:ext cx="3752929" cy="14166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 name="Shape 65"/>
        <p:cNvGrpSpPr/>
        <p:nvPr/>
      </p:nvGrpSpPr>
      <p:grpSpPr>
        <a:xfrm>
          <a:off x="0" y="0"/>
          <a:ext cx="0" cy="0"/>
          <a:chOff x="0" y="0"/>
          <a:chExt cx="0" cy="0"/>
        </a:xfrm>
      </p:grpSpPr>
      <p:sp>
        <p:nvSpPr>
          <p:cNvPr id="66" name="Shape 66"/>
          <p:cNvSpPr/>
          <p:nvPr/>
        </p:nvSpPr>
        <p:spPr>
          <a:xfrm>
            <a:off x="0" y="0"/>
            <a:ext cx="9161099" cy="2484599"/>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sp>
        <p:nvSpPr>
          <p:cNvPr id="67" name="Shape 67"/>
          <p:cNvSpPr txBox="1"/>
          <p:nvPr>
            <p:ph idx="4294967295" type="title"/>
          </p:nvPr>
        </p:nvSpPr>
        <p:spPr>
          <a:xfrm>
            <a:off x="2114475" y="211700"/>
            <a:ext cx="4354800" cy="728100"/>
          </a:xfrm>
          <a:prstGeom prst="rect">
            <a:avLst/>
          </a:prstGeom>
        </p:spPr>
        <p:txBody>
          <a:bodyPr anchorCtr="0" anchor="t" bIns="91425" lIns="91425" rIns="91425" tIns="91425">
            <a:noAutofit/>
          </a:bodyPr>
          <a:lstStyle/>
          <a:p>
            <a:pPr lvl="0" rtl="0" algn="ctr">
              <a:spcBef>
                <a:spcPts val="0"/>
              </a:spcBef>
              <a:spcAft>
                <a:spcPts val="400"/>
              </a:spcAft>
              <a:buNone/>
            </a:pPr>
            <a:r>
              <a:rPr lang="en">
                <a:solidFill>
                  <a:srgbClr val="FFFFFF"/>
                </a:solidFill>
              </a:rPr>
              <a:t>The Team</a:t>
            </a:r>
          </a:p>
          <a:p>
            <a:pPr lvl="0" rtl="0" algn="ctr">
              <a:spcBef>
                <a:spcPts val="0"/>
              </a:spcBef>
              <a:spcAft>
                <a:spcPts val="400"/>
              </a:spcAft>
              <a:buNone/>
            </a:pPr>
            <a:r>
              <a:t/>
            </a:r>
            <a:endParaRPr i="1" sz="1600"/>
          </a:p>
        </p:txBody>
      </p:sp>
      <p:pic>
        <p:nvPicPr>
          <p:cNvPr descr="Darrell.PNG" id="68" name="Shape 68"/>
          <p:cNvPicPr preferRelativeResize="0"/>
          <p:nvPr/>
        </p:nvPicPr>
        <p:blipFill>
          <a:blip r:embed="rId3">
            <a:alphaModFix/>
          </a:blip>
          <a:stretch>
            <a:fillRect/>
          </a:stretch>
        </p:blipFill>
        <p:spPr>
          <a:xfrm>
            <a:off x="251699" y="1848275"/>
            <a:ext cx="2405150" cy="2196024"/>
          </a:xfrm>
          <a:prstGeom prst="rect">
            <a:avLst/>
          </a:prstGeom>
          <a:noFill/>
          <a:ln>
            <a:noFill/>
          </a:ln>
        </p:spPr>
      </p:pic>
      <p:pic>
        <p:nvPicPr>
          <p:cNvPr descr="Jade.PNG" id="69" name="Shape 69"/>
          <p:cNvPicPr preferRelativeResize="0"/>
          <p:nvPr/>
        </p:nvPicPr>
        <p:blipFill>
          <a:blip r:embed="rId4">
            <a:alphaModFix/>
          </a:blip>
          <a:stretch>
            <a:fillRect/>
          </a:stretch>
        </p:blipFill>
        <p:spPr>
          <a:xfrm>
            <a:off x="6287349" y="1848275"/>
            <a:ext cx="2383666" cy="2196024"/>
          </a:xfrm>
          <a:prstGeom prst="rect">
            <a:avLst/>
          </a:prstGeom>
          <a:noFill/>
          <a:ln>
            <a:noFill/>
          </a:ln>
        </p:spPr>
      </p:pic>
      <p:pic>
        <p:nvPicPr>
          <p:cNvPr descr="Nath.PNG" id="70" name="Shape 70"/>
          <p:cNvPicPr preferRelativeResize="0"/>
          <p:nvPr/>
        </p:nvPicPr>
        <p:blipFill>
          <a:blip r:embed="rId5">
            <a:alphaModFix/>
          </a:blip>
          <a:stretch>
            <a:fillRect/>
          </a:stretch>
        </p:blipFill>
        <p:spPr>
          <a:xfrm>
            <a:off x="3269527" y="1294500"/>
            <a:ext cx="2405149" cy="2176441"/>
          </a:xfrm>
          <a:prstGeom prst="rect">
            <a:avLst/>
          </a:prstGeom>
          <a:noFill/>
          <a:ln>
            <a:noFill/>
          </a:ln>
        </p:spPr>
      </p:pic>
      <p:pic>
        <p:nvPicPr>
          <p:cNvPr descr="haptic-smallUntitled.png" id="71" name="Shape 71"/>
          <p:cNvPicPr preferRelativeResize="0"/>
          <p:nvPr/>
        </p:nvPicPr>
        <p:blipFill>
          <a:blip r:embed="rId6">
            <a:alphaModFix/>
          </a:blip>
          <a:stretch>
            <a:fillRect/>
          </a:stretch>
        </p:blipFill>
        <p:spPr>
          <a:xfrm>
            <a:off x="117475" y="4349125"/>
            <a:ext cx="1753647" cy="643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 name="Shape 75"/>
        <p:cNvGrpSpPr/>
        <p:nvPr/>
      </p:nvGrpSpPr>
      <p:grpSpPr>
        <a:xfrm>
          <a:off x="0" y="0"/>
          <a:ext cx="0" cy="0"/>
          <a:chOff x="0" y="0"/>
          <a:chExt cx="0" cy="0"/>
        </a:xfrm>
      </p:grpSpPr>
      <p:sp>
        <p:nvSpPr>
          <p:cNvPr id="76" name="Shape 76"/>
          <p:cNvSpPr txBox="1"/>
          <p:nvPr>
            <p:ph type="title"/>
          </p:nvPr>
        </p:nvSpPr>
        <p:spPr>
          <a:xfrm>
            <a:off x="223550" y="938375"/>
            <a:ext cx="4045200" cy="1533600"/>
          </a:xfrm>
          <a:prstGeom prst="rect">
            <a:avLst/>
          </a:prstGeom>
        </p:spPr>
        <p:txBody>
          <a:bodyPr anchorCtr="0" anchor="b" bIns="91425" lIns="91425" rIns="91425" tIns="91425">
            <a:noAutofit/>
          </a:bodyPr>
          <a:lstStyle/>
          <a:p>
            <a:pPr lvl="0">
              <a:spcBef>
                <a:spcPts val="0"/>
              </a:spcBef>
              <a:buNone/>
            </a:pPr>
            <a:r>
              <a:rPr lang="en" sz="3000"/>
              <a:t>VR in the Classroom - Is it a Gimmick?</a:t>
            </a:r>
          </a:p>
        </p:txBody>
      </p:sp>
      <p:pic>
        <p:nvPicPr>
          <p:cNvPr descr="C2DD2n1XEAE91uN.jpg" id="77" name="Shape 77"/>
          <p:cNvPicPr preferRelativeResize="0"/>
          <p:nvPr/>
        </p:nvPicPr>
        <p:blipFill>
          <a:blip r:embed="rId3">
            <a:alphaModFix/>
          </a:blip>
          <a:stretch>
            <a:fillRect/>
          </a:stretch>
        </p:blipFill>
        <p:spPr>
          <a:xfrm>
            <a:off x="5189400" y="275350"/>
            <a:ext cx="3335550" cy="4447374"/>
          </a:xfrm>
          <a:prstGeom prst="rect">
            <a:avLst/>
          </a:prstGeom>
          <a:noFill/>
          <a:ln>
            <a:noFill/>
          </a:ln>
        </p:spPr>
      </p:pic>
      <p:pic>
        <p:nvPicPr>
          <p:cNvPr descr="haptic-smallUntitled.png" id="78" name="Shape 78"/>
          <p:cNvPicPr preferRelativeResize="0"/>
          <p:nvPr/>
        </p:nvPicPr>
        <p:blipFill>
          <a:blip r:embed="rId4">
            <a:alphaModFix/>
          </a:blip>
          <a:stretch>
            <a:fillRect/>
          </a:stretch>
        </p:blipFill>
        <p:spPr>
          <a:xfrm>
            <a:off x="117475" y="4349125"/>
            <a:ext cx="1753647" cy="643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2" name="Shape 82"/>
        <p:cNvGrpSpPr/>
        <p:nvPr/>
      </p:nvGrpSpPr>
      <p:grpSpPr>
        <a:xfrm>
          <a:off x="0" y="0"/>
          <a:ext cx="0" cy="0"/>
          <a:chOff x="0" y="0"/>
          <a:chExt cx="0" cy="0"/>
        </a:xfrm>
      </p:grpSpPr>
      <p:sp>
        <p:nvSpPr>
          <p:cNvPr id="83" name="Shape 83"/>
          <p:cNvSpPr txBox="1"/>
          <p:nvPr>
            <p:ph idx="1" type="body"/>
          </p:nvPr>
        </p:nvSpPr>
        <p:spPr>
          <a:xfrm>
            <a:off x="284375" y="1862750"/>
            <a:ext cx="8520600" cy="2807400"/>
          </a:xfrm>
          <a:prstGeom prst="rect">
            <a:avLst/>
          </a:prstGeom>
        </p:spPr>
        <p:txBody>
          <a:bodyPr anchorCtr="0" anchor="t" bIns="91425" lIns="91425" rIns="91425" tIns="91425">
            <a:noAutofit/>
          </a:bodyPr>
          <a:lstStyle/>
          <a:p>
            <a:pPr lvl="0" rtl="0" algn="ctr">
              <a:lnSpc>
                <a:spcPct val="100000"/>
              </a:lnSpc>
              <a:spcBef>
                <a:spcPts val="0"/>
              </a:spcBef>
              <a:spcAft>
                <a:spcPts val="0"/>
              </a:spcAft>
              <a:buNone/>
            </a:pPr>
            <a:r>
              <a:rPr lang="en" sz="1400">
                <a:solidFill>
                  <a:srgbClr val="000000"/>
                </a:solidFill>
                <a:latin typeface="Raleway"/>
                <a:ea typeface="Raleway"/>
                <a:cs typeface="Raleway"/>
                <a:sym typeface="Raleway"/>
              </a:rPr>
              <a:t>“Students today can’t prepare bark to calculate their problems. They depend on their slates, which are more expensive. </a:t>
            </a:r>
            <a:r>
              <a:rPr b="1" lang="en" sz="1400">
                <a:solidFill>
                  <a:srgbClr val="000000"/>
                </a:solidFill>
                <a:latin typeface="Raleway"/>
                <a:ea typeface="Raleway"/>
                <a:cs typeface="Raleway"/>
                <a:sym typeface="Raleway"/>
              </a:rPr>
              <a:t>What will they do when the slate is dropped and it breaks?</a:t>
            </a:r>
            <a:r>
              <a:rPr lang="en" sz="1400">
                <a:solidFill>
                  <a:srgbClr val="000000"/>
                </a:solidFill>
                <a:latin typeface="Raleway"/>
                <a:ea typeface="Raleway"/>
                <a:cs typeface="Raleway"/>
                <a:sym typeface="Raleway"/>
              </a:rPr>
              <a:t> They will not be able to write.”  (Teachers Conference, 1703)</a:t>
            </a:r>
          </a:p>
          <a:p>
            <a:pPr lvl="0" rtl="0" algn="ctr">
              <a:lnSpc>
                <a:spcPct val="100000"/>
              </a:lnSpc>
              <a:spcBef>
                <a:spcPts val="0"/>
              </a:spcBef>
              <a:spcAft>
                <a:spcPts val="0"/>
              </a:spcAft>
              <a:buNone/>
            </a:pPr>
            <a:br>
              <a:rPr lang="en" sz="1400">
                <a:solidFill>
                  <a:srgbClr val="000000"/>
                </a:solidFill>
                <a:latin typeface="Raleway"/>
                <a:ea typeface="Raleway"/>
                <a:cs typeface="Raleway"/>
                <a:sym typeface="Raleway"/>
              </a:rPr>
            </a:br>
            <a:r>
              <a:rPr lang="en" sz="1400">
                <a:solidFill>
                  <a:srgbClr val="000000"/>
                </a:solidFill>
                <a:latin typeface="Raleway"/>
                <a:ea typeface="Raleway"/>
                <a:cs typeface="Raleway"/>
                <a:sym typeface="Raleway"/>
              </a:rPr>
              <a:t>“</a:t>
            </a:r>
            <a:r>
              <a:rPr b="1" lang="en" sz="1400">
                <a:solidFill>
                  <a:srgbClr val="000000"/>
                </a:solidFill>
                <a:latin typeface="Raleway"/>
                <a:ea typeface="Raleway"/>
                <a:cs typeface="Raleway"/>
                <a:sym typeface="Raleway"/>
              </a:rPr>
              <a:t>Students today depend upon paper too much.</a:t>
            </a:r>
            <a:r>
              <a:rPr lang="en" sz="1400">
                <a:solidFill>
                  <a:srgbClr val="000000"/>
                </a:solidFill>
                <a:latin typeface="Raleway"/>
                <a:ea typeface="Raleway"/>
                <a:cs typeface="Raleway"/>
                <a:sym typeface="Raleway"/>
              </a:rPr>
              <a:t> They don't know how to write on slate without getting chalk dust all over themselves. They can't clean a slate properly. What will they do when they run out of paper?” (Principal's Association, 1815)</a:t>
            </a:r>
            <a:br>
              <a:rPr lang="en" sz="1400">
                <a:solidFill>
                  <a:srgbClr val="000000"/>
                </a:solidFill>
                <a:latin typeface="Raleway"/>
                <a:ea typeface="Raleway"/>
                <a:cs typeface="Raleway"/>
                <a:sym typeface="Raleway"/>
              </a:rPr>
            </a:br>
            <a:br>
              <a:rPr lang="en" sz="1400">
                <a:solidFill>
                  <a:srgbClr val="000000"/>
                </a:solidFill>
                <a:latin typeface="Raleway"/>
                <a:ea typeface="Raleway"/>
                <a:cs typeface="Raleway"/>
                <a:sym typeface="Raleway"/>
              </a:rPr>
            </a:br>
            <a:r>
              <a:rPr lang="en" sz="1400">
                <a:solidFill>
                  <a:srgbClr val="000000"/>
                </a:solidFill>
                <a:latin typeface="Raleway"/>
                <a:ea typeface="Raleway"/>
                <a:cs typeface="Raleway"/>
                <a:sym typeface="Raleway"/>
              </a:rPr>
              <a:t>"</a:t>
            </a:r>
            <a:r>
              <a:rPr b="1" lang="en" sz="1400">
                <a:solidFill>
                  <a:srgbClr val="000000"/>
                </a:solidFill>
                <a:latin typeface="Raleway"/>
                <a:ea typeface="Raleway"/>
                <a:cs typeface="Raleway"/>
                <a:sym typeface="Raleway"/>
              </a:rPr>
              <a:t>Ballpoint pens will be the ruin of education in our country</a:t>
            </a:r>
            <a:r>
              <a:rPr lang="en" sz="1400">
                <a:solidFill>
                  <a:srgbClr val="000000"/>
                </a:solidFill>
                <a:latin typeface="Raleway"/>
                <a:ea typeface="Raleway"/>
                <a:cs typeface="Raleway"/>
                <a:sym typeface="Raleway"/>
              </a:rPr>
              <a:t>. Students use these devices and then throw them away. The American virtues of thrift and frugality are being discarded. Business and banks will never allow such expensive luxuries." (Federal Teacher, 1950)</a:t>
            </a:r>
          </a:p>
          <a:p>
            <a:pPr lvl="0">
              <a:spcBef>
                <a:spcPts val="0"/>
              </a:spcBef>
              <a:buNone/>
            </a:pPr>
            <a:r>
              <a:t/>
            </a:r>
            <a:endParaRPr sz="1200"/>
          </a:p>
        </p:txBody>
      </p:sp>
      <p:pic>
        <p:nvPicPr>
          <p:cNvPr descr="haptic-smallUntitled.png" id="84" name="Shape 84"/>
          <p:cNvPicPr preferRelativeResize="0"/>
          <p:nvPr/>
        </p:nvPicPr>
        <p:blipFill>
          <a:blip r:embed="rId3">
            <a:alphaModFix/>
          </a:blip>
          <a:stretch>
            <a:fillRect/>
          </a:stretch>
        </p:blipFill>
        <p:spPr>
          <a:xfrm>
            <a:off x="117475" y="4349125"/>
            <a:ext cx="1753647" cy="643675"/>
          </a:xfrm>
          <a:prstGeom prst="rect">
            <a:avLst/>
          </a:prstGeom>
          <a:noFill/>
          <a:ln>
            <a:noFill/>
          </a:ln>
        </p:spPr>
      </p:pic>
      <p:pic>
        <p:nvPicPr>
          <p:cNvPr id="85" name="Shape 85"/>
          <p:cNvPicPr preferRelativeResize="0"/>
          <p:nvPr/>
        </p:nvPicPr>
        <p:blipFill>
          <a:blip r:embed="rId4">
            <a:alphaModFix/>
          </a:blip>
          <a:stretch>
            <a:fillRect/>
          </a:stretch>
        </p:blipFill>
        <p:spPr>
          <a:xfrm flipH="1">
            <a:off x="1121875" y="77125"/>
            <a:ext cx="920498" cy="1680325"/>
          </a:xfrm>
          <a:prstGeom prst="rect">
            <a:avLst/>
          </a:prstGeom>
          <a:noFill/>
          <a:ln>
            <a:noFill/>
          </a:ln>
        </p:spPr>
      </p:pic>
      <p:pic>
        <p:nvPicPr>
          <p:cNvPr id="86" name="Shape 86"/>
          <p:cNvPicPr preferRelativeResize="0"/>
          <p:nvPr/>
        </p:nvPicPr>
        <p:blipFill>
          <a:blip r:embed="rId5">
            <a:alphaModFix amt="70000"/>
          </a:blip>
          <a:stretch>
            <a:fillRect/>
          </a:stretch>
        </p:blipFill>
        <p:spPr>
          <a:xfrm>
            <a:off x="6680275" y="0"/>
            <a:ext cx="2463724" cy="1757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 name="Shape 90"/>
        <p:cNvGrpSpPr/>
        <p:nvPr/>
      </p:nvGrpSpPr>
      <p:grpSpPr>
        <a:xfrm>
          <a:off x="0" y="0"/>
          <a:ext cx="0" cy="0"/>
          <a:chOff x="0" y="0"/>
          <a:chExt cx="0" cy="0"/>
        </a:xfrm>
      </p:grpSpPr>
      <p:sp>
        <p:nvSpPr>
          <p:cNvPr id="91" name="Shape 91"/>
          <p:cNvSpPr txBox="1"/>
          <p:nvPr>
            <p:ph type="title"/>
          </p:nvPr>
        </p:nvSpPr>
        <p:spPr>
          <a:xfrm>
            <a:off x="311700" y="2352250"/>
            <a:ext cx="8520600" cy="2006400"/>
          </a:xfrm>
          <a:prstGeom prst="rect">
            <a:avLst/>
          </a:prstGeom>
        </p:spPr>
        <p:txBody>
          <a:bodyPr anchorCtr="0" anchor="b" bIns="91425" lIns="91425" rIns="91425" tIns="91425">
            <a:noAutofit/>
          </a:bodyPr>
          <a:lstStyle/>
          <a:p>
            <a:pPr lvl="0">
              <a:spcBef>
                <a:spcPts val="0"/>
              </a:spcBef>
              <a:buNone/>
            </a:pPr>
            <a:r>
              <a:rPr lang="en" sz="9600">
                <a:solidFill>
                  <a:srgbClr val="FFFFFF"/>
                </a:solidFill>
                <a:latin typeface="Raleway"/>
                <a:ea typeface="Raleway"/>
                <a:cs typeface="Raleway"/>
                <a:sym typeface="Raleway"/>
              </a:rPr>
              <a:t>1 Million+</a:t>
            </a:r>
          </a:p>
        </p:txBody>
      </p:sp>
      <p:pic>
        <p:nvPicPr>
          <p:cNvPr descr="haptic-smallUntitled.png" id="92" name="Shape 92"/>
          <p:cNvPicPr preferRelativeResize="0"/>
          <p:nvPr/>
        </p:nvPicPr>
        <p:blipFill>
          <a:blip r:embed="rId3">
            <a:alphaModFix/>
          </a:blip>
          <a:stretch>
            <a:fillRect/>
          </a:stretch>
        </p:blipFill>
        <p:spPr>
          <a:xfrm>
            <a:off x="117475" y="4349125"/>
            <a:ext cx="1753647" cy="643675"/>
          </a:xfrm>
          <a:prstGeom prst="rect">
            <a:avLst/>
          </a:prstGeom>
          <a:noFill/>
          <a:ln>
            <a:noFill/>
          </a:ln>
        </p:spPr>
      </p:pic>
      <p:pic>
        <p:nvPicPr>
          <p:cNvPr id="93" name="Shape 93"/>
          <p:cNvPicPr preferRelativeResize="0"/>
          <p:nvPr/>
        </p:nvPicPr>
        <p:blipFill>
          <a:blip r:embed="rId4">
            <a:alphaModFix/>
          </a:blip>
          <a:stretch>
            <a:fillRect/>
          </a:stretch>
        </p:blipFill>
        <p:spPr>
          <a:xfrm>
            <a:off x="4430975" y="-478224"/>
            <a:ext cx="4309098" cy="3347875"/>
          </a:xfrm>
          <a:prstGeom prst="rect">
            <a:avLst/>
          </a:prstGeom>
          <a:noFill/>
          <a:ln>
            <a:noFill/>
          </a:ln>
        </p:spPr>
      </p:pic>
      <p:pic>
        <p:nvPicPr>
          <p:cNvPr descr="File:Google-Cardboard.jpg - Wikimedia Commons" id="94" name="Shape 94"/>
          <p:cNvPicPr preferRelativeResize="0"/>
          <p:nvPr/>
        </p:nvPicPr>
        <p:blipFill>
          <a:blip r:embed="rId5">
            <a:alphaModFix/>
          </a:blip>
          <a:stretch>
            <a:fillRect/>
          </a:stretch>
        </p:blipFill>
        <p:spPr>
          <a:xfrm>
            <a:off x="783551" y="196275"/>
            <a:ext cx="2614677" cy="22986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x="0" y="0"/>
          <a:ext cx="0" cy="0"/>
          <a:chOff x="0" y="0"/>
          <a:chExt cx="0" cy="0"/>
        </a:xfrm>
      </p:grpSpPr>
      <p:sp>
        <p:nvSpPr>
          <p:cNvPr id="99" name="Shape 99"/>
          <p:cNvSpPr txBox="1"/>
          <p:nvPr/>
        </p:nvSpPr>
        <p:spPr>
          <a:xfrm>
            <a:off x="151025" y="481875"/>
            <a:ext cx="4346400" cy="1820700"/>
          </a:xfrm>
          <a:prstGeom prst="rect">
            <a:avLst/>
          </a:prstGeom>
          <a:noFill/>
          <a:ln>
            <a:noFill/>
          </a:ln>
        </p:spPr>
        <p:txBody>
          <a:bodyPr anchorCtr="0" anchor="t" bIns="91425" lIns="91425" rIns="91425" tIns="91425">
            <a:noAutofit/>
          </a:bodyPr>
          <a:lstStyle/>
          <a:p>
            <a:pPr lvl="0">
              <a:spcBef>
                <a:spcPts val="0"/>
              </a:spcBef>
              <a:buNone/>
            </a:pPr>
            <a:r>
              <a:rPr b="1" lang="en" sz="3000">
                <a:latin typeface="Raleway"/>
                <a:ea typeface="Raleway"/>
                <a:cs typeface="Raleway"/>
                <a:sym typeface="Raleway"/>
              </a:rPr>
              <a:t>Increases student engagement</a:t>
            </a:r>
          </a:p>
        </p:txBody>
      </p:sp>
      <p:sp>
        <p:nvSpPr>
          <p:cNvPr id="100" name="Shape 100"/>
          <p:cNvSpPr txBox="1"/>
          <p:nvPr/>
        </p:nvSpPr>
        <p:spPr>
          <a:xfrm>
            <a:off x="5154200" y="307600"/>
            <a:ext cx="4596300" cy="1241700"/>
          </a:xfrm>
          <a:prstGeom prst="rect">
            <a:avLst/>
          </a:prstGeom>
          <a:noFill/>
          <a:ln>
            <a:noFill/>
          </a:ln>
        </p:spPr>
        <p:txBody>
          <a:bodyPr anchorCtr="0" anchor="t" bIns="91425" lIns="91425" rIns="91425" tIns="91425">
            <a:noAutofit/>
          </a:bodyPr>
          <a:lstStyle/>
          <a:p>
            <a:pPr lvl="0">
              <a:spcBef>
                <a:spcPts val="0"/>
              </a:spcBef>
              <a:buNone/>
            </a:pPr>
            <a:r>
              <a:rPr b="1" lang="en" sz="3000">
                <a:latin typeface="Raleway"/>
                <a:ea typeface="Raleway"/>
                <a:cs typeface="Raleway"/>
                <a:sym typeface="Raleway"/>
              </a:rPr>
              <a:t>Discussion points</a:t>
            </a:r>
          </a:p>
        </p:txBody>
      </p:sp>
      <p:sp>
        <p:nvSpPr>
          <p:cNvPr id="101" name="Shape 101"/>
          <p:cNvSpPr txBox="1"/>
          <p:nvPr/>
        </p:nvSpPr>
        <p:spPr>
          <a:xfrm>
            <a:off x="109075" y="3582850"/>
            <a:ext cx="3230400" cy="528600"/>
          </a:xfrm>
          <a:prstGeom prst="rect">
            <a:avLst/>
          </a:prstGeom>
          <a:noFill/>
          <a:ln>
            <a:noFill/>
          </a:ln>
        </p:spPr>
        <p:txBody>
          <a:bodyPr anchorCtr="0" anchor="t" bIns="91425" lIns="91425" rIns="91425" tIns="91425">
            <a:noAutofit/>
          </a:bodyPr>
          <a:lstStyle/>
          <a:p>
            <a:pPr lvl="0">
              <a:spcBef>
                <a:spcPts val="0"/>
              </a:spcBef>
              <a:buNone/>
            </a:pPr>
            <a:r>
              <a:rPr b="1" lang="en" sz="3000">
                <a:solidFill>
                  <a:srgbClr val="FFFFFF"/>
                </a:solidFill>
                <a:latin typeface="Raleway"/>
                <a:ea typeface="Raleway"/>
                <a:cs typeface="Raleway"/>
                <a:sym typeface="Raleway"/>
              </a:rPr>
              <a:t>Brings variety</a:t>
            </a:r>
          </a:p>
        </p:txBody>
      </p:sp>
      <p:pic>
        <p:nvPicPr>
          <p:cNvPr id="102" name="Shape 102"/>
          <p:cNvPicPr preferRelativeResize="0"/>
          <p:nvPr/>
        </p:nvPicPr>
        <p:blipFill>
          <a:blip r:embed="rId3">
            <a:alphaModFix/>
          </a:blip>
          <a:stretch>
            <a:fillRect/>
          </a:stretch>
        </p:blipFill>
        <p:spPr>
          <a:xfrm>
            <a:off x="4100325" y="1368987"/>
            <a:ext cx="4276489" cy="2405525"/>
          </a:xfrm>
          <a:prstGeom prst="rect">
            <a:avLst/>
          </a:prstGeom>
          <a:noFill/>
          <a:ln>
            <a:noFill/>
          </a:ln>
        </p:spPr>
      </p:pic>
      <p:sp>
        <p:nvSpPr>
          <p:cNvPr id="103" name="Shape 103"/>
          <p:cNvSpPr txBox="1"/>
          <p:nvPr/>
        </p:nvSpPr>
        <p:spPr>
          <a:xfrm>
            <a:off x="3591225" y="4111450"/>
            <a:ext cx="5294700" cy="713100"/>
          </a:xfrm>
          <a:prstGeom prst="rect">
            <a:avLst/>
          </a:prstGeom>
          <a:noFill/>
          <a:ln>
            <a:noFill/>
          </a:ln>
        </p:spPr>
        <p:txBody>
          <a:bodyPr anchorCtr="0" anchor="t" bIns="91425" lIns="91425" rIns="91425" tIns="91425">
            <a:noAutofit/>
          </a:bodyPr>
          <a:lstStyle/>
          <a:p>
            <a:pPr lvl="0" algn="r">
              <a:spcBef>
                <a:spcPts val="0"/>
              </a:spcBef>
              <a:buNone/>
            </a:pPr>
            <a:r>
              <a:rPr b="1" lang="en" sz="3000">
                <a:solidFill>
                  <a:srgbClr val="FFFFFF"/>
                </a:solidFill>
                <a:latin typeface="Raleway"/>
                <a:ea typeface="Raleway"/>
                <a:cs typeface="Raleway"/>
                <a:sym typeface="Raleway"/>
              </a:rPr>
              <a:t>FREE Learning Resources!</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 name="Shape 107"/>
        <p:cNvGrpSpPr/>
        <p:nvPr/>
      </p:nvGrpSpPr>
      <p:grpSpPr>
        <a:xfrm>
          <a:off x="0" y="0"/>
          <a:ext cx="0" cy="0"/>
          <a:chOff x="0" y="0"/>
          <a:chExt cx="0" cy="0"/>
        </a:xfrm>
      </p:grpSpPr>
      <p:pic>
        <p:nvPicPr>
          <p:cNvPr descr="haptic-smallUntitled.png" id="108" name="Shape 108"/>
          <p:cNvPicPr preferRelativeResize="0"/>
          <p:nvPr/>
        </p:nvPicPr>
        <p:blipFill>
          <a:blip r:embed="rId3">
            <a:alphaModFix/>
          </a:blip>
          <a:stretch>
            <a:fillRect/>
          </a:stretch>
        </p:blipFill>
        <p:spPr>
          <a:xfrm>
            <a:off x="117475" y="4349125"/>
            <a:ext cx="1753647" cy="643675"/>
          </a:xfrm>
          <a:prstGeom prst="rect">
            <a:avLst/>
          </a:prstGeom>
          <a:noFill/>
          <a:ln>
            <a:noFill/>
          </a:ln>
        </p:spPr>
      </p:pic>
      <p:pic>
        <p:nvPicPr>
          <p:cNvPr descr="Samsung Gear 360 camera | Maurizio Pesce | Flickr" id="109" name="Shape 109"/>
          <p:cNvPicPr preferRelativeResize="0"/>
          <p:nvPr/>
        </p:nvPicPr>
        <p:blipFill>
          <a:blip r:embed="rId4">
            <a:alphaModFix/>
          </a:blip>
          <a:stretch>
            <a:fillRect/>
          </a:stretch>
        </p:blipFill>
        <p:spPr>
          <a:xfrm>
            <a:off x="424524" y="2031775"/>
            <a:ext cx="3238799" cy="2160233"/>
          </a:xfrm>
          <a:prstGeom prst="rect">
            <a:avLst/>
          </a:prstGeom>
          <a:noFill/>
          <a:ln>
            <a:noFill/>
          </a:ln>
        </p:spPr>
      </p:pic>
      <p:pic>
        <p:nvPicPr>
          <p:cNvPr descr="File:New youtube logo.png - Wikimedia Commons" id="110" name="Shape 110">
            <a:hlinkClick r:id="rId5"/>
          </p:cNvPr>
          <p:cNvPicPr preferRelativeResize="0"/>
          <p:nvPr/>
        </p:nvPicPr>
        <p:blipFill>
          <a:blip r:embed="rId6">
            <a:alphaModFix/>
          </a:blip>
          <a:stretch>
            <a:fillRect/>
          </a:stretch>
        </p:blipFill>
        <p:spPr>
          <a:xfrm>
            <a:off x="3728500" y="344800"/>
            <a:ext cx="1686975" cy="1686975"/>
          </a:xfrm>
          <a:prstGeom prst="rect">
            <a:avLst/>
          </a:prstGeom>
          <a:noFill/>
          <a:ln>
            <a:noFill/>
          </a:ln>
        </p:spPr>
      </p:pic>
      <p:pic>
        <p:nvPicPr>
          <p:cNvPr id="111" name="Shape 111"/>
          <p:cNvPicPr preferRelativeResize="0"/>
          <p:nvPr/>
        </p:nvPicPr>
        <p:blipFill rotWithShape="1">
          <a:blip r:embed="rId7">
            <a:alphaModFix/>
          </a:blip>
          <a:srcRect b="2532" l="21435" r="13094" t="22774"/>
          <a:stretch/>
        </p:blipFill>
        <p:spPr>
          <a:xfrm>
            <a:off x="6225875" y="453124"/>
            <a:ext cx="2609524" cy="2977324"/>
          </a:xfrm>
          <a:prstGeom prst="rect">
            <a:avLst/>
          </a:prstGeom>
          <a:noFill/>
          <a:ln>
            <a:noFill/>
          </a:ln>
        </p:spPr>
      </p:pic>
      <p:sp>
        <p:nvSpPr>
          <p:cNvPr id="112" name="Shape 112"/>
          <p:cNvSpPr txBox="1"/>
          <p:nvPr/>
        </p:nvSpPr>
        <p:spPr>
          <a:xfrm>
            <a:off x="176200" y="234950"/>
            <a:ext cx="3238800" cy="1468200"/>
          </a:xfrm>
          <a:prstGeom prst="rect">
            <a:avLst/>
          </a:prstGeom>
          <a:noFill/>
          <a:ln>
            <a:noFill/>
          </a:ln>
        </p:spPr>
        <p:txBody>
          <a:bodyPr anchorCtr="0" anchor="t" bIns="91425" lIns="91425" rIns="91425" tIns="91425">
            <a:noAutofit/>
          </a:bodyPr>
          <a:lstStyle/>
          <a:p>
            <a:pPr lvl="0">
              <a:spcBef>
                <a:spcPts val="0"/>
              </a:spcBef>
              <a:buNone/>
            </a:pPr>
            <a:r>
              <a:rPr b="1" lang="en" sz="3000">
                <a:latin typeface="Raleway"/>
                <a:ea typeface="Raleway"/>
                <a:cs typeface="Raleway"/>
                <a:sym typeface="Raleway"/>
              </a:rPr>
              <a:t>Create your own!</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x="0" y="0"/>
          <a:ext cx="0" cy="0"/>
          <a:chOff x="0" y="0"/>
          <a:chExt cx="0" cy="0"/>
        </a:xfrm>
      </p:grpSpPr>
      <p:sp>
        <p:nvSpPr>
          <p:cNvPr id="117" name="Shape 117"/>
          <p:cNvSpPr txBox="1"/>
          <p:nvPr>
            <p:ph type="title"/>
          </p:nvPr>
        </p:nvSpPr>
        <p:spPr>
          <a:xfrm>
            <a:off x="211000" y="192125"/>
            <a:ext cx="8520600" cy="623400"/>
          </a:xfrm>
          <a:prstGeom prst="rect">
            <a:avLst/>
          </a:prstGeom>
        </p:spPr>
        <p:txBody>
          <a:bodyPr anchorCtr="0" anchor="t" bIns="91425" lIns="91425" rIns="91425" tIns="91425">
            <a:noAutofit/>
          </a:bodyPr>
          <a:lstStyle/>
          <a:p>
            <a:pPr lvl="0">
              <a:spcBef>
                <a:spcPts val="0"/>
              </a:spcBef>
              <a:buNone/>
            </a:pPr>
            <a:r>
              <a:rPr lang="en"/>
              <a:t>The Haptic Kit</a:t>
            </a:r>
          </a:p>
        </p:txBody>
      </p:sp>
      <p:pic>
        <p:nvPicPr>
          <p:cNvPr descr="Teacher Device.jpg" id="118" name="Shape 118"/>
          <p:cNvPicPr preferRelativeResize="0"/>
          <p:nvPr/>
        </p:nvPicPr>
        <p:blipFill>
          <a:blip r:embed="rId3">
            <a:alphaModFix/>
          </a:blip>
          <a:stretch>
            <a:fillRect/>
          </a:stretch>
        </p:blipFill>
        <p:spPr>
          <a:xfrm>
            <a:off x="377574" y="960700"/>
            <a:ext cx="2198376" cy="2198376"/>
          </a:xfrm>
          <a:prstGeom prst="rect">
            <a:avLst/>
          </a:prstGeom>
          <a:noFill/>
          <a:ln>
            <a:noFill/>
          </a:ln>
        </p:spPr>
      </p:pic>
      <p:pic>
        <p:nvPicPr>
          <p:cNvPr descr="Student device.jpg" id="119" name="Shape 119"/>
          <p:cNvPicPr preferRelativeResize="0"/>
          <p:nvPr/>
        </p:nvPicPr>
        <p:blipFill>
          <a:blip r:embed="rId4">
            <a:alphaModFix/>
          </a:blip>
          <a:stretch>
            <a:fillRect/>
          </a:stretch>
        </p:blipFill>
        <p:spPr>
          <a:xfrm>
            <a:off x="2611337" y="897825"/>
            <a:ext cx="2041774" cy="1531324"/>
          </a:xfrm>
          <a:prstGeom prst="rect">
            <a:avLst/>
          </a:prstGeom>
          <a:noFill/>
          <a:ln>
            <a:noFill/>
          </a:ln>
        </p:spPr>
      </p:pic>
      <p:pic>
        <p:nvPicPr>
          <p:cNvPr descr="Student headset.jpg" id="120" name="Shape 120"/>
          <p:cNvPicPr preferRelativeResize="0"/>
          <p:nvPr/>
        </p:nvPicPr>
        <p:blipFill>
          <a:blip r:embed="rId5">
            <a:alphaModFix/>
          </a:blip>
          <a:stretch>
            <a:fillRect/>
          </a:stretch>
        </p:blipFill>
        <p:spPr>
          <a:xfrm>
            <a:off x="4077049" y="64575"/>
            <a:ext cx="2691025" cy="1883724"/>
          </a:xfrm>
          <a:prstGeom prst="rect">
            <a:avLst/>
          </a:prstGeom>
          <a:noFill/>
          <a:ln>
            <a:noFill/>
          </a:ln>
        </p:spPr>
      </p:pic>
      <p:pic>
        <p:nvPicPr>
          <p:cNvPr descr="Ruckus R500.png" id="121" name="Shape 121"/>
          <p:cNvPicPr preferRelativeResize="0"/>
          <p:nvPr/>
        </p:nvPicPr>
        <p:blipFill>
          <a:blip r:embed="rId6">
            <a:alphaModFix/>
          </a:blip>
          <a:stretch>
            <a:fillRect/>
          </a:stretch>
        </p:blipFill>
        <p:spPr>
          <a:xfrm>
            <a:off x="5716199" y="2479449"/>
            <a:ext cx="3215634" cy="1851625"/>
          </a:xfrm>
          <a:prstGeom prst="rect">
            <a:avLst/>
          </a:prstGeom>
          <a:noFill/>
          <a:ln>
            <a:noFill/>
          </a:ln>
        </p:spPr>
      </p:pic>
      <p:pic>
        <p:nvPicPr>
          <p:cNvPr descr="Storage.jpg" id="122" name="Shape 122"/>
          <p:cNvPicPr preferRelativeResize="0"/>
          <p:nvPr/>
        </p:nvPicPr>
        <p:blipFill>
          <a:blip r:embed="rId7">
            <a:alphaModFix/>
          </a:blip>
          <a:stretch>
            <a:fillRect/>
          </a:stretch>
        </p:blipFill>
        <p:spPr>
          <a:xfrm>
            <a:off x="3147162" y="3086899"/>
            <a:ext cx="1997825" cy="1997825"/>
          </a:xfrm>
          <a:prstGeom prst="rect">
            <a:avLst/>
          </a:prstGeom>
          <a:noFill/>
          <a:ln>
            <a:noFill/>
          </a:ln>
        </p:spPr>
      </p:pic>
      <p:sp>
        <p:nvSpPr>
          <p:cNvPr id="123" name="Shape 123"/>
          <p:cNvSpPr txBox="1"/>
          <p:nvPr/>
        </p:nvSpPr>
        <p:spPr>
          <a:xfrm>
            <a:off x="2779200" y="2511450"/>
            <a:ext cx="3003900" cy="1015200"/>
          </a:xfrm>
          <a:prstGeom prst="rect">
            <a:avLst/>
          </a:prstGeom>
          <a:noFill/>
          <a:ln>
            <a:noFill/>
          </a:ln>
        </p:spPr>
        <p:txBody>
          <a:bodyPr anchorCtr="0" anchor="t" bIns="91425" lIns="91425" rIns="91425" tIns="91425">
            <a:noAutofit/>
          </a:bodyPr>
          <a:lstStyle/>
          <a:p>
            <a:pPr lvl="0" algn="ctr">
              <a:spcBef>
                <a:spcPts val="0"/>
              </a:spcBef>
              <a:buNone/>
            </a:pPr>
            <a:r>
              <a:rPr b="1" lang="en" sz="2400">
                <a:latin typeface="Raleway"/>
                <a:ea typeface="Raleway"/>
                <a:cs typeface="Raleway"/>
                <a:sym typeface="Raleway"/>
              </a:rPr>
              <a:t>1x Training Session </a:t>
            </a:r>
          </a:p>
        </p:txBody>
      </p:sp>
      <p:pic>
        <p:nvPicPr>
          <p:cNvPr descr="haptic-smallUntitled.png" id="124" name="Shape 124"/>
          <p:cNvPicPr preferRelativeResize="0"/>
          <p:nvPr/>
        </p:nvPicPr>
        <p:blipFill>
          <a:blip r:embed="rId8">
            <a:alphaModFix/>
          </a:blip>
          <a:stretch>
            <a:fillRect/>
          </a:stretch>
        </p:blipFill>
        <p:spPr>
          <a:xfrm>
            <a:off x="117475" y="4212125"/>
            <a:ext cx="2126899" cy="780675"/>
          </a:xfrm>
          <a:prstGeom prst="rect">
            <a:avLst/>
          </a:prstGeom>
          <a:noFill/>
          <a:ln>
            <a:noFill/>
          </a:ln>
        </p:spPr>
      </p:pic>
      <p:pic>
        <p:nvPicPr>
          <p:cNvPr descr="File:Google-Cardboard.jpg - Wikimedia Commons" id="125" name="Shape 125"/>
          <p:cNvPicPr preferRelativeResize="0"/>
          <p:nvPr/>
        </p:nvPicPr>
        <p:blipFill>
          <a:blip r:embed="rId9">
            <a:alphaModFix/>
          </a:blip>
          <a:stretch>
            <a:fillRect/>
          </a:stretch>
        </p:blipFill>
        <p:spPr>
          <a:xfrm>
            <a:off x="6804919" y="192112"/>
            <a:ext cx="2126902" cy="186979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9" name="Shape 129"/>
        <p:cNvGrpSpPr/>
        <p:nvPr/>
      </p:nvGrpSpPr>
      <p:grpSpPr>
        <a:xfrm>
          <a:off x="0" y="0"/>
          <a:ext cx="0" cy="0"/>
          <a:chOff x="0" y="0"/>
          <a:chExt cx="0" cy="0"/>
        </a:xfrm>
      </p:grpSpPr>
      <p:pic>
        <p:nvPicPr>
          <p:cNvPr descr="haptic-smallUntitled.png" id="130" name="Shape 130"/>
          <p:cNvPicPr preferRelativeResize="0"/>
          <p:nvPr/>
        </p:nvPicPr>
        <p:blipFill>
          <a:blip r:embed="rId3">
            <a:alphaModFix/>
          </a:blip>
          <a:stretch>
            <a:fillRect/>
          </a:stretch>
        </p:blipFill>
        <p:spPr>
          <a:xfrm>
            <a:off x="117475" y="4349125"/>
            <a:ext cx="1753647" cy="643675"/>
          </a:xfrm>
          <a:prstGeom prst="rect">
            <a:avLst/>
          </a:prstGeom>
          <a:noFill/>
          <a:ln>
            <a:noFill/>
          </a:ln>
        </p:spPr>
      </p:pic>
      <p:pic>
        <p:nvPicPr>
          <p:cNvPr id="131" name="Shape 131"/>
          <p:cNvPicPr preferRelativeResize="0"/>
          <p:nvPr/>
        </p:nvPicPr>
        <p:blipFill>
          <a:blip r:embed="rId4">
            <a:alphaModFix/>
          </a:blip>
          <a:stretch>
            <a:fillRect/>
          </a:stretch>
        </p:blipFill>
        <p:spPr>
          <a:xfrm>
            <a:off x="811737" y="36300"/>
            <a:ext cx="7520523" cy="4368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x="0" y="0"/>
          <a:ext cx="0" cy="0"/>
          <a:chOff x="0" y="0"/>
          <a:chExt cx="0" cy="0"/>
        </a:xfrm>
      </p:grpSpPr>
      <p:sp>
        <p:nvSpPr>
          <p:cNvPr id="136" name="Shape 136"/>
          <p:cNvSpPr txBox="1"/>
          <p:nvPr>
            <p:ph type="title"/>
          </p:nvPr>
        </p:nvSpPr>
        <p:spPr>
          <a:xfrm>
            <a:off x="485875" y="1714500"/>
            <a:ext cx="8183700" cy="785700"/>
          </a:xfrm>
          <a:prstGeom prst="rect">
            <a:avLst/>
          </a:prstGeom>
        </p:spPr>
        <p:txBody>
          <a:bodyPr anchorCtr="0" anchor="b" bIns="91425" lIns="91425" rIns="91425" tIns="91425">
            <a:noAutofit/>
          </a:bodyPr>
          <a:lstStyle/>
          <a:p>
            <a:pPr lvl="0">
              <a:spcBef>
                <a:spcPts val="0"/>
              </a:spcBef>
              <a:buNone/>
            </a:pPr>
            <a:r>
              <a:rPr lang="en"/>
              <a:t>Demonstration</a:t>
            </a:r>
          </a:p>
        </p:txBody>
      </p:sp>
      <p:pic>
        <p:nvPicPr>
          <p:cNvPr descr="haptic-smallUntitled.png" id="137" name="Shape 137"/>
          <p:cNvPicPr preferRelativeResize="0"/>
          <p:nvPr/>
        </p:nvPicPr>
        <p:blipFill>
          <a:blip r:embed="rId3">
            <a:alphaModFix/>
          </a:blip>
          <a:stretch>
            <a:fillRect/>
          </a:stretch>
        </p:blipFill>
        <p:spPr>
          <a:xfrm>
            <a:off x="117475" y="4349125"/>
            <a:ext cx="1753647" cy="643675"/>
          </a:xfrm>
          <a:prstGeom prst="rect">
            <a:avLst/>
          </a:prstGeom>
          <a:noFill/>
          <a:ln>
            <a:noFill/>
          </a:ln>
        </p:spPr>
      </p:pic>
      <p:pic>
        <p:nvPicPr>
          <p:cNvPr id="138" name="Shape 138"/>
          <p:cNvPicPr preferRelativeResize="0"/>
          <p:nvPr/>
        </p:nvPicPr>
        <p:blipFill>
          <a:blip r:embed="rId4">
            <a:alphaModFix/>
          </a:blip>
          <a:stretch>
            <a:fillRect/>
          </a:stretch>
        </p:blipFill>
        <p:spPr>
          <a:xfrm>
            <a:off x="7288724" y="328375"/>
            <a:ext cx="1612675" cy="1612675"/>
          </a:xfrm>
          <a:prstGeom prst="rect">
            <a:avLst/>
          </a:prstGeom>
          <a:noFill/>
          <a:ln>
            <a:noFill/>
          </a:ln>
        </p:spPr>
      </p:pic>
      <p:pic>
        <p:nvPicPr>
          <p:cNvPr id="139" name="Shape 139"/>
          <p:cNvPicPr preferRelativeResize="0"/>
          <p:nvPr/>
        </p:nvPicPr>
        <p:blipFill>
          <a:blip r:embed="rId5">
            <a:alphaModFix/>
          </a:blip>
          <a:stretch>
            <a:fillRect/>
          </a:stretch>
        </p:blipFill>
        <p:spPr>
          <a:xfrm>
            <a:off x="333489" y="93425"/>
            <a:ext cx="1476360" cy="1696524"/>
          </a:xfrm>
          <a:prstGeom prst="rect">
            <a:avLst/>
          </a:prstGeom>
          <a:noFill/>
          <a:ln>
            <a:noFill/>
          </a:ln>
        </p:spPr>
      </p:pic>
      <p:pic>
        <p:nvPicPr>
          <p:cNvPr id="140" name="Shape 140"/>
          <p:cNvPicPr preferRelativeResize="0"/>
          <p:nvPr/>
        </p:nvPicPr>
        <p:blipFill>
          <a:blip r:embed="rId6">
            <a:alphaModFix/>
          </a:blip>
          <a:stretch>
            <a:fillRect/>
          </a:stretch>
        </p:blipFill>
        <p:spPr>
          <a:xfrm>
            <a:off x="4129574" y="161700"/>
            <a:ext cx="2020800" cy="2020800"/>
          </a:xfrm>
          <a:prstGeom prst="rect">
            <a:avLst/>
          </a:prstGeom>
          <a:noFill/>
          <a:ln>
            <a:noFill/>
          </a:ln>
        </p:spPr>
      </p:pic>
      <p:pic>
        <p:nvPicPr>
          <p:cNvPr id="141" name="Shape 141"/>
          <p:cNvPicPr preferRelativeResize="0"/>
          <p:nvPr/>
        </p:nvPicPr>
        <p:blipFill>
          <a:blip r:embed="rId7">
            <a:alphaModFix/>
          </a:blip>
          <a:stretch>
            <a:fillRect/>
          </a:stretch>
        </p:blipFill>
        <p:spPr>
          <a:xfrm>
            <a:off x="5609024" y="2643450"/>
            <a:ext cx="3023874" cy="2349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5" name="Shape 145"/>
        <p:cNvGrpSpPr/>
        <p:nvPr/>
      </p:nvGrpSpPr>
      <p:grpSpPr>
        <a:xfrm>
          <a:off x="0" y="0"/>
          <a:ext cx="0" cy="0"/>
          <a:chOff x="0" y="0"/>
          <a:chExt cx="0" cy="0"/>
        </a:xfrm>
      </p:grpSpPr>
      <p:sp>
        <p:nvSpPr>
          <p:cNvPr id="146" name="Shape 146"/>
          <p:cNvSpPr txBox="1"/>
          <p:nvPr>
            <p:ph type="title"/>
          </p:nvPr>
        </p:nvSpPr>
        <p:spPr>
          <a:xfrm>
            <a:off x="485875" y="1714500"/>
            <a:ext cx="8183700" cy="785700"/>
          </a:xfrm>
          <a:prstGeom prst="rect">
            <a:avLst/>
          </a:prstGeom>
        </p:spPr>
        <p:txBody>
          <a:bodyPr anchorCtr="0" anchor="b" bIns="91425" lIns="91425" rIns="91425" tIns="91425">
            <a:noAutofit/>
          </a:bodyPr>
          <a:lstStyle/>
          <a:p>
            <a:pPr lvl="0" algn="ctr">
              <a:spcBef>
                <a:spcPts val="0"/>
              </a:spcBef>
              <a:buNone/>
            </a:pPr>
            <a:r>
              <a:rPr lang="en"/>
              <a:t>Any Questions?</a:t>
            </a:r>
          </a:p>
        </p:txBody>
      </p:sp>
      <p:sp>
        <p:nvSpPr>
          <p:cNvPr id="147" name="Shape 147"/>
          <p:cNvSpPr txBox="1"/>
          <p:nvPr/>
        </p:nvSpPr>
        <p:spPr>
          <a:xfrm>
            <a:off x="1116625" y="2760525"/>
            <a:ext cx="6922200" cy="553800"/>
          </a:xfrm>
          <a:prstGeom prst="rect">
            <a:avLst/>
          </a:prstGeom>
          <a:noFill/>
          <a:ln>
            <a:noFill/>
          </a:ln>
        </p:spPr>
        <p:txBody>
          <a:bodyPr anchorCtr="0" anchor="t" bIns="91425" lIns="91425" rIns="91425" tIns="91425">
            <a:noAutofit/>
          </a:bodyPr>
          <a:lstStyle/>
          <a:p>
            <a:pPr lvl="0" algn="ctr">
              <a:spcBef>
                <a:spcPts val="0"/>
              </a:spcBef>
              <a:buNone/>
            </a:pPr>
            <a:r>
              <a:rPr b="1" i="1" lang="en" sz="2400">
                <a:solidFill>
                  <a:srgbClr val="FFFFFF"/>
                </a:solidFill>
                <a:latin typeface="Raleway"/>
                <a:ea typeface="Raleway"/>
                <a:cs typeface="Raleway"/>
                <a:sym typeface="Raleway"/>
              </a:rPr>
              <a:t>Thank you for your time</a:t>
            </a:r>
          </a:p>
        </p:txBody>
      </p:sp>
      <p:pic>
        <p:nvPicPr>
          <p:cNvPr descr="haptic-smallUntitled.png" id="148" name="Shape 148"/>
          <p:cNvPicPr preferRelativeResize="0"/>
          <p:nvPr/>
        </p:nvPicPr>
        <p:blipFill>
          <a:blip r:embed="rId3">
            <a:alphaModFix/>
          </a:blip>
          <a:stretch>
            <a:fillRect/>
          </a:stretch>
        </p:blipFill>
        <p:spPr>
          <a:xfrm>
            <a:off x="117475" y="4349125"/>
            <a:ext cx="1753647" cy="643675"/>
          </a:xfrm>
          <a:prstGeom prst="rect">
            <a:avLst/>
          </a:prstGeom>
          <a:noFill/>
          <a:ln>
            <a:noFill/>
          </a:ln>
        </p:spPr>
      </p:pic>
      <p:pic>
        <p:nvPicPr>
          <p:cNvPr id="149" name="Shape 149"/>
          <p:cNvPicPr preferRelativeResize="0"/>
          <p:nvPr/>
        </p:nvPicPr>
        <p:blipFill>
          <a:blip r:embed="rId4">
            <a:alphaModFix/>
          </a:blip>
          <a:stretch>
            <a:fillRect/>
          </a:stretch>
        </p:blipFill>
        <p:spPr>
          <a:xfrm>
            <a:off x="3376300" y="210825"/>
            <a:ext cx="2161576" cy="1621174"/>
          </a:xfrm>
          <a:prstGeom prst="rect">
            <a:avLst/>
          </a:prstGeom>
          <a:noFill/>
          <a:ln>
            <a:noFill/>
          </a:ln>
        </p:spPr>
      </p:pic>
      <p:sp>
        <p:nvSpPr>
          <p:cNvPr id="150" name="Shape 150"/>
          <p:cNvSpPr txBox="1"/>
          <p:nvPr/>
        </p:nvSpPr>
        <p:spPr>
          <a:xfrm>
            <a:off x="2976050" y="3314325"/>
            <a:ext cx="3292200" cy="810600"/>
          </a:xfrm>
          <a:prstGeom prst="rect">
            <a:avLst/>
          </a:prstGeom>
          <a:noFill/>
          <a:ln>
            <a:noFill/>
          </a:ln>
        </p:spPr>
        <p:txBody>
          <a:bodyPr anchorCtr="0" anchor="t" bIns="91425" lIns="91425" rIns="91425" tIns="91425">
            <a:noAutofit/>
          </a:bodyPr>
          <a:lstStyle/>
          <a:p>
            <a:pPr lvl="0">
              <a:spcBef>
                <a:spcPts val="0"/>
              </a:spcBef>
              <a:buNone/>
            </a:pPr>
            <a:r>
              <a:rPr b="1" lang="en" sz="2400" u="sng">
                <a:solidFill>
                  <a:schemeClr val="hlink"/>
                </a:solidFill>
                <a:latin typeface="Roboto"/>
                <a:ea typeface="Roboto"/>
                <a:cs typeface="Roboto"/>
                <a:sym typeface="Roboto"/>
                <a:hlinkClick r:id="rId5"/>
              </a:rPr>
              <a:t>https://goo.gl/jlvzXu</a:t>
            </a:r>
            <a:r>
              <a:rPr b="1" lang="en" sz="2400">
                <a:solidFill>
                  <a:srgbClr val="444444"/>
                </a:solidFill>
                <a:latin typeface="Roboto"/>
                <a:ea typeface="Roboto"/>
                <a:cs typeface="Roboto"/>
                <a:sym typeface="Roboto"/>
              </a:rPr>
              <a:t> </a:t>
            </a:r>
          </a:p>
        </p:txBody>
      </p:sp>
    </p:spTree>
  </p:cSld>
  <p:clrMapOvr>
    <a:masterClrMapping/>
  </p:clrMapOvr>
</p:sld>
</file>

<file path=ppt/theme/theme1.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