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61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7D6C1-C7AC-4C18-BE48-A4D3307CACA0}" type="datetimeFigureOut">
              <a:rPr lang="en-GB" smtClean="0"/>
              <a:t>19/06/2012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B7B92-1659-405F-B874-9BD8C7DC0E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9203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7D6C1-C7AC-4C18-BE48-A4D3307CACA0}" type="datetimeFigureOut">
              <a:rPr lang="en-GB" smtClean="0"/>
              <a:t>19/06/2012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B7B92-1659-405F-B874-9BD8C7DC0E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950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7D6C1-C7AC-4C18-BE48-A4D3307CACA0}" type="datetimeFigureOut">
              <a:rPr lang="en-GB" smtClean="0"/>
              <a:t>19/06/2012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B7B92-1659-405F-B874-9BD8C7DC0E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735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7D6C1-C7AC-4C18-BE48-A4D3307CACA0}" type="datetimeFigureOut">
              <a:rPr lang="en-GB" smtClean="0"/>
              <a:t>19/06/2012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B7B92-1659-405F-B874-9BD8C7DC0E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3100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7D6C1-C7AC-4C18-BE48-A4D3307CACA0}" type="datetimeFigureOut">
              <a:rPr lang="en-GB" smtClean="0"/>
              <a:t>19/06/2012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B7B92-1659-405F-B874-9BD8C7DC0E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3948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7D6C1-C7AC-4C18-BE48-A4D3307CACA0}" type="datetimeFigureOut">
              <a:rPr lang="en-GB" smtClean="0"/>
              <a:t>19/06/2012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B7B92-1659-405F-B874-9BD8C7DC0E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718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7D6C1-C7AC-4C18-BE48-A4D3307CACA0}" type="datetimeFigureOut">
              <a:rPr lang="en-GB" smtClean="0"/>
              <a:t>19/06/2012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B7B92-1659-405F-B874-9BD8C7DC0E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3705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7D6C1-C7AC-4C18-BE48-A4D3307CACA0}" type="datetimeFigureOut">
              <a:rPr lang="en-GB" smtClean="0"/>
              <a:t>19/06/2012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B7B92-1659-405F-B874-9BD8C7DC0E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730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7D6C1-C7AC-4C18-BE48-A4D3307CACA0}" type="datetimeFigureOut">
              <a:rPr lang="en-GB" smtClean="0"/>
              <a:t>19/06/2012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B7B92-1659-405F-B874-9BD8C7DC0E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6966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7D6C1-C7AC-4C18-BE48-A4D3307CACA0}" type="datetimeFigureOut">
              <a:rPr lang="en-GB" smtClean="0"/>
              <a:t>19/06/2012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B7B92-1659-405F-B874-9BD8C7DC0E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0252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7D6C1-C7AC-4C18-BE48-A4D3307CACA0}" type="datetimeFigureOut">
              <a:rPr lang="en-GB" smtClean="0"/>
              <a:t>19/06/2012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B7B92-1659-405F-B874-9BD8C7DC0E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504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7D6C1-C7AC-4C18-BE48-A4D3307CACA0}" type="datetimeFigureOut">
              <a:rPr lang="en-GB" smtClean="0"/>
              <a:t>19/06/2012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B7B92-1659-405F-B874-9BD8C7DC0E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7474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310" y="1584176"/>
            <a:ext cx="5048936" cy="4941168"/>
          </a:xfrm>
          <a:prstGeom prst="rect">
            <a:avLst/>
          </a:prstGeom>
        </p:spPr>
      </p:pic>
      <p:sp>
        <p:nvSpPr>
          <p:cNvPr id="6" name="Oval Callout 5"/>
          <p:cNvSpPr/>
          <p:nvPr/>
        </p:nvSpPr>
        <p:spPr>
          <a:xfrm>
            <a:off x="3784100" y="2016224"/>
            <a:ext cx="4316292" cy="2232248"/>
          </a:xfrm>
          <a:prstGeom prst="wedgeEllipseCallout">
            <a:avLst>
              <a:gd name="adj1" fmla="val -57676"/>
              <a:gd name="adj2" fmla="val 15303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latin typeface="MV Boli" pitchFamily="2" charset="0"/>
                <a:cs typeface="MV Boli" pitchFamily="2" charset="0"/>
              </a:rPr>
              <a:t>Press Win+D if you don’t like what you see!</a:t>
            </a:r>
            <a:endParaRPr lang="en-GB" sz="3200" dirty="0">
              <a:latin typeface="MV Boli" pitchFamily="2" charset="0"/>
              <a:cs typeface="MV Boli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7584" y="332656"/>
            <a:ext cx="7632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 smtClean="0">
                <a:latin typeface="MV Boli" pitchFamily="2" charset="0"/>
                <a:cs typeface="MV Boli" pitchFamily="2" charset="0"/>
              </a:rPr>
              <a:t>Windy the Kite says…</a:t>
            </a:r>
            <a:endParaRPr lang="en-GB" sz="5400" dirty="0"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0355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2012-06-19T07:44:37Z</dcterms:created>
  <dcterms:modified xsi:type="dcterms:W3CDTF">2012-06-19T07:44:41Z</dcterms:modified>
</cp:coreProperties>
</file>