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5" r:id="rId4"/>
  </p:sldMasterIdLst>
  <p:notesMasterIdLst>
    <p:notesMasterId r:id="rId33"/>
  </p:notesMasterIdLst>
  <p:sldIdLst>
    <p:sldId id="301" r:id="rId5"/>
    <p:sldId id="325" r:id="rId6"/>
    <p:sldId id="326" r:id="rId7"/>
    <p:sldId id="327" r:id="rId8"/>
    <p:sldId id="302" r:id="rId9"/>
    <p:sldId id="331" r:id="rId10"/>
    <p:sldId id="328" r:id="rId11"/>
    <p:sldId id="329" r:id="rId12"/>
    <p:sldId id="277" r:id="rId13"/>
    <p:sldId id="317" r:id="rId14"/>
    <p:sldId id="314" r:id="rId15"/>
    <p:sldId id="323" r:id="rId16"/>
    <p:sldId id="306" r:id="rId17"/>
    <p:sldId id="307" r:id="rId18"/>
    <p:sldId id="308" r:id="rId19"/>
    <p:sldId id="315" r:id="rId20"/>
    <p:sldId id="319" r:id="rId21"/>
    <p:sldId id="318" r:id="rId22"/>
    <p:sldId id="309" r:id="rId23"/>
    <p:sldId id="310" r:id="rId24"/>
    <p:sldId id="311" r:id="rId25"/>
    <p:sldId id="312" r:id="rId26"/>
    <p:sldId id="313" r:id="rId27"/>
    <p:sldId id="324" r:id="rId28"/>
    <p:sldId id="316" r:id="rId29"/>
    <p:sldId id="330" r:id="rId30"/>
    <p:sldId id="320" r:id="rId31"/>
    <p:sldId id="321" r:id="rId32"/>
  </p:sldIdLst>
  <p:sldSz cx="9144000" cy="5143500" type="screen16x9"/>
  <p:notesSz cx="6858000" cy="9144000"/>
  <p:defaultTextStyle>
    <a:defPPr>
      <a:defRPr lang="en-US"/>
    </a:defPPr>
    <a:lvl1pPr algn="l" defTabSz="685800" rtl="0" eaLnBrk="0" fontAlgn="base" hangingPunct="0">
      <a:spcBef>
        <a:spcPct val="0"/>
      </a:spcBef>
      <a:spcAft>
        <a:spcPct val="0"/>
      </a:spcAft>
      <a:defRPr sz="1300" kern="1200">
        <a:solidFill>
          <a:schemeClr val="tx1"/>
        </a:solidFill>
        <a:latin typeface="Calibri" panose="020F0502020204030204" pitchFamily="34" charset="0"/>
        <a:ea typeface="+mn-ea"/>
        <a:cs typeface="+mn-cs"/>
      </a:defRPr>
    </a:lvl1pPr>
    <a:lvl2pPr marL="342900" indent="114300" algn="l" defTabSz="685800" rtl="0" eaLnBrk="0" fontAlgn="base" hangingPunct="0">
      <a:spcBef>
        <a:spcPct val="0"/>
      </a:spcBef>
      <a:spcAft>
        <a:spcPct val="0"/>
      </a:spcAft>
      <a:defRPr sz="1300" kern="1200">
        <a:solidFill>
          <a:schemeClr val="tx1"/>
        </a:solidFill>
        <a:latin typeface="Calibri" panose="020F0502020204030204" pitchFamily="34" charset="0"/>
        <a:ea typeface="+mn-ea"/>
        <a:cs typeface="+mn-cs"/>
      </a:defRPr>
    </a:lvl2pPr>
    <a:lvl3pPr marL="685800" indent="228600" algn="l" defTabSz="685800" rtl="0" eaLnBrk="0" fontAlgn="base" hangingPunct="0">
      <a:spcBef>
        <a:spcPct val="0"/>
      </a:spcBef>
      <a:spcAft>
        <a:spcPct val="0"/>
      </a:spcAft>
      <a:defRPr sz="1300" kern="1200">
        <a:solidFill>
          <a:schemeClr val="tx1"/>
        </a:solidFill>
        <a:latin typeface="Calibri" panose="020F0502020204030204" pitchFamily="34" charset="0"/>
        <a:ea typeface="+mn-ea"/>
        <a:cs typeface="+mn-cs"/>
      </a:defRPr>
    </a:lvl3pPr>
    <a:lvl4pPr marL="1028700" indent="342900" algn="l" defTabSz="685800" rtl="0" eaLnBrk="0" fontAlgn="base" hangingPunct="0">
      <a:spcBef>
        <a:spcPct val="0"/>
      </a:spcBef>
      <a:spcAft>
        <a:spcPct val="0"/>
      </a:spcAft>
      <a:defRPr sz="1300" kern="1200">
        <a:solidFill>
          <a:schemeClr val="tx1"/>
        </a:solidFill>
        <a:latin typeface="Calibri" panose="020F0502020204030204" pitchFamily="34" charset="0"/>
        <a:ea typeface="+mn-ea"/>
        <a:cs typeface="+mn-cs"/>
      </a:defRPr>
    </a:lvl4pPr>
    <a:lvl5pPr marL="1371600" indent="457200" algn="l" defTabSz="685800" rtl="0" eaLnBrk="0" fontAlgn="base" hangingPunct="0">
      <a:spcBef>
        <a:spcPct val="0"/>
      </a:spcBef>
      <a:spcAft>
        <a:spcPct val="0"/>
      </a:spcAft>
      <a:defRPr sz="1300" kern="1200">
        <a:solidFill>
          <a:schemeClr val="tx1"/>
        </a:solidFill>
        <a:latin typeface="Calibri" panose="020F0502020204030204" pitchFamily="34" charset="0"/>
        <a:ea typeface="+mn-ea"/>
        <a:cs typeface="+mn-cs"/>
      </a:defRPr>
    </a:lvl5pPr>
    <a:lvl6pPr marL="2286000" algn="l" defTabSz="914400" rtl="0" eaLnBrk="1" latinLnBrk="0" hangingPunct="1">
      <a:defRPr sz="1300" kern="1200">
        <a:solidFill>
          <a:schemeClr val="tx1"/>
        </a:solidFill>
        <a:latin typeface="Calibri" panose="020F0502020204030204" pitchFamily="34" charset="0"/>
        <a:ea typeface="+mn-ea"/>
        <a:cs typeface="+mn-cs"/>
      </a:defRPr>
    </a:lvl6pPr>
    <a:lvl7pPr marL="2743200" algn="l" defTabSz="914400" rtl="0" eaLnBrk="1" latinLnBrk="0" hangingPunct="1">
      <a:defRPr sz="1300" kern="1200">
        <a:solidFill>
          <a:schemeClr val="tx1"/>
        </a:solidFill>
        <a:latin typeface="Calibri" panose="020F0502020204030204" pitchFamily="34" charset="0"/>
        <a:ea typeface="+mn-ea"/>
        <a:cs typeface="+mn-cs"/>
      </a:defRPr>
    </a:lvl7pPr>
    <a:lvl8pPr marL="3200400" algn="l" defTabSz="914400" rtl="0" eaLnBrk="1" latinLnBrk="0" hangingPunct="1">
      <a:defRPr sz="1300" kern="1200">
        <a:solidFill>
          <a:schemeClr val="tx1"/>
        </a:solidFill>
        <a:latin typeface="Calibri" panose="020F0502020204030204" pitchFamily="34" charset="0"/>
        <a:ea typeface="+mn-ea"/>
        <a:cs typeface="+mn-cs"/>
      </a:defRPr>
    </a:lvl8pPr>
    <a:lvl9pPr marL="3657600" algn="l" defTabSz="914400" rtl="0" eaLnBrk="1" latinLnBrk="0" hangingPunct="1">
      <a:defRPr sz="1300"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DE600"/>
    <a:srgbClr val="FF3CA7"/>
    <a:srgbClr val="CA005D"/>
    <a:srgbClr val="204589"/>
    <a:srgbClr val="505253"/>
    <a:srgbClr val="68A5DB"/>
    <a:srgbClr val="AF2996"/>
    <a:srgbClr val="FFF43F"/>
    <a:srgbClr val="F9B233"/>
    <a:srgbClr val="ED684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715"/>
    <p:restoredTop sz="80000" autoAdjust="0"/>
  </p:normalViewPr>
  <p:slideViewPr>
    <p:cSldViewPr snapToGrid="0" snapToObjects="1">
      <p:cViewPr varScale="1">
        <p:scale>
          <a:sx n="91" d="100"/>
          <a:sy n="91" d="100"/>
        </p:scale>
        <p:origin x="1070" y="53"/>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99" d="100"/>
          <a:sy n="99" d="100"/>
        </p:scale>
        <p:origin x="4272"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6774442257217851E-2"/>
          <c:y val="5.8390748031496062E-2"/>
          <c:w val="0.92822555774278215"/>
          <c:h val="0.79995374015748033"/>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31D2-F548-A574-EAA3E3A36DF0}"/>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31D2-F548-A574-EAA3E3A36DF0}"/>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31D2-F548-A574-EAA3E3A36DF0}"/>
            </c:ext>
          </c:extLst>
        </c:ser>
        <c:dLbls>
          <c:showLegendKey val="0"/>
          <c:showVal val="0"/>
          <c:showCatName val="0"/>
          <c:showSerName val="0"/>
          <c:showPercent val="0"/>
          <c:showBubbleSize val="0"/>
        </c:dLbls>
        <c:gapWidth val="219"/>
        <c:overlap val="-27"/>
        <c:axId val="443318488"/>
        <c:axId val="443314568"/>
      </c:barChart>
      <c:catAx>
        <c:axId val="4433184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43314568"/>
        <c:crosses val="autoZero"/>
        <c:auto val="1"/>
        <c:lblAlgn val="ctr"/>
        <c:lblOffset val="100"/>
        <c:noMultiLvlLbl val="0"/>
      </c:catAx>
      <c:valAx>
        <c:axId val="4433145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43318488"/>
        <c:crosses val="autoZero"/>
        <c:crossBetween val="between"/>
      </c:valAx>
      <c:spPr>
        <a:noFill/>
        <a:ln>
          <a:noFill/>
        </a:ln>
        <a:effectLst/>
      </c:spPr>
    </c:plotArea>
    <c:legend>
      <c:legendPos val="b"/>
      <c:layout>
        <c:manualLayout>
          <c:xMode val="edge"/>
          <c:yMode val="edge"/>
          <c:x val="0.22976429807976126"/>
          <c:y val="0.92110876954584475"/>
          <c:w val="0.51007606761920721"/>
          <c:h val="7.8891230454155303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C7AB19E-10C6-884A-A927-46D217BCB75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E0E6218C-B2BF-1245-BB95-0316F123FDF5}"/>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BC882BD2-2010-E84C-9E34-748B236EDBEF}" type="datetimeFigureOut">
              <a:rPr lang="en-US"/>
              <a:pPr>
                <a:defRPr/>
              </a:pPr>
              <a:t>10/4/2018</a:t>
            </a:fld>
            <a:endParaRPr lang="en-US"/>
          </a:p>
        </p:txBody>
      </p:sp>
      <p:sp>
        <p:nvSpPr>
          <p:cNvPr id="4" name="Slide Image Placeholder 3">
            <a:extLst>
              <a:ext uri="{FF2B5EF4-FFF2-40B4-BE49-F238E27FC236}">
                <a16:creationId xmlns:a16="http://schemas.microsoft.com/office/drawing/2014/main" id="{D0839427-C03A-5746-A324-4C76FD13F935}"/>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C69D457D-5459-CE4D-A6FE-8FDF3CFE4E00}"/>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BC8BFE83-D101-124E-B9EA-EFE6724EECF1}"/>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0CABEAD1-8100-C84C-8921-869635908708}"/>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F021ADCE-2C5B-B143-B77B-4592A17EFE4D}" type="slidenum">
              <a:rPr lang="en-US"/>
              <a:pPr>
                <a:defRPr/>
              </a:pPr>
              <a:t>‹#›</a:t>
            </a:fld>
            <a:endParaRPr lang="en-US"/>
          </a:p>
        </p:txBody>
      </p:sp>
    </p:spTree>
    <p:extLst>
      <p:ext uri="{BB962C8B-B14F-4D97-AF65-F5344CB8AC3E}">
        <p14:creationId xmlns:p14="http://schemas.microsoft.com/office/powerpoint/2010/main" val="4132152684"/>
      </p:ext>
    </p:extLst>
  </p:cSld>
  <p:clrMap bg1="lt1" tx1="dk1" bg2="lt2" tx2="dk2" accent1="accent1" accent2="accent2" accent3="accent3" accent4="accent4" accent5="accent5" accent6="accent6" hlink="hlink" folHlink="folHlink"/>
  <p:notesStyle>
    <a:lvl1pPr algn="l" defTabSz="685800" rtl="0" fontAlgn="base">
      <a:spcBef>
        <a:spcPct val="30000"/>
      </a:spcBef>
      <a:spcAft>
        <a:spcPct val="0"/>
      </a:spcAft>
      <a:defRPr sz="900" kern="1200">
        <a:solidFill>
          <a:schemeClr val="tx1"/>
        </a:solidFill>
        <a:latin typeface="+mn-lt"/>
        <a:ea typeface="+mn-ea"/>
        <a:cs typeface="+mn-cs"/>
      </a:defRPr>
    </a:lvl1pPr>
    <a:lvl2pPr marL="342900" algn="l" defTabSz="685800" rtl="0" fontAlgn="base">
      <a:spcBef>
        <a:spcPct val="30000"/>
      </a:spcBef>
      <a:spcAft>
        <a:spcPct val="0"/>
      </a:spcAft>
      <a:defRPr sz="900" kern="1200">
        <a:solidFill>
          <a:schemeClr val="tx1"/>
        </a:solidFill>
        <a:latin typeface="+mn-lt"/>
        <a:ea typeface="+mn-ea"/>
        <a:cs typeface="+mn-cs"/>
      </a:defRPr>
    </a:lvl2pPr>
    <a:lvl3pPr marL="685800" algn="l" defTabSz="685800" rtl="0" fontAlgn="base">
      <a:spcBef>
        <a:spcPct val="30000"/>
      </a:spcBef>
      <a:spcAft>
        <a:spcPct val="0"/>
      </a:spcAft>
      <a:defRPr sz="900" kern="1200">
        <a:solidFill>
          <a:schemeClr val="tx1"/>
        </a:solidFill>
        <a:latin typeface="+mn-lt"/>
        <a:ea typeface="+mn-ea"/>
        <a:cs typeface="+mn-cs"/>
      </a:defRPr>
    </a:lvl3pPr>
    <a:lvl4pPr marL="1028700" algn="l" defTabSz="685800" rtl="0" fontAlgn="base">
      <a:spcBef>
        <a:spcPct val="30000"/>
      </a:spcBef>
      <a:spcAft>
        <a:spcPct val="0"/>
      </a:spcAft>
      <a:defRPr sz="900" kern="1200">
        <a:solidFill>
          <a:schemeClr val="tx1"/>
        </a:solidFill>
        <a:latin typeface="+mn-lt"/>
        <a:ea typeface="+mn-ea"/>
        <a:cs typeface="+mn-cs"/>
      </a:defRPr>
    </a:lvl4pPr>
    <a:lvl5pPr marL="1371600" algn="l" defTabSz="685800" rtl="0" fontAlgn="base">
      <a:spcBef>
        <a:spcPct val="30000"/>
      </a:spcBef>
      <a:spcAft>
        <a:spcPct val="0"/>
      </a:spcAft>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biggest change in the way our schools are run has been the academies programme and the linking of those academies together into MATs</a:t>
            </a:r>
          </a:p>
          <a:p>
            <a:r>
              <a:rPr lang="en-GB" dirty="0"/>
              <a:t>From September 2018 the change as far as MATs are concerned is the fact that the MAT itself, as well as the individual academies within it comes under the OFTSED framework. </a:t>
            </a:r>
            <a:r>
              <a:rPr lang="en-GB" b="1" dirty="0"/>
              <a:t>click</a:t>
            </a:r>
            <a:endParaRPr lang="en-GB" b="1" baseline="0" dirty="0"/>
          </a:p>
          <a:p>
            <a:r>
              <a:rPr lang="en-GB" baseline="0" dirty="0"/>
              <a:t>There are Key measures for MATS to try to prove they are making a difference</a:t>
            </a:r>
          </a:p>
          <a:p>
            <a:r>
              <a:rPr lang="en-GB" dirty="0"/>
              <a:t>Every MAT will want something different</a:t>
            </a:r>
            <a:r>
              <a:rPr lang="en-GB" baseline="0" dirty="0"/>
              <a:t> because they are all different.</a:t>
            </a:r>
          </a:p>
          <a:p>
            <a:r>
              <a:rPr lang="en-GB" baseline="0" dirty="0"/>
              <a:t>What is needed is a completely flexible, easily edited solution which a trust can manage itself once set up, as they expand and what they want changes.</a:t>
            </a:r>
            <a:endParaRPr lang="en-GB" dirty="0"/>
          </a:p>
          <a:p>
            <a:endParaRPr lang="en-GB" dirty="0"/>
          </a:p>
        </p:txBody>
      </p:sp>
      <p:sp>
        <p:nvSpPr>
          <p:cNvPr id="4" name="Slide Number Placeholder 3"/>
          <p:cNvSpPr>
            <a:spLocks noGrp="1"/>
          </p:cNvSpPr>
          <p:nvPr>
            <p:ph type="sldNum" sz="quarter" idx="10"/>
          </p:nvPr>
        </p:nvSpPr>
        <p:spPr/>
        <p:txBody>
          <a:bodyPr/>
          <a:lstStyle/>
          <a:p>
            <a:pPr>
              <a:defRPr/>
            </a:pPr>
            <a:fld id="{F021ADCE-2C5B-B143-B77B-4592A17EFE4D}" type="slidenum">
              <a:rPr lang="en-US" smtClean="0"/>
              <a:pPr>
                <a:defRPr/>
              </a:pPr>
              <a:t>1</a:t>
            </a:fld>
            <a:endParaRPr lang="en-US"/>
          </a:p>
        </p:txBody>
      </p:sp>
    </p:spTree>
    <p:extLst>
      <p:ext uri="{BB962C8B-B14F-4D97-AF65-F5344CB8AC3E}">
        <p14:creationId xmlns:p14="http://schemas.microsoft.com/office/powerpoint/2010/main" val="5523944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Such as ones with variable dates which you cannot do in SIMS alone e.g. Attendance in the last 4 weeks;</a:t>
            </a:r>
            <a:r>
              <a:rPr lang="en-GB" baseline="0" dirty="0"/>
              <a:t> staff absence in the last 7 days.</a:t>
            </a:r>
          </a:p>
          <a:p>
            <a:endParaRPr lang="en-GB" baseline="0" dirty="0"/>
          </a:p>
          <a:p>
            <a:r>
              <a:rPr lang="en-GB" baseline="0" dirty="0"/>
              <a:t>So you first need to agree a set of reports across the MAT which will collect the data you want.  These can easily be added to later so you could just start with basic school and student data, plus maybe attendance.</a:t>
            </a:r>
            <a:endParaRPr lang="en-GB" dirty="0"/>
          </a:p>
        </p:txBody>
      </p:sp>
      <p:sp>
        <p:nvSpPr>
          <p:cNvPr id="4" name="Slide Number Placeholder 3"/>
          <p:cNvSpPr>
            <a:spLocks noGrp="1"/>
          </p:cNvSpPr>
          <p:nvPr>
            <p:ph type="sldNum" sz="quarter" idx="10"/>
          </p:nvPr>
        </p:nvSpPr>
        <p:spPr/>
        <p:txBody>
          <a:bodyPr/>
          <a:lstStyle/>
          <a:p>
            <a:pPr>
              <a:defRPr/>
            </a:pPr>
            <a:fld id="{F021ADCE-2C5B-B143-B77B-4592A17EFE4D}" type="slidenum">
              <a:rPr lang="en-US" smtClean="0"/>
              <a:pPr>
                <a:defRPr/>
              </a:pPr>
              <a:t>11</a:t>
            </a:fld>
            <a:endParaRPr lang="en-US"/>
          </a:p>
        </p:txBody>
      </p:sp>
    </p:spTree>
    <p:extLst>
      <p:ext uri="{BB962C8B-B14F-4D97-AF65-F5344CB8AC3E}">
        <p14:creationId xmlns:p14="http://schemas.microsoft.com/office/powerpoint/2010/main" val="33558691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you then need is for Command Reporter to run these reports</a:t>
            </a:r>
            <a:r>
              <a:rPr lang="en-GB" baseline="0" dirty="0"/>
              <a:t> on a schedule and send the output csv files  to a location of the MAT’s choice.  The access to this location is vital in that it must be available whether or not the user is logged on when running the scheduled task which runs the batch file.  Also the syntax of Command Reporter is so precise and easy to get wrong, so…..</a:t>
            </a:r>
            <a:endParaRPr lang="en-GB" dirty="0"/>
          </a:p>
        </p:txBody>
      </p:sp>
      <p:sp>
        <p:nvSpPr>
          <p:cNvPr id="4" name="Slide Number Placeholder 3"/>
          <p:cNvSpPr>
            <a:spLocks noGrp="1"/>
          </p:cNvSpPr>
          <p:nvPr>
            <p:ph type="sldNum" sz="quarter" idx="10"/>
          </p:nvPr>
        </p:nvSpPr>
        <p:spPr/>
        <p:txBody>
          <a:bodyPr/>
          <a:lstStyle/>
          <a:p>
            <a:pPr>
              <a:defRPr/>
            </a:pPr>
            <a:fld id="{F021ADCE-2C5B-B143-B77B-4592A17EFE4D}" type="slidenum">
              <a:rPr lang="en-US" smtClean="0"/>
              <a:pPr>
                <a:defRPr/>
              </a:pPr>
              <a:t>12</a:t>
            </a:fld>
            <a:endParaRPr lang="en-US"/>
          </a:p>
        </p:txBody>
      </p:sp>
    </p:spTree>
    <p:extLst>
      <p:ext uri="{BB962C8B-B14F-4D97-AF65-F5344CB8AC3E}">
        <p14:creationId xmlns:p14="http://schemas.microsoft.com/office/powerpoint/2010/main" val="23134865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the really clever bit where this utility</a:t>
            </a:r>
            <a:r>
              <a:rPr lang="en-GB" baseline="0" dirty="0"/>
              <a:t> makes the very difficult syntax easy by making the lines you need for a batch file in a few moments</a:t>
            </a:r>
            <a:endParaRPr lang="en-GB" dirty="0"/>
          </a:p>
        </p:txBody>
      </p:sp>
      <p:sp>
        <p:nvSpPr>
          <p:cNvPr id="4" name="Slide Number Placeholder 3"/>
          <p:cNvSpPr>
            <a:spLocks noGrp="1"/>
          </p:cNvSpPr>
          <p:nvPr>
            <p:ph type="sldNum" sz="quarter" idx="10"/>
          </p:nvPr>
        </p:nvSpPr>
        <p:spPr/>
        <p:txBody>
          <a:bodyPr/>
          <a:lstStyle/>
          <a:p>
            <a:pPr>
              <a:defRPr/>
            </a:pPr>
            <a:fld id="{F021ADCE-2C5B-B143-B77B-4592A17EFE4D}" type="slidenum">
              <a:rPr lang="en-US" smtClean="0"/>
              <a:pPr>
                <a:defRPr/>
              </a:pPr>
              <a:t>13</a:t>
            </a:fld>
            <a:endParaRPr lang="en-US"/>
          </a:p>
        </p:txBody>
      </p:sp>
    </p:spTree>
    <p:extLst>
      <p:ext uri="{BB962C8B-B14F-4D97-AF65-F5344CB8AC3E}">
        <p14:creationId xmlns:p14="http://schemas.microsoft.com/office/powerpoint/2010/main" val="28112909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Copy</a:t>
            </a:r>
            <a:r>
              <a:rPr lang="en-GB" baseline="0" dirty="0"/>
              <a:t> these lines into the example batch file, and run the batch file</a:t>
            </a:r>
            <a:endParaRPr lang="en-GB" dirty="0"/>
          </a:p>
        </p:txBody>
      </p:sp>
      <p:sp>
        <p:nvSpPr>
          <p:cNvPr id="4" name="Slide Number Placeholder 3"/>
          <p:cNvSpPr>
            <a:spLocks noGrp="1"/>
          </p:cNvSpPr>
          <p:nvPr>
            <p:ph type="sldNum" sz="quarter" idx="10"/>
          </p:nvPr>
        </p:nvSpPr>
        <p:spPr/>
        <p:txBody>
          <a:bodyPr/>
          <a:lstStyle/>
          <a:p>
            <a:pPr>
              <a:defRPr/>
            </a:pPr>
            <a:fld id="{F021ADCE-2C5B-B143-B77B-4592A17EFE4D}" type="slidenum">
              <a:rPr lang="en-US" smtClean="0"/>
              <a:pPr>
                <a:defRPr/>
              </a:pPr>
              <a:t>14</a:t>
            </a:fld>
            <a:endParaRPr lang="en-US"/>
          </a:p>
        </p:txBody>
      </p:sp>
    </p:spTree>
    <p:extLst>
      <p:ext uri="{BB962C8B-B14F-4D97-AF65-F5344CB8AC3E}">
        <p14:creationId xmlns:p14="http://schemas.microsoft.com/office/powerpoint/2010/main" val="34500058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should end up with a set of outputs in the location</a:t>
            </a:r>
            <a:r>
              <a:rPr lang="en-GB" baseline="0" dirty="0"/>
              <a:t> of your choice.</a:t>
            </a:r>
            <a:endParaRPr lang="en-GB" dirty="0"/>
          </a:p>
        </p:txBody>
      </p:sp>
      <p:sp>
        <p:nvSpPr>
          <p:cNvPr id="4" name="Slide Number Placeholder 3"/>
          <p:cNvSpPr>
            <a:spLocks noGrp="1"/>
          </p:cNvSpPr>
          <p:nvPr>
            <p:ph type="sldNum" sz="quarter" idx="10"/>
          </p:nvPr>
        </p:nvSpPr>
        <p:spPr/>
        <p:txBody>
          <a:bodyPr/>
          <a:lstStyle/>
          <a:p>
            <a:pPr>
              <a:defRPr/>
            </a:pPr>
            <a:fld id="{F021ADCE-2C5B-B143-B77B-4592A17EFE4D}" type="slidenum">
              <a:rPr lang="en-US" smtClean="0"/>
              <a:pPr>
                <a:defRPr/>
              </a:pPr>
              <a:t>15</a:t>
            </a:fld>
            <a:endParaRPr lang="en-US"/>
          </a:p>
        </p:txBody>
      </p:sp>
    </p:spTree>
    <p:extLst>
      <p:ext uri="{BB962C8B-B14F-4D97-AF65-F5344CB8AC3E}">
        <p14:creationId xmlns:p14="http://schemas.microsoft.com/office/powerpoint/2010/main" val="28075763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Set up a</a:t>
            </a:r>
            <a:r>
              <a:rPr lang="en-GB" baseline="0" dirty="0"/>
              <a:t> scheduled task to run this batch file, and it must be configured to run whether the user is logged on or not.</a:t>
            </a:r>
            <a:endParaRPr lang="en-GB" dirty="0"/>
          </a:p>
        </p:txBody>
      </p:sp>
      <p:sp>
        <p:nvSpPr>
          <p:cNvPr id="4" name="Slide Number Placeholder 3"/>
          <p:cNvSpPr>
            <a:spLocks noGrp="1"/>
          </p:cNvSpPr>
          <p:nvPr>
            <p:ph type="sldNum" sz="quarter" idx="10"/>
          </p:nvPr>
        </p:nvSpPr>
        <p:spPr/>
        <p:txBody>
          <a:bodyPr/>
          <a:lstStyle/>
          <a:p>
            <a:pPr>
              <a:defRPr/>
            </a:pPr>
            <a:fld id="{F021ADCE-2C5B-B143-B77B-4592A17EFE4D}" type="slidenum">
              <a:rPr lang="en-US" smtClean="0"/>
              <a:pPr>
                <a:defRPr/>
              </a:pPr>
              <a:t>16</a:t>
            </a:fld>
            <a:endParaRPr lang="en-US"/>
          </a:p>
        </p:txBody>
      </p:sp>
    </p:spTree>
    <p:extLst>
      <p:ext uri="{BB962C8B-B14F-4D97-AF65-F5344CB8AC3E}">
        <p14:creationId xmlns:p14="http://schemas.microsoft.com/office/powerpoint/2010/main" val="1263210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will need Power</a:t>
            </a:r>
            <a:r>
              <a:rPr lang="en-GB" baseline="0" dirty="0"/>
              <a:t> BI desktop, which is free to schools but they have now changed the licence rules so you will need a Pro licence for all those who want to publish these reports and share them with others, and so will those in receipt of those sharing invitations</a:t>
            </a:r>
            <a:endParaRPr lang="en-GB" dirty="0"/>
          </a:p>
        </p:txBody>
      </p:sp>
      <p:sp>
        <p:nvSpPr>
          <p:cNvPr id="4" name="Slide Number Placeholder 3"/>
          <p:cNvSpPr>
            <a:spLocks noGrp="1"/>
          </p:cNvSpPr>
          <p:nvPr>
            <p:ph type="sldNum" sz="quarter" idx="10"/>
          </p:nvPr>
        </p:nvSpPr>
        <p:spPr/>
        <p:txBody>
          <a:bodyPr/>
          <a:lstStyle/>
          <a:p>
            <a:pPr>
              <a:defRPr/>
            </a:pPr>
            <a:fld id="{F021ADCE-2C5B-B143-B77B-4592A17EFE4D}" type="slidenum">
              <a:rPr lang="en-US" smtClean="0"/>
              <a:pPr>
                <a:defRPr/>
              </a:pPr>
              <a:t>18</a:t>
            </a:fld>
            <a:endParaRPr lang="en-US"/>
          </a:p>
        </p:txBody>
      </p:sp>
    </p:spTree>
    <p:extLst>
      <p:ext uri="{BB962C8B-B14F-4D97-AF65-F5344CB8AC3E}">
        <p14:creationId xmlns:p14="http://schemas.microsoft.com/office/powerpoint/2010/main" val="16554887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F021ADCE-2C5B-B143-B77B-4592A17EFE4D}" type="slidenum">
              <a:rPr lang="en-US" smtClean="0"/>
              <a:pPr>
                <a:defRPr/>
              </a:pPr>
              <a:t>19</a:t>
            </a:fld>
            <a:endParaRPr lang="en-US"/>
          </a:p>
        </p:txBody>
      </p:sp>
    </p:spTree>
    <p:extLst>
      <p:ext uri="{BB962C8B-B14F-4D97-AF65-F5344CB8AC3E}">
        <p14:creationId xmlns:p14="http://schemas.microsoft.com/office/powerpoint/2010/main" val="42903199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Import</a:t>
            </a:r>
            <a:r>
              <a:rPr lang="en-GB" baseline="0" dirty="0"/>
              <a:t> the raw data and edit it to match your requirements.  This managing of the raw data is often glossed over by tutorials which want to get on to the pretty graphs, but getting this bit right is absolutely vital</a:t>
            </a:r>
            <a:endParaRPr lang="en-GB" dirty="0"/>
          </a:p>
        </p:txBody>
      </p:sp>
      <p:sp>
        <p:nvSpPr>
          <p:cNvPr id="4" name="Slide Number Placeholder 3"/>
          <p:cNvSpPr>
            <a:spLocks noGrp="1"/>
          </p:cNvSpPr>
          <p:nvPr>
            <p:ph type="sldNum" sz="quarter" idx="10"/>
          </p:nvPr>
        </p:nvSpPr>
        <p:spPr/>
        <p:txBody>
          <a:bodyPr/>
          <a:lstStyle/>
          <a:p>
            <a:pPr>
              <a:defRPr/>
            </a:pPr>
            <a:fld id="{F021ADCE-2C5B-B143-B77B-4592A17EFE4D}" type="slidenum">
              <a:rPr lang="en-US" smtClean="0"/>
              <a:pPr>
                <a:defRPr/>
              </a:pPr>
              <a:t>20</a:t>
            </a:fld>
            <a:endParaRPr lang="en-US"/>
          </a:p>
        </p:txBody>
      </p:sp>
    </p:spTree>
    <p:extLst>
      <p:ext uri="{BB962C8B-B14F-4D97-AF65-F5344CB8AC3E}">
        <p14:creationId xmlns:p14="http://schemas.microsoft.com/office/powerpoint/2010/main" val="32598967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Make reports to match the requirements</a:t>
            </a:r>
            <a:r>
              <a:rPr lang="en-GB" baseline="0" dirty="0"/>
              <a:t> of the MAT.  There are reports catering for all needs, including MAPS</a:t>
            </a:r>
            <a:endParaRPr lang="en-GB" dirty="0"/>
          </a:p>
        </p:txBody>
      </p:sp>
      <p:sp>
        <p:nvSpPr>
          <p:cNvPr id="4" name="Slide Number Placeholder 3"/>
          <p:cNvSpPr>
            <a:spLocks noGrp="1"/>
          </p:cNvSpPr>
          <p:nvPr>
            <p:ph type="sldNum" sz="quarter" idx="10"/>
          </p:nvPr>
        </p:nvSpPr>
        <p:spPr/>
        <p:txBody>
          <a:bodyPr/>
          <a:lstStyle/>
          <a:p>
            <a:pPr>
              <a:defRPr/>
            </a:pPr>
            <a:fld id="{F021ADCE-2C5B-B143-B77B-4592A17EFE4D}" type="slidenum">
              <a:rPr lang="en-US" smtClean="0"/>
              <a:pPr>
                <a:defRPr/>
              </a:pPr>
              <a:t>21</a:t>
            </a:fld>
            <a:endParaRPr lang="en-US"/>
          </a:p>
        </p:txBody>
      </p:sp>
    </p:spTree>
    <p:extLst>
      <p:ext uri="{BB962C8B-B14F-4D97-AF65-F5344CB8AC3E}">
        <p14:creationId xmlns:p14="http://schemas.microsoft.com/office/powerpoint/2010/main" val="35750778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Current offering is </a:t>
            </a:r>
            <a:r>
              <a:rPr lang="en-GB" dirty="0" err="1"/>
              <a:t>SchoolView</a:t>
            </a:r>
            <a:r>
              <a:rPr lang="en-GB" dirty="0"/>
              <a:t>, which for some MATs has provided answers to ‘demographic’ questions such as numbers of students or attendance.</a:t>
            </a:r>
          </a:p>
        </p:txBody>
      </p:sp>
      <p:sp>
        <p:nvSpPr>
          <p:cNvPr id="4" name="Slide Number Placeholder 3"/>
          <p:cNvSpPr>
            <a:spLocks noGrp="1"/>
          </p:cNvSpPr>
          <p:nvPr>
            <p:ph type="sldNum" sz="quarter" idx="10"/>
          </p:nvPr>
        </p:nvSpPr>
        <p:spPr/>
        <p:txBody>
          <a:bodyPr/>
          <a:lstStyle/>
          <a:p>
            <a:pPr>
              <a:defRPr/>
            </a:pPr>
            <a:fld id="{F021ADCE-2C5B-B143-B77B-4592A17EFE4D}" type="slidenum">
              <a:rPr lang="en-US" smtClean="0"/>
              <a:pPr>
                <a:defRPr/>
              </a:pPr>
              <a:t>2</a:t>
            </a:fld>
            <a:endParaRPr lang="en-US"/>
          </a:p>
        </p:txBody>
      </p:sp>
    </p:spTree>
    <p:extLst>
      <p:ext uri="{BB962C8B-B14F-4D97-AF65-F5344CB8AC3E}">
        <p14:creationId xmlns:p14="http://schemas.microsoft.com/office/powerpoint/2010/main" val="34621439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Various other ways of showing the data</a:t>
            </a:r>
          </a:p>
        </p:txBody>
      </p:sp>
      <p:sp>
        <p:nvSpPr>
          <p:cNvPr id="4" name="Slide Number Placeholder 3"/>
          <p:cNvSpPr>
            <a:spLocks noGrp="1"/>
          </p:cNvSpPr>
          <p:nvPr>
            <p:ph type="sldNum" sz="quarter" idx="10"/>
          </p:nvPr>
        </p:nvSpPr>
        <p:spPr/>
        <p:txBody>
          <a:bodyPr/>
          <a:lstStyle/>
          <a:p>
            <a:pPr>
              <a:defRPr/>
            </a:pPr>
            <a:fld id="{F021ADCE-2C5B-B143-B77B-4592A17EFE4D}" type="slidenum">
              <a:rPr lang="en-US" smtClean="0"/>
              <a:pPr>
                <a:defRPr/>
              </a:pPr>
              <a:t>22</a:t>
            </a:fld>
            <a:endParaRPr lang="en-US"/>
          </a:p>
        </p:txBody>
      </p:sp>
    </p:spTree>
    <p:extLst>
      <p:ext uri="{BB962C8B-B14F-4D97-AF65-F5344CB8AC3E}">
        <p14:creationId xmlns:p14="http://schemas.microsoft.com/office/powerpoint/2010/main" val="3844673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Once you have what you want simply click publish to put the</a:t>
            </a:r>
            <a:r>
              <a:rPr lang="en-GB" baseline="0" dirty="0"/>
              <a:t> report on line in a secure environment, to which only you have access initially,</a:t>
            </a:r>
          </a:p>
          <a:p>
            <a:r>
              <a:rPr lang="en-GB" baseline="0" dirty="0"/>
              <a:t>This makes a copy of the raw data from your local computer (unless it was already on line) and copies it into the cloud</a:t>
            </a:r>
          </a:p>
        </p:txBody>
      </p:sp>
      <p:sp>
        <p:nvSpPr>
          <p:cNvPr id="4" name="Slide Number Placeholder 3"/>
          <p:cNvSpPr>
            <a:spLocks noGrp="1"/>
          </p:cNvSpPr>
          <p:nvPr>
            <p:ph type="sldNum" sz="quarter" idx="10"/>
          </p:nvPr>
        </p:nvSpPr>
        <p:spPr/>
        <p:txBody>
          <a:bodyPr/>
          <a:lstStyle/>
          <a:p>
            <a:pPr>
              <a:defRPr/>
            </a:pPr>
            <a:fld id="{F021ADCE-2C5B-B143-B77B-4592A17EFE4D}" type="slidenum">
              <a:rPr lang="en-US" smtClean="0"/>
              <a:pPr>
                <a:defRPr/>
              </a:pPr>
              <a:t>23</a:t>
            </a:fld>
            <a:endParaRPr lang="en-US"/>
          </a:p>
        </p:txBody>
      </p:sp>
    </p:spTree>
    <p:extLst>
      <p:ext uri="{BB962C8B-B14F-4D97-AF65-F5344CB8AC3E}">
        <p14:creationId xmlns:p14="http://schemas.microsoft.com/office/powerpoint/2010/main" val="7972676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Then you share the report to those inside</a:t>
            </a:r>
            <a:r>
              <a:rPr lang="en-GB" baseline="0" dirty="0"/>
              <a:t> (or if you wish, outside) your organisation.</a:t>
            </a:r>
            <a:endParaRPr lang="en-GB" dirty="0"/>
          </a:p>
        </p:txBody>
      </p:sp>
      <p:sp>
        <p:nvSpPr>
          <p:cNvPr id="4" name="Slide Number Placeholder 3"/>
          <p:cNvSpPr>
            <a:spLocks noGrp="1"/>
          </p:cNvSpPr>
          <p:nvPr>
            <p:ph type="sldNum" sz="quarter" idx="10"/>
          </p:nvPr>
        </p:nvSpPr>
        <p:spPr/>
        <p:txBody>
          <a:bodyPr/>
          <a:lstStyle/>
          <a:p>
            <a:pPr>
              <a:defRPr/>
            </a:pPr>
            <a:fld id="{F021ADCE-2C5B-B143-B77B-4592A17EFE4D}" type="slidenum">
              <a:rPr lang="en-US" smtClean="0"/>
              <a:pPr>
                <a:defRPr/>
              </a:pPr>
              <a:t>24</a:t>
            </a:fld>
            <a:endParaRPr lang="en-US"/>
          </a:p>
        </p:txBody>
      </p:sp>
    </p:spTree>
    <p:extLst>
      <p:ext uri="{BB962C8B-B14F-4D97-AF65-F5344CB8AC3E}">
        <p14:creationId xmlns:p14="http://schemas.microsoft.com/office/powerpoint/2010/main" val="30716942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the raw SIMS data is refreshed by the scheduled task running the batch file.</a:t>
            </a:r>
            <a:r>
              <a:rPr lang="en-GB" baseline="0" dirty="0"/>
              <a:t>  The simplest way of refreshing your shared report is to simply click Publish again, and this will overwrite the previous version and update the data to the latest one.  While you are developing the reports, this is by far the best way.</a:t>
            </a:r>
          </a:p>
          <a:p>
            <a:endParaRPr lang="en-GB" baseline="0" dirty="0"/>
          </a:p>
          <a:p>
            <a:r>
              <a:rPr lang="en-GB" baseline="0" dirty="0"/>
              <a:t>However, when you have finished setting up the complete report and you want the process to continue updating by itself, the on line set of data is refreshed using another piece of software which needs downloading called Power BI Gateway, and you then make a link to where the original data source is and then set up a refresh routine of that data so that it keeps the on line version up to date too</a:t>
            </a:r>
            <a:endParaRPr lang="en-GB" dirty="0"/>
          </a:p>
        </p:txBody>
      </p:sp>
      <p:sp>
        <p:nvSpPr>
          <p:cNvPr id="4" name="Slide Number Placeholder 3"/>
          <p:cNvSpPr>
            <a:spLocks noGrp="1"/>
          </p:cNvSpPr>
          <p:nvPr>
            <p:ph type="sldNum" sz="quarter" idx="10"/>
          </p:nvPr>
        </p:nvSpPr>
        <p:spPr/>
        <p:txBody>
          <a:bodyPr/>
          <a:lstStyle/>
          <a:p>
            <a:pPr>
              <a:defRPr/>
            </a:pPr>
            <a:fld id="{F021ADCE-2C5B-B143-B77B-4592A17EFE4D}" type="slidenum">
              <a:rPr lang="en-US" smtClean="0"/>
              <a:pPr>
                <a:defRPr/>
              </a:pPr>
              <a:t>25</a:t>
            </a:fld>
            <a:endParaRPr lang="en-US"/>
          </a:p>
        </p:txBody>
      </p:sp>
    </p:spTree>
    <p:extLst>
      <p:ext uri="{BB962C8B-B14F-4D97-AF65-F5344CB8AC3E}">
        <p14:creationId xmlns:p14="http://schemas.microsoft.com/office/powerpoint/2010/main" val="31458986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Developing processes by which the extraction from SIMS will be very straightforward, by API.</a:t>
            </a:r>
          </a:p>
        </p:txBody>
      </p:sp>
      <p:sp>
        <p:nvSpPr>
          <p:cNvPr id="4" name="Slide Number Placeholder 3"/>
          <p:cNvSpPr>
            <a:spLocks noGrp="1"/>
          </p:cNvSpPr>
          <p:nvPr>
            <p:ph type="sldNum" sz="quarter" idx="10"/>
          </p:nvPr>
        </p:nvSpPr>
        <p:spPr/>
        <p:txBody>
          <a:bodyPr/>
          <a:lstStyle/>
          <a:p>
            <a:pPr>
              <a:defRPr/>
            </a:pPr>
            <a:fld id="{F021ADCE-2C5B-B143-B77B-4592A17EFE4D}" type="slidenum">
              <a:rPr lang="en-US" smtClean="0"/>
              <a:pPr>
                <a:defRPr/>
              </a:pPr>
              <a:t>26</a:t>
            </a:fld>
            <a:endParaRPr lang="en-US"/>
          </a:p>
        </p:txBody>
      </p:sp>
    </p:spTree>
    <p:extLst>
      <p:ext uri="{BB962C8B-B14F-4D97-AF65-F5344CB8AC3E}">
        <p14:creationId xmlns:p14="http://schemas.microsoft.com/office/powerpoint/2010/main" val="35513912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also does well where items with different names need to be consolidated across a MAT, such as the names given to different behaviour types, where there is a synchronization process.</a:t>
            </a:r>
          </a:p>
          <a:p>
            <a:endParaRPr lang="en-GB" dirty="0"/>
          </a:p>
          <a:p>
            <a:r>
              <a:rPr lang="en-GB" dirty="0"/>
              <a:t>However it only deals in a limited way with assessment, and only statutory assessment at that, so for MATS which want to track student performance during the year and show progress to OFSTED, it does not do that.  So what do we do instead?</a:t>
            </a:r>
          </a:p>
        </p:txBody>
      </p:sp>
      <p:sp>
        <p:nvSpPr>
          <p:cNvPr id="4" name="Slide Number Placeholder 3"/>
          <p:cNvSpPr>
            <a:spLocks noGrp="1"/>
          </p:cNvSpPr>
          <p:nvPr>
            <p:ph type="sldNum" sz="quarter" idx="10"/>
          </p:nvPr>
        </p:nvSpPr>
        <p:spPr/>
        <p:txBody>
          <a:bodyPr/>
          <a:lstStyle/>
          <a:p>
            <a:pPr>
              <a:defRPr/>
            </a:pPr>
            <a:fld id="{F021ADCE-2C5B-B143-B77B-4592A17EFE4D}" type="slidenum">
              <a:rPr lang="en-US" smtClean="0"/>
              <a:pPr>
                <a:defRPr/>
              </a:pPr>
              <a:t>4</a:t>
            </a:fld>
            <a:endParaRPr lang="en-US"/>
          </a:p>
        </p:txBody>
      </p:sp>
    </p:spTree>
    <p:extLst>
      <p:ext uri="{BB962C8B-B14F-4D97-AF65-F5344CB8AC3E}">
        <p14:creationId xmlns:p14="http://schemas.microsoft.com/office/powerpoint/2010/main" val="36538156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was needed was a solution which was all of the following:</a:t>
            </a:r>
          </a:p>
          <a:p>
            <a:pPr marL="228600" indent="-228600">
              <a:buAutoNum type="alphaLcParenBoth"/>
            </a:pPr>
            <a:r>
              <a:rPr lang="en-GB" dirty="0"/>
              <a:t>Easy to set up</a:t>
            </a:r>
          </a:p>
          <a:p>
            <a:pPr marL="228600" indent="-228600">
              <a:buAutoNum type="alphaLcParenBoth"/>
            </a:pPr>
            <a:r>
              <a:rPr lang="en-GB" dirty="0"/>
              <a:t>Easy for MATs to edit and maintain themselves</a:t>
            </a:r>
          </a:p>
          <a:p>
            <a:pPr marL="228600" indent="-228600">
              <a:buAutoNum type="alphaLcParenBoth"/>
            </a:pPr>
            <a:r>
              <a:rPr lang="en-GB" dirty="0"/>
              <a:t>Cost effective</a:t>
            </a:r>
          </a:p>
          <a:p>
            <a:pPr marL="228600" indent="-228600">
              <a:buAutoNum type="alphaLcParenBoth"/>
            </a:pPr>
            <a:r>
              <a:rPr lang="en-GB" dirty="0"/>
              <a:t>Web based</a:t>
            </a:r>
          </a:p>
          <a:p>
            <a:pPr marL="228600" indent="-228600">
              <a:buAutoNum type="alphaLcParenBoth"/>
            </a:pPr>
            <a:r>
              <a:rPr lang="en-GB" dirty="0"/>
              <a:t>Secure</a:t>
            </a:r>
          </a:p>
          <a:p>
            <a:pPr marL="228600" indent="-228600">
              <a:buAutoNum type="alphaLcParenBoth"/>
            </a:pPr>
            <a:r>
              <a:rPr lang="en-GB" dirty="0"/>
              <a:t>Powerful</a:t>
            </a:r>
          </a:p>
          <a:p>
            <a:pPr marL="0" indent="0">
              <a:buNone/>
            </a:pPr>
            <a:endParaRPr lang="en-GB" dirty="0"/>
          </a:p>
        </p:txBody>
      </p:sp>
      <p:sp>
        <p:nvSpPr>
          <p:cNvPr id="4" name="Slide Number Placeholder 3"/>
          <p:cNvSpPr>
            <a:spLocks noGrp="1"/>
          </p:cNvSpPr>
          <p:nvPr>
            <p:ph type="sldNum" sz="quarter" idx="10"/>
          </p:nvPr>
        </p:nvSpPr>
        <p:spPr/>
        <p:txBody>
          <a:bodyPr/>
          <a:lstStyle/>
          <a:p>
            <a:pPr>
              <a:defRPr/>
            </a:pPr>
            <a:fld id="{F021ADCE-2C5B-B143-B77B-4592A17EFE4D}" type="slidenum">
              <a:rPr lang="en-US" smtClean="0"/>
              <a:pPr>
                <a:defRPr/>
              </a:pPr>
              <a:t>5</a:t>
            </a:fld>
            <a:endParaRPr lang="en-US"/>
          </a:p>
        </p:txBody>
      </p:sp>
    </p:spTree>
    <p:extLst>
      <p:ext uri="{BB962C8B-B14F-4D97-AF65-F5344CB8AC3E}">
        <p14:creationId xmlns:p14="http://schemas.microsoft.com/office/powerpoint/2010/main" val="3769845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Up until now our answer has been to send outputs from reports to Excel.  A number of trusts using this very successfully.  Works really well but hard for the Trust to make alterations for themselves.  Takes consultancy and so therefore cost.  It is also not web based.  Can continue to offer this if needed.</a:t>
            </a:r>
          </a:p>
          <a:p>
            <a:endParaRPr lang="en-GB" dirty="0"/>
          </a:p>
          <a:p>
            <a:r>
              <a:rPr lang="en-GB" dirty="0"/>
              <a:t>The problem is that by definition, what MATs want will, for all sorts of reasons, be very different one MAT from another, and what is more, constantly evolving as they add more academies, more or different measures need to be analysed due to external or internal requests.  We needed a solution where the MAT does not wait for a change request to be put in place, or for an expert to make a bespoke change for them, but where they can make the changes themselves using powerful but largely familiar and intuitive software.  In other words we needed not a single product but a process the MATs can manage themselves, which is not only very cost effective but also quick.</a:t>
            </a:r>
          </a:p>
        </p:txBody>
      </p:sp>
      <p:sp>
        <p:nvSpPr>
          <p:cNvPr id="4" name="Slide Number Placeholder 3"/>
          <p:cNvSpPr>
            <a:spLocks noGrp="1"/>
          </p:cNvSpPr>
          <p:nvPr>
            <p:ph type="sldNum" sz="quarter" idx="10"/>
          </p:nvPr>
        </p:nvSpPr>
        <p:spPr/>
        <p:txBody>
          <a:bodyPr/>
          <a:lstStyle/>
          <a:p>
            <a:pPr>
              <a:defRPr/>
            </a:pPr>
            <a:fld id="{F021ADCE-2C5B-B143-B77B-4592A17EFE4D}" type="slidenum">
              <a:rPr lang="en-US" smtClean="0"/>
              <a:pPr>
                <a:defRPr/>
              </a:pPr>
              <a:t>6</a:t>
            </a:fld>
            <a:endParaRPr lang="en-US"/>
          </a:p>
        </p:txBody>
      </p:sp>
    </p:spTree>
    <p:extLst>
      <p:ext uri="{BB962C8B-B14F-4D97-AF65-F5344CB8AC3E}">
        <p14:creationId xmlns:p14="http://schemas.microsoft.com/office/powerpoint/2010/main" val="10569177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end user view of what we came up with, a process which extracts data from SIMS and presents, in this case in Power BI, but could be any similar package such Tableau or Google Data Studio.</a:t>
            </a:r>
          </a:p>
          <a:p>
            <a:endParaRPr lang="en-GB" dirty="0"/>
          </a:p>
          <a:p>
            <a:pPr marL="228600" indent="-228600">
              <a:buAutoNum type="alphaLcParenBoth"/>
            </a:pPr>
            <a:r>
              <a:rPr lang="en-GB" dirty="0"/>
              <a:t>Easy to set up</a:t>
            </a:r>
          </a:p>
          <a:p>
            <a:pPr marL="228600" indent="-228600">
              <a:buAutoNum type="alphaLcParenBoth"/>
            </a:pPr>
            <a:r>
              <a:rPr lang="en-GB" dirty="0"/>
              <a:t>Easy for MATs to edit and maintain themselves</a:t>
            </a:r>
          </a:p>
          <a:p>
            <a:pPr marL="228600" indent="-228600">
              <a:buAutoNum type="alphaLcParenBoth"/>
            </a:pPr>
            <a:r>
              <a:rPr lang="en-GB" dirty="0"/>
              <a:t>Cost effective</a:t>
            </a:r>
          </a:p>
          <a:p>
            <a:pPr marL="228600" indent="-228600">
              <a:buAutoNum type="alphaLcParenBoth"/>
            </a:pPr>
            <a:r>
              <a:rPr lang="en-GB" dirty="0"/>
              <a:t>Web based</a:t>
            </a:r>
          </a:p>
          <a:p>
            <a:pPr marL="228600" indent="-228600">
              <a:buAutoNum type="alphaLcParenBoth"/>
            </a:pPr>
            <a:r>
              <a:rPr lang="en-GB" dirty="0"/>
              <a:t>Secure</a:t>
            </a:r>
          </a:p>
          <a:p>
            <a:pPr marL="228600" indent="-228600">
              <a:buAutoNum type="alphaLcParenBoth"/>
            </a:pPr>
            <a:r>
              <a:rPr lang="en-GB" dirty="0"/>
              <a:t>Powerful</a:t>
            </a:r>
          </a:p>
          <a:p>
            <a:pPr marL="0" marR="0" lvl="0" indent="0" algn="l" defTabSz="685800" rtl="0" eaLnBrk="1" fontAlgn="base" latinLnBrk="0" hangingPunct="1">
              <a:lnSpc>
                <a:spcPct val="100000"/>
              </a:lnSpc>
              <a:spcBef>
                <a:spcPct val="30000"/>
              </a:spcBef>
              <a:spcAft>
                <a:spcPct val="0"/>
              </a:spcAft>
              <a:buClrTx/>
              <a:buSzTx/>
              <a:buFontTx/>
              <a:buNone/>
              <a:tabLst/>
              <a:defRPr/>
            </a:pPr>
            <a:endParaRPr lang="en-GB" dirty="0"/>
          </a:p>
          <a:p>
            <a:pPr marL="0" marR="0" lvl="0" indent="0" algn="l" defTabSz="685800" rtl="0" eaLnBrk="1" fontAlgn="base" latinLnBrk="0" hangingPunct="1">
              <a:lnSpc>
                <a:spcPct val="100000"/>
              </a:lnSpc>
              <a:spcBef>
                <a:spcPct val="30000"/>
              </a:spcBef>
              <a:spcAft>
                <a:spcPct val="0"/>
              </a:spcAft>
              <a:buClrTx/>
              <a:buSzTx/>
              <a:buFontTx/>
              <a:buNone/>
              <a:tabLst/>
              <a:defRPr/>
            </a:pPr>
            <a:r>
              <a:rPr lang="en-GB" dirty="0"/>
              <a:t>It is a solution which is all of the above and which uses existing technology in SIMS and from Microsoft.</a:t>
            </a:r>
          </a:p>
          <a:p>
            <a:endParaRPr lang="en-GB" dirty="0"/>
          </a:p>
          <a:p>
            <a:r>
              <a:rPr lang="en-GB" dirty="0"/>
              <a:t>Apart from cost, ease of development etc., this gives the MAT the ownership of the set up, and, lets them simply use standard world wide web tools.  In other words, what we are giving MATs is the ability to carry out a process, rather than a specific fixed piece of software.  If they want help with that set up process then fine, and we or indeed you SSUs can charge for that help, but if not the whole point is that it is simple enough for them to manage themselves and, from our point of view, vitally, weds them to continue using SIMS.  Lastly, we have found that Power BI seems to be the weapon of choice for MATs as regards analysis tools so are often familiar with the end software before we even start the process.</a:t>
            </a:r>
          </a:p>
        </p:txBody>
      </p:sp>
      <p:sp>
        <p:nvSpPr>
          <p:cNvPr id="4" name="Slide Number Placeholder 3"/>
          <p:cNvSpPr>
            <a:spLocks noGrp="1"/>
          </p:cNvSpPr>
          <p:nvPr>
            <p:ph type="sldNum" sz="quarter" idx="10"/>
          </p:nvPr>
        </p:nvSpPr>
        <p:spPr/>
        <p:txBody>
          <a:bodyPr/>
          <a:lstStyle/>
          <a:p>
            <a:pPr>
              <a:defRPr/>
            </a:pPr>
            <a:fld id="{F021ADCE-2C5B-B143-B77B-4592A17EFE4D}" type="slidenum">
              <a:rPr lang="en-US" smtClean="0"/>
              <a:pPr>
                <a:defRPr/>
              </a:pPr>
              <a:t>7</a:t>
            </a:fld>
            <a:endParaRPr lang="en-US"/>
          </a:p>
        </p:txBody>
      </p:sp>
    </p:spTree>
    <p:extLst>
      <p:ext uri="{BB962C8B-B14F-4D97-AF65-F5344CB8AC3E}">
        <p14:creationId xmlns:p14="http://schemas.microsoft.com/office/powerpoint/2010/main" val="36167264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F021ADCE-2C5B-B143-B77B-4592A17EFE4D}" type="slidenum">
              <a:rPr lang="en-US" smtClean="0"/>
              <a:pPr>
                <a:defRPr/>
              </a:pPr>
              <a:t>8</a:t>
            </a:fld>
            <a:endParaRPr lang="en-US"/>
          </a:p>
        </p:txBody>
      </p:sp>
    </p:spTree>
    <p:extLst>
      <p:ext uri="{BB962C8B-B14F-4D97-AF65-F5344CB8AC3E}">
        <p14:creationId xmlns:p14="http://schemas.microsoft.com/office/powerpoint/2010/main" val="40414478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a:t>
            </a:r>
            <a:r>
              <a:rPr lang="en-GB" baseline="0" dirty="0"/>
              <a:t> many ways, the solution is the easy bit.  There are many questions the Trust will need to address about consistency of data, what they want to extract (is it appropriate at trust level to collect identifiable pupil level data?)</a:t>
            </a:r>
          </a:p>
          <a:p>
            <a:r>
              <a:rPr lang="en-GB" baseline="0" dirty="0"/>
              <a:t>The raw data needs to be ‘posted’ somewhere.  In the cloud, most easily a shared One Drive account.  Are there issues with this in terms of security?</a:t>
            </a:r>
            <a:endParaRPr lang="en-GB" dirty="0"/>
          </a:p>
        </p:txBody>
      </p:sp>
      <p:sp>
        <p:nvSpPr>
          <p:cNvPr id="4" name="Slide Number Placeholder 3"/>
          <p:cNvSpPr>
            <a:spLocks noGrp="1"/>
          </p:cNvSpPr>
          <p:nvPr>
            <p:ph type="sldNum" sz="quarter" idx="10"/>
          </p:nvPr>
        </p:nvSpPr>
        <p:spPr/>
        <p:txBody>
          <a:bodyPr/>
          <a:lstStyle/>
          <a:p>
            <a:pPr>
              <a:defRPr/>
            </a:pPr>
            <a:fld id="{F021ADCE-2C5B-B143-B77B-4592A17EFE4D}" type="slidenum">
              <a:rPr lang="en-US" smtClean="0"/>
              <a:pPr>
                <a:defRPr/>
              </a:pPr>
              <a:t>9</a:t>
            </a:fld>
            <a:endParaRPr lang="en-US"/>
          </a:p>
        </p:txBody>
      </p:sp>
    </p:spTree>
    <p:extLst>
      <p:ext uri="{BB962C8B-B14F-4D97-AF65-F5344CB8AC3E}">
        <p14:creationId xmlns:p14="http://schemas.microsoft.com/office/powerpoint/2010/main" val="32752867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Any data can be extracted</a:t>
            </a:r>
            <a:r>
              <a:rPr lang="en-GB" baseline="0" dirty="0"/>
              <a:t> in a SIMS report, including variable dates</a:t>
            </a:r>
            <a:endParaRPr lang="en-GB" dirty="0"/>
          </a:p>
        </p:txBody>
      </p:sp>
      <p:sp>
        <p:nvSpPr>
          <p:cNvPr id="4" name="Slide Number Placeholder 3"/>
          <p:cNvSpPr>
            <a:spLocks noGrp="1"/>
          </p:cNvSpPr>
          <p:nvPr>
            <p:ph type="sldNum" sz="quarter" idx="10"/>
          </p:nvPr>
        </p:nvSpPr>
        <p:spPr/>
        <p:txBody>
          <a:bodyPr/>
          <a:lstStyle/>
          <a:p>
            <a:pPr>
              <a:defRPr/>
            </a:pPr>
            <a:fld id="{F021ADCE-2C5B-B143-B77B-4592A17EFE4D}" type="slidenum">
              <a:rPr lang="en-US" smtClean="0"/>
              <a:pPr>
                <a:defRPr/>
              </a:pPr>
              <a:t>10</a:t>
            </a:fld>
            <a:endParaRPr lang="en-US"/>
          </a:p>
        </p:txBody>
      </p:sp>
    </p:spTree>
    <p:extLst>
      <p:ext uri="{BB962C8B-B14F-4D97-AF65-F5344CB8AC3E}">
        <p14:creationId xmlns:p14="http://schemas.microsoft.com/office/powerpoint/2010/main" val="31940767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4.jpg"/><Relationship Id="rId1" Type="http://schemas.openxmlformats.org/officeDocument/2006/relationships/slideMaster" Target="../slideMasters/slideMaster1.xml"/><Relationship Id="rId4" Type="http://schemas.openxmlformats.org/officeDocument/2006/relationships/image" Target="../media/image15.emf"/></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6.jpeg"/><Relationship Id="rId1" Type="http://schemas.openxmlformats.org/officeDocument/2006/relationships/slideMaster" Target="../slideMasters/slideMaster1.xml"/><Relationship Id="rId4" Type="http://schemas.openxmlformats.org/officeDocument/2006/relationships/image" Target="../media/image17.jpe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8.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eg"/><Relationship Id="rId1" Type="http://schemas.openxmlformats.org/officeDocument/2006/relationships/slideMaster" Target="../slideMasters/slideMaster1.xml"/><Relationship Id="rId5" Type="http://schemas.openxmlformats.org/officeDocument/2006/relationships/chart" Target="../charts/chart1.xml"/><Relationship Id="rId4" Type="http://schemas.openxmlformats.org/officeDocument/2006/relationships/image" Target="../media/image5.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10.emf"/></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10.emf"/></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2.jpg"/><Relationship Id="rId1" Type="http://schemas.openxmlformats.org/officeDocument/2006/relationships/slideMaster" Target="../slideMasters/slideMaster1.xml"/><Relationship Id="rId4" Type="http://schemas.openxmlformats.org/officeDocument/2006/relationships/image" Target="../media/image13.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8D5FAA1-B939-0D4C-8CCA-1C11606CD03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9298983" cy="5230678"/>
          </a:xfrm>
          <a:prstGeom prst="rect">
            <a:avLst/>
          </a:prstGeom>
        </p:spPr>
      </p:pic>
      <p:pic>
        <p:nvPicPr>
          <p:cNvPr id="4" name="Picture 3">
            <a:extLst>
              <a:ext uri="{FF2B5EF4-FFF2-40B4-BE49-F238E27FC236}">
                <a16:creationId xmlns:a16="http://schemas.microsoft.com/office/drawing/2014/main" id="{02C44B96-4682-C348-B9DA-69B3F8E54E1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64917" y="4756071"/>
            <a:ext cx="2592324" cy="170688"/>
          </a:xfrm>
          <a:prstGeom prst="rect">
            <a:avLst/>
          </a:prstGeom>
        </p:spPr>
      </p:pic>
      <p:sp>
        <p:nvSpPr>
          <p:cNvPr id="5" name="Rectangle 4">
            <a:extLst>
              <a:ext uri="{FF2B5EF4-FFF2-40B4-BE49-F238E27FC236}">
                <a16:creationId xmlns:a16="http://schemas.microsoft.com/office/drawing/2014/main" id="{3607F020-095D-5343-832E-D1C510AEC8E3}"/>
              </a:ext>
            </a:extLst>
          </p:cNvPr>
          <p:cNvSpPr/>
          <p:nvPr userDrawn="1"/>
        </p:nvSpPr>
        <p:spPr>
          <a:xfrm>
            <a:off x="7293076" y="4687527"/>
            <a:ext cx="1533881" cy="307777"/>
          </a:xfrm>
          <a:prstGeom prst="rect">
            <a:avLst/>
          </a:prstGeom>
        </p:spPr>
        <p:txBody>
          <a:bodyPr wrap="none">
            <a:spAutoFit/>
          </a:bodyPr>
          <a:lstStyle/>
          <a:p>
            <a:pPr eaLnBrk="1" hangingPunct="1"/>
            <a:r>
              <a:rPr lang="en-US" sz="1400" b="1" spc="-150" dirty="0">
                <a:solidFill>
                  <a:schemeClr val="bg1"/>
                </a:solidFill>
                <a:latin typeface="Arial" charset="0"/>
                <a:ea typeface="Arial" charset="0"/>
                <a:cs typeface="Arial" charset="0"/>
              </a:rPr>
              <a:t>#</a:t>
            </a:r>
            <a:r>
              <a:rPr lang="en-US" sz="1400" b="1" spc="-150" dirty="0" err="1">
                <a:solidFill>
                  <a:schemeClr val="bg1"/>
                </a:solidFill>
                <a:latin typeface="Arial" charset="0"/>
                <a:ea typeface="Arial" charset="0"/>
                <a:cs typeface="Arial" charset="0"/>
              </a:rPr>
              <a:t>EducationExistsTo</a:t>
            </a:r>
            <a:endParaRPr lang="en-US" altLang="en-US" sz="1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78900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20_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B4F3791-7563-3C4D-9E95-D788B7D31DBF}"/>
              </a:ext>
            </a:extLst>
          </p:cNvPr>
          <p:cNvPicPr>
            <a:picLocks noChangeAspect="1"/>
          </p:cNvPicPr>
          <p:nvPr userDrawn="1"/>
        </p:nvPicPr>
        <p:blipFill>
          <a:blip r:embed="rId2"/>
          <a:stretch>
            <a:fillRect/>
          </a:stretch>
        </p:blipFill>
        <p:spPr>
          <a:xfrm>
            <a:off x="0" y="0"/>
            <a:ext cx="9144000" cy="5143500"/>
          </a:xfrm>
          <a:prstGeom prst="rect">
            <a:avLst/>
          </a:prstGeom>
        </p:spPr>
      </p:pic>
      <p:sp>
        <p:nvSpPr>
          <p:cNvPr id="2" name="Title 1">
            <a:extLst>
              <a:ext uri="{FF2B5EF4-FFF2-40B4-BE49-F238E27FC236}">
                <a16:creationId xmlns:a16="http://schemas.microsoft.com/office/drawing/2014/main" id="{93768471-8777-B943-B58E-4689A6618DEB}"/>
              </a:ext>
            </a:extLst>
          </p:cNvPr>
          <p:cNvSpPr>
            <a:spLocks noGrp="1"/>
          </p:cNvSpPr>
          <p:nvPr>
            <p:ph type="ctrTitle" hasCustomPrompt="1"/>
          </p:nvPr>
        </p:nvSpPr>
        <p:spPr>
          <a:xfrm>
            <a:off x="240323" y="1259826"/>
            <a:ext cx="6858000" cy="580933"/>
          </a:xfrm>
          <a:prstGeom prst="rect">
            <a:avLst/>
          </a:prstGeom>
        </p:spPr>
        <p:txBody>
          <a:bodyPr anchor="b"/>
          <a:lstStyle>
            <a:lvl1pPr algn="l">
              <a:defRPr sz="3600" b="1" i="0" spc="-150">
                <a:solidFill>
                  <a:srgbClr val="ADE600"/>
                </a:solidFill>
                <a:latin typeface="Arial" panose="020B0604020202020204" pitchFamily="34" charset="0"/>
                <a:cs typeface="Arial" panose="020B0604020202020204" pitchFamily="34" charset="0"/>
              </a:defRPr>
            </a:lvl1pPr>
          </a:lstStyle>
          <a:p>
            <a:r>
              <a:rPr lang="en-US" dirty="0"/>
              <a:t>Divide Slide </a:t>
            </a:r>
            <a:r>
              <a:rPr lang="en-US" dirty="0" err="1"/>
              <a:t>Agilit</a:t>
            </a:r>
            <a:r>
              <a:rPr lang="en-US" dirty="0"/>
              <a:t>-e</a:t>
            </a:r>
          </a:p>
        </p:txBody>
      </p:sp>
      <p:sp>
        <p:nvSpPr>
          <p:cNvPr id="3" name="Subtitle 2">
            <a:extLst>
              <a:ext uri="{FF2B5EF4-FFF2-40B4-BE49-F238E27FC236}">
                <a16:creationId xmlns:a16="http://schemas.microsoft.com/office/drawing/2014/main" id="{53114A79-7DD0-7B46-A8E9-EAA88A3135E7}"/>
              </a:ext>
            </a:extLst>
          </p:cNvPr>
          <p:cNvSpPr>
            <a:spLocks noGrp="1"/>
          </p:cNvSpPr>
          <p:nvPr>
            <p:ph type="subTitle" idx="1"/>
          </p:nvPr>
        </p:nvSpPr>
        <p:spPr>
          <a:xfrm>
            <a:off x="240323" y="1851842"/>
            <a:ext cx="4073769" cy="434395"/>
          </a:xfrm>
          <a:prstGeom prst="rect">
            <a:avLst/>
          </a:prstGeom>
        </p:spPr>
        <p:txBody>
          <a:bodyPr/>
          <a:lstStyle>
            <a:lvl1pPr marL="0" indent="0" algn="l">
              <a:buNone/>
              <a:defRPr sz="1800">
                <a:solidFill>
                  <a:schemeClr val="bg1"/>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pic>
        <p:nvPicPr>
          <p:cNvPr id="7" name="Picture 6">
            <a:extLst>
              <a:ext uri="{FF2B5EF4-FFF2-40B4-BE49-F238E27FC236}">
                <a16:creationId xmlns:a16="http://schemas.microsoft.com/office/drawing/2014/main" id="{4D0945ED-32D1-6248-8492-ABBC2976C4A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64917" y="4756071"/>
            <a:ext cx="2592324" cy="170688"/>
          </a:xfrm>
          <a:prstGeom prst="rect">
            <a:avLst/>
          </a:prstGeom>
        </p:spPr>
      </p:pic>
      <p:sp>
        <p:nvSpPr>
          <p:cNvPr id="8" name="Rectangle 7">
            <a:extLst>
              <a:ext uri="{FF2B5EF4-FFF2-40B4-BE49-F238E27FC236}">
                <a16:creationId xmlns:a16="http://schemas.microsoft.com/office/drawing/2014/main" id="{566CBDBD-9ADC-1748-BB4C-81AE22A45C8A}"/>
              </a:ext>
            </a:extLst>
          </p:cNvPr>
          <p:cNvSpPr/>
          <p:nvPr userDrawn="1"/>
        </p:nvSpPr>
        <p:spPr>
          <a:xfrm>
            <a:off x="7293076" y="4687527"/>
            <a:ext cx="1533881" cy="307777"/>
          </a:xfrm>
          <a:prstGeom prst="rect">
            <a:avLst/>
          </a:prstGeom>
        </p:spPr>
        <p:txBody>
          <a:bodyPr wrap="none">
            <a:spAutoFit/>
          </a:bodyPr>
          <a:lstStyle/>
          <a:p>
            <a:pPr eaLnBrk="1" hangingPunct="1"/>
            <a:r>
              <a:rPr lang="en-US" sz="1400" b="1" spc="-150" dirty="0">
                <a:solidFill>
                  <a:schemeClr val="bg1"/>
                </a:solidFill>
                <a:latin typeface="Arial" charset="0"/>
                <a:ea typeface="Arial" charset="0"/>
                <a:cs typeface="Arial" charset="0"/>
              </a:rPr>
              <a:t>#</a:t>
            </a:r>
            <a:r>
              <a:rPr lang="en-US" sz="1400" b="1" spc="-150" dirty="0" err="1">
                <a:solidFill>
                  <a:schemeClr val="bg1"/>
                </a:solidFill>
                <a:latin typeface="Arial" charset="0"/>
                <a:ea typeface="Arial" charset="0"/>
                <a:cs typeface="Arial" charset="0"/>
              </a:rPr>
              <a:t>EducationExistsTo</a:t>
            </a:r>
            <a:endParaRPr lang="en-US" altLang="en-US" sz="1400" dirty="0">
              <a:solidFill>
                <a:schemeClr val="bg1"/>
              </a:solidFill>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16F03325-5C85-304C-A221-5E4609559D4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6898" y="212086"/>
            <a:ext cx="865143" cy="865143"/>
          </a:xfrm>
          <a:prstGeom prst="rect">
            <a:avLst/>
          </a:prstGeom>
        </p:spPr>
      </p:pic>
    </p:spTree>
    <p:extLst>
      <p:ext uri="{BB962C8B-B14F-4D97-AF65-F5344CB8AC3E}">
        <p14:creationId xmlns:p14="http://schemas.microsoft.com/office/powerpoint/2010/main" val="1001637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9_Titl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FB87303-11D1-3042-8CCF-A1BF72B59D5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Title 1">
            <a:extLst>
              <a:ext uri="{FF2B5EF4-FFF2-40B4-BE49-F238E27FC236}">
                <a16:creationId xmlns:a16="http://schemas.microsoft.com/office/drawing/2014/main" id="{93768471-8777-B943-B58E-4689A6618DEB}"/>
              </a:ext>
            </a:extLst>
          </p:cNvPr>
          <p:cNvSpPr>
            <a:spLocks noGrp="1"/>
          </p:cNvSpPr>
          <p:nvPr>
            <p:ph type="ctrTitle" hasCustomPrompt="1"/>
          </p:nvPr>
        </p:nvSpPr>
        <p:spPr>
          <a:xfrm>
            <a:off x="240323" y="1252512"/>
            <a:ext cx="6858000" cy="580933"/>
          </a:xfrm>
          <a:prstGeom prst="rect">
            <a:avLst/>
          </a:prstGeom>
        </p:spPr>
        <p:txBody>
          <a:bodyPr anchor="b"/>
          <a:lstStyle>
            <a:lvl1pPr algn="l">
              <a:defRPr sz="3600" b="1" i="0" spc="-150">
                <a:solidFill>
                  <a:srgbClr val="F9B233"/>
                </a:solidFill>
                <a:latin typeface="Arial" panose="020B0604020202020204" pitchFamily="34" charset="0"/>
                <a:cs typeface="Arial" panose="020B0604020202020204" pitchFamily="34" charset="0"/>
              </a:defRPr>
            </a:lvl1pPr>
          </a:lstStyle>
          <a:p>
            <a:r>
              <a:rPr lang="en-US" dirty="0"/>
              <a:t>Divide Slide </a:t>
            </a:r>
            <a:r>
              <a:rPr lang="en-US" dirty="0" err="1"/>
              <a:t>mls</a:t>
            </a:r>
            <a:endParaRPr lang="en-US" dirty="0"/>
          </a:p>
        </p:txBody>
      </p:sp>
      <p:sp>
        <p:nvSpPr>
          <p:cNvPr id="3" name="Subtitle 2">
            <a:extLst>
              <a:ext uri="{FF2B5EF4-FFF2-40B4-BE49-F238E27FC236}">
                <a16:creationId xmlns:a16="http://schemas.microsoft.com/office/drawing/2014/main" id="{53114A79-7DD0-7B46-A8E9-EAA88A3135E7}"/>
              </a:ext>
            </a:extLst>
          </p:cNvPr>
          <p:cNvSpPr>
            <a:spLocks noGrp="1"/>
          </p:cNvSpPr>
          <p:nvPr>
            <p:ph type="subTitle" idx="1"/>
          </p:nvPr>
        </p:nvSpPr>
        <p:spPr>
          <a:xfrm>
            <a:off x="240323" y="1851841"/>
            <a:ext cx="4073769" cy="434395"/>
          </a:xfrm>
          <a:prstGeom prst="rect">
            <a:avLst/>
          </a:prstGeom>
        </p:spPr>
        <p:txBody>
          <a:bodyPr/>
          <a:lstStyle>
            <a:lvl1pPr marL="0" indent="0" algn="l">
              <a:buNone/>
              <a:defRPr sz="1800">
                <a:solidFill>
                  <a:schemeClr val="bg1"/>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pic>
        <p:nvPicPr>
          <p:cNvPr id="7" name="Picture 6">
            <a:extLst>
              <a:ext uri="{FF2B5EF4-FFF2-40B4-BE49-F238E27FC236}">
                <a16:creationId xmlns:a16="http://schemas.microsoft.com/office/drawing/2014/main" id="{C27193C4-1179-B44A-8EA3-71249D27DFE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64917" y="4756071"/>
            <a:ext cx="2592324" cy="170688"/>
          </a:xfrm>
          <a:prstGeom prst="rect">
            <a:avLst/>
          </a:prstGeom>
        </p:spPr>
      </p:pic>
      <p:sp>
        <p:nvSpPr>
          <p:cNvPr id="8" name="Rectangle 7">
            <a:extLst>
              <a:ext uri="{FF2B5EF4-FFF2-40B4-BE49-F238E27FC236}">
                <a16:creationId xmlns:a16="http://schemas.microsoft.com/office/drawing/2014/main" id="{A56E9CBC-721D-A644-A1B8-97F829183A82}"/>
              </a:ext>
            </a:extLst>
          </p:cNvPr>
          <p:cNvSpPr/>
          <p:nvPr userDrawn="1"/>
        </p:nvSpPr>
        <p:spPr>
          <a:xfrm>
            <a:off x="7293076" y="4687527"/>
            <a:ext cx="1533881" cy="307777"/>
          </a:xfrm>
          <a:prstGeom prst="rect">
            <a:avLst/>
          </a:prstGeom>
        </p:spPr>
        <p:txBody>
          <a:bodyPr wrap="none">
            <a:spAutoFit/>
          </a:bodyPr>
          <a:lstStyle/>
          <a:p>
            <a:pPr eaLnBrk="1" hangingPunct="1"/>
            <a:r>
              <a:rPr lang="en-US" sz="1400" b="1" spc="-150" dirty="0">
                <a:solidFill>
                  <a:schemeClr val="bg1"/>
                </a:solidFill>
                <a:latin typeface="Arial" charset="0"/>
                <a:ea typeface="Arial" charset="0"/>
                <a:cs typeface="Arial" charset="0"/>
              </a:rPr>
              <a:t>#</a:t>
            </a:r>
            <a:r>
              <a:rPr lang="en-US" sz="1400" b="1" spc="-150" dirty="0" err="1">
                <a:solidFill>
                  <a:schemeClr val="bg1"/>
                </a:solidFill>
                <a:latin typeface="Arial" charset="0"/>
                <a:ea typeface="Arial" charset="0"/>
                <a:cs typeface="Arial" charset="0"/>
              </a:rPr>
              <a:t>EducationExistsTo</a:t>
            </a:r>
            <a:endParaRPr lang="en-US" altLang="en-US" sz="1400" dirty="0">
              <a:solidFill>
                <a:schemeClr val="bg1"/>
              </a:solidFill>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38B17E9C-7EA0-1541-AA26-B8A67B320C07}"/>
              </a:ext>
            </a:extLst>
          </p:cNvPr>
          <p:cNvSpPr/>
          <p:nvPr userDrawn="1"/>
        </p:nvSpPr>
        <p:spPr>
          <a:xfrm>
            <a:off x="240323" y="212140"/>
            <a:ext cx="959370" cy="59984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solidFill>
                <a:schemeClr val="bg1"/>
              </a:solidFill>
            </a:endParaRPr>
          </a:p>
        </p:txBody>
      </p:sp>
      <p:pic>
        <p:nvPicPr>
          <p:cNvPr id="10" name="Picture 9">
            <a:extLst>
              <a:ext uri="{FF2B5EF4-FFF2-40B4-BE49-F238E27FC236}">
                <a16:creationId xmlns:a16="http://schemas.microsoft.com/office/drawing/2014/main" id="{28C259ED-54E1-2949-ADD0-1AADDE9215B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17089" y="304739"/>
            <a:ext cx="791967" cy="397536"/>
          </a:xfrm>
          <a:prstGeom prst="rect">
            <a:avLst/>
          </a:prstGeom>
        </p:spPr>
      </p:pic>
    </p:spTree>
    <p:extLst>
      <p:ext uri="{BB962C8B-B14F-4D97-AF65-F5344CB8AC3E}">
        <p14:creationId xmlns:p14="http://schemas.microsoft.com/office/powerpoint/2010/main" val="26111063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5_Title Slide">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1A5A4C6-6159-C040-B4F9-835E6152DC5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Title 1">
            <a:extLst>
              <a:ext uri="{FF2B5EF4-FFF2-40B4-BE49-F238E27FC236}">
                <a16:creationId xmlns:a16="http://schemas.microsoft.com/office/drawing/2014/main" id="{93768471-8777-B943-B58E-4689A6618DEB}"/>
              </a:ext>
            </a:extLst>
          </p:cNvPr>
          <p:cNvSpPr>
            <a:spLocks noGrp="1"/>
          </p:cNvSpPr>
          <p:nvPr>
            <p:ph type="ctrTitle" hasCustomPrompt="1"/>
          </p:nvPr>
        </p:nvSpPr>
        <p:spPr>
          <a:xfrm>
            <a:off x="240323" y="773480"/>
            <a:ext cx="6858000" cy="580933"/>
          </a:xfrm>
          <a:prstGeom prst="rect">
            <a:avLst/>
          </a:prstGeom>
        </p:spPr>
        <p:txBody>
          <a:bodyPr anchor="b"/>
          <a:lstStyle>
            <a:lvl1pPr algn="l">
              <a:defRPr sz="3600" b="1" i="0" spc="-150">
                <a:solidFill>
                  <a:srgbClr val="FF3CA7"/>
                </a:solidFill>
                <a:latin typeface="Arial" panose="020B0604020202020204" pitchFamily="34" charset="0"/>
                <a:cs typeface="Arial" panose="020B0604020202020204" pitchFamily="34" charset="0"/>
              </a:defRPr>
            </a:lvl1pPr>
          </a:lstStyle>
          <a:p>
            <a:r>
              <a:rPr lang="en-US" dirty="0"/>
              <a:t>Divide Slide</a:t>
            </a:r>
          </a:p>
        </p:txBody>
      </p:sp>
      <p:pic>
        <p:nvPicPr>
          <p:cNvPr id="7" name="Picture 6">
            <a:extLst>
              <a:ext uri="{FF2B5EF4-FFF2-40B4-BE49-F238E27FC236}">
                <a16:creationId xmlns:a16="http://schemas.microsoft.com/office/drawing/2014/main" id="{27D532AA-F78E-614B-80C7-0FCAB0D3193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64917" y="4756071"/>
            <a:ext cx="2592324" cy="170688"/>
          </a:xfrm>
          <a:prstGeom prst="rect">
            <a:avLst/>
          </a:prstGeom>
        </p:spPr>
      </p:pic>
      <p:sp>
        <p:nvSpPr>
          <p:cNvPr id="9" name="Subtitle 2">
            <a:extLst>
              <a:ext uri="{FF2B5EF4-FFF2-40B4-BE49-F238E27FC236}">
                <a16:creationId xmlns:a16="http://schemas.microsoft.com/office/drawing/2014/main" id="{9F3C6B30-4B22-844A-AEDB-FA0E9C4F3517}"/>
              </a:ext>
            </a:extLst>
          </p:cNvPr>
          <p:cNvSpPr txBox="1">
            <a:spLocks/>
          </p:cNvSpPr>
          <p:nvPr userDrawn="1"/>
        </p:nvSpPr>
        <p:spPr>
          <a:xfrm>
            <a:off x="240323" y="1369039"/>
            <a:ext cx="4073769" cy="434395"/>
          </a:xfrm>
          <a:prstGeom prst="rect">
            <a:avLst/>
          </a:prstGeom>
        </p:spPr>
        <p:txBody>
          <a:bodyPr/>
          <a:lstStyle>
            <a:lvl1pPr marL="0" indent="0" algn="l" defTabSz="685800" rtl="0" fontAlgn="base">
              <a:lnSpc>
                <a:spcPct val="90000"/>
              </a:lnSpc>
              <a:spcBef>
                <a:spcPts val="750"/>
              </a:spcBef>
              <a:spcAft>
                <a:spcPct val="0"/>
              </a:spcAft>
              <a:buFont typeface="Arial" panose="020B0604020202020204" pitchFamily="34" charset="0"/>
              <a:buNone/>
              <a:defRPr sz="1800" kern="1200">
                <a:solidFill>
                  <a:schemeClr val="bg1"/>
                </a:solidFill>
                <a:latin typeface="Arial" panose="020B0604020202020204" pitchFamily="34" charset="0"/>
                <a:ea typeface="+mn-ea"/>
                <a:cs typeface="Arial" panose="020B0604020202020204" pitchFamily="34" charset="0"/>
              </a:defRPr>
            </a:lvl1pPr>
            <a:lvl2pPr marL="342900" indent="0" algn="ctr" defTabSz="685800" rtl="0" fontAlgn="base">
              <a:lnSpc>
                <a:spcPct val="90000"/>
              </a:lnSpc>
              <a:spcBef>
                <a:spcPts val="375"/>
              </a:spcBef>
              <a:spcAft>
                <a:spcPct val="0"/>
              </a:spcAft>
              <a:buFont typeface="Arial" panose="020B0604020202020204" pitchFamily="34" charset="0"/>
              <a:buNone/>
              <a:defRPr sz="1500" kern="1200">
                <a:solidFill>
                  <a:schemeClr val="tx1"/>
                </a:solidFill>
                <a:latin typeface="+mn-lt"/>
                <a:ea typeface="+mn-ea"/>
                <a:cs typeface="+mn-cs"/>
              </a:defRPr>
            </a:lvl2pPr>
            <a:lvl3pPr marL="685800" indent="0" algn="ctr" defTabSz="685800" rtl="0" fontAlgn="base">
              <a:lnSpc>
                <a:spcPct val="90000"/>
              </a:lnSpc>
              <a:spcBef>
                <a:spcPts val="375"/>
              </a:spcBef>
              <a:spcAft>
                <a:spcPct val="0"/>
              </a:spcAft>
              <a:buFont typeface="Arial" panose="020B0604020202020204" pitchFamily="34" charset="0"/>
              <a:buNone/>
              <a:defRPr sz="1350" kern="1200">
                <a:solidFill>
                  <a:schemeClr val="tx1"/>
                </a:solidFill>
                <a:latin typeface="+mn-lt"/>
                <a:ea typeface="+mn-ea"/>
                <a:cs typeface="+mn-cs"/>
              </a:defRPr>
            </a:lvl3pPr>
            <a:lvl4pPr marL="1028700" indent="0" algn="ctr" defTabSz="685800" rtl="0" fontAlgn="base">
              <a:lnSpc>
                <a:spcPct val="90000"/>
              </a:lnSpc>
              <a:spcBef>
                <a:spcPts val="375"/>
              </a:spcBef>
              <a:spcAft>
                <a:spcPct val="0"/>
              </a:spcAft>
              <a:buFont typeface="Arial" panose="020B0604020202020204" pitchFamily="34" charset="0"/>
              <a:buNone/>
              <a:defRPr sz="1200" kern="1200">
                <a:solidFill>
                  <a:schemeClr val="tx1"/>
                </a:solidFill>
                <a:latin typeface="+mn-lt"/>
                <a:ea typeface="+mn-ea"/>
                <a:cs typeface="+mn-cs"/>
              </a:defRPr>
            </a:lvl4pPr>
            <a:lvl5pPr marL="1371600" indent="0" algn="ctr" defTabSz="685800" rtl="0" fontAlgn="base">
              <a:lnSpc>
                <a:spcPct val="90000"/>
              </a:lnSpc>
              <a:spcBef>
                <a:spcPts val="375"/>
              </a:spcBef>
              <a:spcAft>
                <a:spcPct val="0"/>
              </a:spcAft>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eaLnBrk="1" hangingPunct="1"/>
            <a:r>
              <a:rPr lang="en-US" dirty="0"/>
              <a:t>Click to edit Master subtitle style</a:t>
            </a:r>
          </a:p>
        </p:txBody>
      </p:sp>
      <p:sp>
        <p:nvSpPr>
          <p:cNvPr id="8" name="Rectangle 7">
            <a:extLst>
              <a:ext uri="{FF2B5EF4-FFF2-40B4-BE49-F238E27FC236}">
                <a16:creationId xmlns:a16="http://schemas.microsoft.com/office/drawing/2014/main" id="{202F64CB-5454-7A4E-9922-6D9600E8534D}"/>
              </a:ext>
            </a:extLst>
          </p:cNvPr>
          <p:cNvSpPr/>
          <p:nvPr userDrawn="1"/>
        </p:nvSpPr>
        <p:spPr>
          <a:xfrm>
            <a:off x="7293076" y="4687527"/>
            <a:ext cx="1533881" cy="307777"/>
          </a:xfrm>
          <a:prstGeom prst="rect">
            <a:avLst/>
          </a:prstGeom>
        </p:spPr>
        <p:txBody>
          <a:bodyPr wrap="none">
            <a:spAutoFit/>
          </a:bodyPr>
          <a:lstStyle/>
          <a:p>
            <a:pPr eaLnBrk="1" hangingPunct="1"/>
            <a:r>
              <a:rPr lang="en-US" sz="1400" b="1" spc="-150" dirty="0">
                <a:solidFill>
                  <a:schemeClr val="bg1"/>
                </a:solidFill>
                <a:latin typeface="Arial" charset="0"/>
                <a:ea typeface="Arial" charset="0"/>
                <a:cs typeface="Arial" charset="0"/>
              </a:rPr>
              <a:t>#</a:t>
            </a:r>
            <a:r>
              <a:rPr lang="en-US" sz="1400" b="1" spc="-150" dirty="0" err="1">
                <a:solidFill>
                  <a:schemeClr val="bg1"/>
                </a:solidFill>
                <a:latin typeface="Arial" charset="0"/>
                <a:ea typeface="Arial" charset="0"/>
                <a:cs typeface="Arial" charset="0"/>
              </a:rPr>
              <a:t>EducationExistsTo</a:t>
            </a:r>
            <a:endParaRPr lang="en-US" altLang="en-US" sz="1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001085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16_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B4F3791-7563-3C4D-9E95-D788B7D31DB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Title 1">
            <a:extLst>
              <a:ext uri="{FF2B5EF4-FFF2-40B4-BE49-F238E27FC236}">
                <a16:creationId xmlns:a16="http://schemas.microsoft.com/office/drawing/2014/main" id="{93768471-8777-B943-B58E-4689A6618DEB}"/>
              </a:ext>
            </a:extLst>
          </p:cNvPr>
          <p:cNvSpPr>
            <a:spLocks noGrp="1"/>
          </p:cNvSpPr>
          <p:nvPr>
            <p:ph type="ctrTitle" hasCustomPrompt="1"/>
          </p:nvPr>
        </p:nvSpPr>
        <p:spPr>
          <a:xfrm>
            <a:off x="240323" y="777026"/>
            <a:ext cx="6858000" cy="580933"/>
          </a:xfrm>
          <a:prstGeom prst="rect">
            <a:avLst/>
          </a:prstGeom>
        </p:spPr>
        <p:txBody>
          <a:bodyPr anchor="b"/>
          <a:lstStyle>
            <a:lvl1pPr algn="l">
              <a:defRPr sz="3600" b="1" i="0" spc="-150">
                <a:solidFill>
                  <a:srgbClr val="ADE600"/>
                </a:solidFill>
                <a:latin typeface="Arial" panose="020B0604020202020204" pitchFamily="34" charset="0"/>
                <a:cs typeface="Arial" panose="020B0604020202020204" pitchFamily="34" charset="0"/>
              </a:defRPr>
            </a:lvl1pPr>
          </a:lstStyle>
          <a:p>
            <a:r>
              <a:rPr lang="en-US" dirty="0"/>
              <a:t>Divide Slide</a:t>
            </a:r>
          </a:p>
        </p:txBody>
      </p:sp>
      <p:sp>
        <p:nvSpPr>
          <p:cNvPr id="3" name="Subtitle 2">
            <a:extLst>
              <a:ext uri="{FF2B5EF4-FFF2-40B4-BE49-F238E27FC236}">
                <a16:creationId xmlns:a16="http://schemas.microsoft.com/office/drawing/2014/main" id="{53114A79-7DD0-7B46-A8E9-EAA88A3135E7}"/>
              </a:ext>
            </a:extLst>
          </p:cNvPr>
          <p:cNvSpPr>
            <a:spLocks noGrp="1"/>
          </p:cNvSpPr>
          <p:nvPr>
            <p:ph type="subTitle" idx="1"/>
          </p:nvPr>
        </p:nvSpPr>
        <p:spPr>
          <a:xfrm>
            <a:off x="240323" y="1376357"/>
            <a:ext cx="4073769" cy="434395"/>
          </a:xfrm>
          <a:prstGeom prst="rect">
            <a:avLst/>
          </a:prstGeom>
        </p:spPr>
        <p:txBody>
          <a:bodyPr/>
          <a:lstStyle>
            <a:lvl1pPr marL="0" indent="0" algn="l">
              <a:buNone/>
              <a:defRPr sz="1800">
                <a:solidFill>
                  <a:schemeClr val="bg1"/>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pic>
        <p:nvPicPr>
          <p:cNvPr id="7" name="Picture 6">
            <a:extLst>
              <a:ext uri="{FF2B5EF4-FFF2-40B4-BE49-F238E27FC236}">
                <a16:creationId xmlns:a16="http://schemas.microsoft.com/office/drawing/2014/main" id="{4D0945ED-32D1-6248-8492-ABBC2976C4A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64917" y="4756071"/>
            <a:ext cx="2592324" cy="170688"/>
          </a:xfrm>
          <a:prstGeom prst="rect">
            <a:avLst/>
          </a:prstGeom>
        </p:spPr>
      </p:pic>
      <p:sp>
        <p:nvSpPr>
          <p:cNvPr id="8" name="Rectangle 7">
            <a:extLst>
              <a:ext uri="{FF2B5EF4-FFF2-40B4-BE49-F238E27FC236}">
                <a16:creationId xmlns:a16="http://schemas.microsoft.com/office/drawing/2014/main" id="{9FCC44FA-64B5-6E43-83DD-881B0A907C09}"/>
              </a:ext>
            </a:extLst>
          </p:cNvPr>
          <p:cNvSpPr/>
          <p:nvPr userDrawn="1"/>
        </p:nvSpPr>
        <p:spPr>
          <a:xfrm>
            <a:off x="7293076" y="4687527"/>
            <a:ext cx="1533881" cy="307777"/>
          </a:xfrm>
          <a:prstGeom prst="rect">
            <a:avLst/>
          </a:prstGeom>
        </p:spPr>
        <p:txBody>
          <a:bodyPr wrap="none">
            <a:spAutoFit/>
          </a:bodyPr>
          <a:lstStyle/>
          <a:p>
            <a:pPr eaLnBrk="1" hangingPunct="1"/>
            <a:r>
              <a:rPr lang="en-US" sz="1400" b="1" spc="-150" dirty="0">
                <a:solidFill>
                  <a:schemeClr val="bg1"/>
                </a:solidFill>
                <a:latin typeface="Arial" charset="0"/>
                <a:ea typeface="Arial" charset="0"/>
                <a:cs typeface="Arial" charset="0"/>
              </a:rPr>
              <a:t>#</a:t>
            </a:r>
            <a:r>
              <a:rPr lang="en-US" sz="1400" b="1" spc="-150" dirty="0" err="1">
                <a:solidFill>
                  <a:schemeClr val="bg1"/>
                </a:solidFill>
                <a:latin typeface="Arial" charset="0"/>
                <a:ea typeface="Arial" charset="0"/>
                <a:cs typeface="Arial" charset="0"/>
              </a:rPr>
              <a:t>EducationExistsTo</a:t>
            </a:r>
            <a:endParaRPr lang="en-US" altLang="en-US" sz="1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416334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17_Titl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FB87303-11D1-3042-8CCF-A1BF72B59D5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Title 1">
            <a:extLst>
              <a:ext uri="{FF2B5EF4-FFF2-40B4-BE49-F238E27FC236}">
                <a16:creationId xmlns:a16="http://schemas.microsoft.com/office/drawing/2014/main" id="{93768471-8777-B943-B58E-4689A6618DEB}"/>
              </a:ext>
            </a:extLst>
          </p:cNvPr>
          <p:cNvSpPr>
            <a:spLocks noGrp="1"/>
          </p:cNvSpPr>
          <p:nvPr>
            <p:ph type="ctrTitle" hasCustomPrompt="1"/>
          </p:nvPr>
        </p:nvSpPr>
        <p:spPr>
          <a:xfrm>
            <a:off x="240323" y="777025"/>
            <a:ext cx="6858000" cy="580933"/>
          </a:xfrm>
          <a:prstGeom prst="rect">
            <a:avLst/>
          </a:prstGeom>
        </p:spPr>
        <p:txBody>
          <a:bodyPr anchor="b"/>
          <a:lstStyle>
            <a:lvl1pPr algn="l">
              <a:defRPr sz="3600" b="1" i="0" spc="-150">
                <a:solidFill>
                  <a:srgbClr val="F9B233"/>
                </a:solidFill>
                <a:latin typeface="Arial" panose="020B0604020202020204" pitchFamily="34" charset="0"/>
                <a:cs typeface="Arial" panose="020B0604020202020204" pitchFamily="34" charset="0"/>
              </a:defRPr>
            </a:lvl1pPr>
          </a:lstStyle>
          <a:p>
            <a:r>
              <a:rPr lang="en-US" dirty="0"/>
              <a:t>Divide Slide</a:t>
            </a:r>
          </a:p>
        </p:txBody>
      </p:sp>
      <p:sp>
        <p:nvSpPr>
          <p:cNvPr id="3" name="Subtitle 2">
            <a:extLst>
              <a:ext uri="{FF2B5EF4-FFF2-40B4-BE49-F238E27FC236}">
                <a16:creationId xmlns:a16="http://schemas.microsoft.com/office/drawing/2014/main" id="{53114A79-7DD0-7B46-A8E9-EAA88A3135E7}"/>
              </a:ext>
            </a:extLst>
          </p:cNvPr>
          <p:cNvSpPr>
            <a:spLocks noGrp="1"/>
          </p:cNvSpPr>
          <p:nvPr>
            <p:ph type="subTitle" idx="1"/>
          </p:nvPr>
        </p:nvSpPr>
        <p:spPr>
          <a:xfrm>
            <a:off x="240323" y="1369039"/>
            <a:ext cx="4073769" cy="434395"/>
          </a:xfrm>
          <a:prstGeom prst="rect">
            <a:avLst/>
          </a:prstGeom>
        </p:spPr>
        <p:txBody>
          <a:bodyPr/>
          <a:lstStyle>
            <a:lvl1pPr marL="0" indent="0" algn="l">
              <a:buNone/>
              <a:defRPr sz="1800">
                <a:solidFill>
                  <a:schemeClr val="bg1"/>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pic>
        <p:nvPicPr>
          <p:cNvPr id="7" name="Picture 6">
            <a:extLst>
              <a:ext uri="{FF2B5EF4-FFF2-40B4-BE49-F238E27FC236}">
                <a16:creationId xmlns:a16="http://schemas.microsoft.com/office/drawing/2014/main" id="{C27193C4-1179-B44A-8EA3-71249D27DFE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64917" y="4756071"/>
            <a:ext cx="2592324" cy="170688"/>
          </a:xfrm>
          <a:prstGeom prst="rect">
            <a:avLst/>
          </a:prstGeom>
        </p:spPr>
      </p:pic>
      <p:sp>
        <p:nvSpPr>
          <p:cNvPr id="8" name="Rectangle 7">
            <a:extLst>
              <a:ext uri="{FF2B5EF4-FFF2-40B4-BE49-F238E27FC236}">
                <a16:creationId xmlns:a16="http://schemas.microsoft.com/office/drawing/2014/main" id="{74F7C24B-6EDB-2946-8E51-0AF4F568F9DC}"/>
              </a:ext>
            </a:extLst>
          </p:cNvPr>
          <p:cNvSpPr/>
          <p:nvPr userDrawn="1"/>
        </p:nvSpPr>
        <p:spPr>
          <a:xfrm>
            <a:off x="7293076" y="4687527"/>
            <a:ext cx="1533881" cy="307777"/>
          </a:xfrm>
          <a:prstGeom prst="rect">
            <a:avLst/>
          </a:prstGeom>
        </p:spPr>
        <p:txBody>
          <a:bodyPr wrap="none">
            <a:spAutoFit/>
          </a:bodyPr>
          <a:lstStyle/>
          <a:p>
            <a:pPr eaLnBrk="1" hangingPunct="1"/>
            <a:r>
              <a:rPr lang="en-US" sz="1400" b="1" spc="-150" dirty="0">
                <a:solidFill>
                  <a:schemeClr val="bg1"/>
                </a:solidFill>
                <a:latin typeface="Arial" charset="0"/>
                <a:ea typeface="Arial" charset="0"/>
                <a:cs typeface="Arial" charset="0"/>
              </a:rPr>
              <a:t>#</a:t>
            </a:r>
            <a:r>
              <a:rPr lang="en-US" sz="1400" b="1" spc="-150" dirty="0" err="1">
                <a:solidFill>
                  <a:schemeClr val="bg1"/>
                </a:solidFill>
                <a:latin typeface="Arial" charset="0"/>
                <a:ea typeface="Arial" charset="0"/>
                <a:cs typeface="Arial" charset="0"/>
              </a:rPr>
              <a:t>EducationExistsTo</a:t>
            </a:r>
            <a:endParaRPr lang="en-US" altLang="en-US" sz="1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234034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12_Titl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FB87303-11D1-3042-8CCF-A1BF72B59D5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Title 1">
            <a:extLst>
              <a:ext uri="{FF2B5EF4-FFF2-40B4-BE49-F238E27FC236}">
                <a16:creationId xmlns:a16="http://schemas.microsoft.com/office/drawing/2014/main" id="{93768471-8777-B943-B58E-4689A6618DEB}"/>
              </a:ext>
            </a:extLst>
          </p:cNvPr>
          <p:cNvSpPr>
            <a:spLocks noGrp="1"/>
          </p:cNvSpPr>
          <p:nvPr>
            <p:ph type="ctrTitle" hasCustomPrompt="1"/>
          </p:nvPr>
        </p:nvSpPr>
        <p:spPr>
          <a:xfrm>
            <a:off x="240323" y="923328"/>
            <a:ext cx="6858000" cy="580933"/>
          </a:xfrm>
          <a:prstGeom prst="rect">
            <a:avLst/>
          </a:prstGeom>
        </p:spPr>
        <p:txBody>
          <a:bodyPr anchor="b"/>
          <a:lstStyle>
            <a:lvl1pPr algn="l">
              <a:defRPr sz="3600" b="1" i="0" spc="-150">
                <a:solidFill>
                  <a:srgbClr val="FF3CA7"/>
                </a:solidFill>
                <a:latin typeface="Arial" panose="020B0604020202020204" pitchFamily="34" charset="0"/>
                <a:cs typeface="Arial" panose="020B0604020202020204" pitchFamily="34" charset="0"/>
              </a:defRPr>
            </a:lvl1pPr>
          </a:lstStyle>
          <a:p>
            <a:r>
              <a:rPr lang="en-US" dirty="0"/>
              <a:t>Divide Slide</a:t>
            </a:r>
          </a:p>
        </p:txBody>
      </p:sp>
      <p:sp>
        <p:nvSpPr>
          <p:cNvPr id="3" name="Subtitle 2">
            <a:extLst>
              <a:ext uri="{FF2B5EF4-FFF2-40B4-BE49-F238E27FC236}">
                <a16:creationId xmlns:a16="http://schemas.microsoft.com/office/drawing/2014/main" id="{53114A79-7DD0-7B46-A8E9-EAA88A3135E7}"/>
              </a:ext>
            </a:extLst>
          </p:cNvPr>
          <p:cNvSpPr>
            <a:spLocks noGrp="1"/>
          </p:cNvSpPr>
          <p:nvPr>
            <p:ph type="subTitle" idx="1"/>
          </p:nvPr>
        </p:nvSpPr>
        <p:spPr>
          <a:xfrm>
            <a:off x="240323" y="1515343"/>
            <a:ext cx="4073769" cy="434395"/>
          </a:xfrm>
          <a:prstGeom prst="rect">
            <a:avLst/>
          </a:prstGeom>
        </p:spPr>
        <p:txBody>
          <a:bodyPr/>
          <a:lstStyle>
            <a:lvl1pPr marL="0" indent="0" algn="l">
              <a:buNone/>
              <a:defRPr sz="1800">
                <a:solidFill>
                  <a:schemeClr val="tx1"/>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pic>
        <p:nvPicPr>
          <p:cNvPr id="6" name="Picture 5">
            <a:extLst>
              <a:ext uri="{FF2B5EF4-FFF2-40B4-BE49-F238E27FC236}">
                <a16:creationId xmlns:a16="http://schemas.microsoft.com/office/drawing/2014/main" id="{870DCBB7-3DFC-1E43-AF96-C88A421530A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64918" y="4739554"/>
            <a:ext cx="1736270" cy="218666"/>
          </a:xfrm>
          <a:prstGeom prst="rect">
            <a:avLst/>
          </a:prstGeom>
        </p:spPr>
      </p:pic>
      <p:sp>
        <p:nvSpPr>
          <p:cNvPr id="7" name="Rectangle 6">
            <a:extLst>
              <a:ext uri="{FF2B5EF4-FFF2-40B4-BE49-F238E27FC236}">
                <a16:creationId xmlns:a16="http://schemas.microsoft.com/office/drawing/2014/main" id="{56DA9C17-357C-F845-9E6A-02E19676AB10}"/>
              </a:ext>
            </a:extLst>
          </p:cNvPr>
          <p:cNvSpPr/>
          <p:nvPr userDrawn="1"/>
        </p:nvSpPr>
        <p:spPr>
          <a:xfrm>
            <a:off x="7293076" y="4687527"/>
            <a:ext cx="1533881" cy="307777"/>
          </a:xfrm>
          <a:prstGeom prst="rect">
            <a:avLst/>
          </a:prstGeom>
        </p:spPr>
        <p:txBody>
          <a:bodyPr wrap="none">
            <a:spAutoFit/>
          </a:bodyPr>
          <a:lstStyle/>
          <a:p>
            <a:pPr eaLnBrk="1" hangingPunct="1"/>
            <a:r>
              <a:rPr lang="en-US" sz="1400" b="1" spc="-150" dirty="0">
                <a:solidFill>
                  <a:schemeClr val="tx1"/>
                </a:solidFill>
                <a:latin typeface="Arial" charset="0"/>
                <a:ea typeface="Arial" charset="0"/>
                <a:cs typeface="Arial" charset="0"/>
              </a:rPr>
              <a:t>#</a:t>
            </a:r>
            <a:r>
              <a:rPr lang="en-US" sz="1400" b="1" spc="-150" dirty="0" err="1">
                <a:solidFill>
                  <a:schemeClr val="tx1"/>
                </a:solidFill>
                <a:latin typeface="Arial" charset="0"/>
                <a:ea typeface="Arial" charset="0"/>
                <a:cs typeface="Arial" charset="0"/>
              </a:rPr>
              <a:t>EducationExistsTo</a:t>
            </a:r>
            <a:endParaRPr lang="en-US" altLang="en-US" sz="1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73196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14_Titl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FB87303-11D1-3042-8CCF-A1BF72B59D5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Title 1">
            <a:extLst>
              <a:ext uri="{FF2B5EF4-FFF2-40B4-BE49-F238E27FC236}">
                <a16:creationId xmlns:a16="http://schemas.microsoft.com/office/drawing/2014/main" id="{93768471-8777-B943-B58E-4689A6618DEB}"/>
              </a:ext>
            </a:extLst>
          </p:cNvPr>
          <p:cNvSpPr>
            <a:spLocks noGrp="1"/>
          </p:cNvSpPr>
          <p:nvPr>
            <p:ph type="ctrTitle" hasCustomPrompt="1"/>
          </p:nvPr>
        </p:nvSpPr>
        <p:spPr>
          <a:xfrm>
            <a:off x="240323" y="1128156"/>
            <a:ext cx="6858000" cy="580933"/>
          </a:xfrm>
          <a:prstGeom prst="rect">
            <a:avLst/>
          </a:prstGeom>
        </p:spPr>
        <p:txBody>
          <a:bodyPr anchor="b"/>
          <a:lstStyle>
            <a:lvl1pPr algn="l">
              <a:defRPr sz="3600" b="1" i="0" spc="-150">
                <a:solidFill>
                  <a:srgbClr val="ADE600"/>
                </a:solidFill>
                <a:latin typeface="Arial" panose="020B0604020202020204" pitchFamily="34" charset="0"/>
                <a:cs typeface="Arial" panose="020B0604020202020204" pitchFamily="34" charset="0"/>
              </a:defRPr>
            </a:lvl1pPr>
          </a:lstStyle>
          <a:p>
            <a:r>
              <a:rPr lang="en-US" dirty="0"/>
              <a:t>Divide Slide</a:t>
            </a:r>
          </a:p>
        </p:txBody>
      </p:sp>
      <p:sp>
        <p:nvSpPr>
          <p:cNvPr id="3" name="Subtitle 2">
            <a:extLst>
              <a:ext uri="{FF2B5EF4-FFF2-40B4-BE49-F238E27FC236}">
                <a16:creationId xmlns:a16="http://schemas.microsoft.com/office/drawing/2014/main" id="{53114A79-7DD0-7B46-A8E9-EAA88A3135E7}"/>
              </a:ext>
            </a:extLst>
          </p:cNvPr>
          <p:cNvSpPr>
            <a:spLocks noGrp="1"/>
          </p:cNvSpPr>
          <p:nvPr>
            <p:ph type="subTitle" idx="1"/>
          </p:nvPr>
        </p:nvSpPr>
        <p:spPr>
          <a:xfrm>
            <a:off x="240323" y="1712853"/>
            <a:ext cx="4073769" cy="434395"/>
          </a:xfrm>
          <a:prstGeom prst="rect">
            <a:avLst/>
          </a:prstGeom>
        </p:spPr>
        <p:txBody>
          <a:bodyPr/>
          <a:lstStyle>
            <a:lvl1pPr marL="0" indent="0" algn="l">
              <a:buNone/>
              <a:defRPr sz="1800">
                <a:solidFill>
                  <a:schemeClr val="tx1"/>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pic>
        <p:nvPicPr>
          <p:cNvPr id="7" name="Picture 6">
            <a:extLst>
              <a:ext uri="{FF2B5EF4-FFF2-40B4-BE49-F238E27FC236}">
                <a16:creationId xmlns:a16="http://schemas.microsoft.com/office/drawing/2014/main" id="{5AC169C5-AB91-9048-A54F-8D949D7103E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65724" y="4757377"/>
            <a:ext cx="2616918" cy="172308"/>
          </a:xfrm>
          <a:prstGeom prst="rect">
            <a:avLst/>
          </a:prstGeom>
        </p:spPr>
      </p:pic>
      <p:sp>
        <p:nvSpPr>
          <p:cNvPr id="8" name="Rectangle 7">
            <a:extLst>
              <a:ext uri="{FF2B5EF4-FFF2-40B4-BE49-F238E27FC236}">
                <a16:creationId xmlns:a16="http://schemas.microsoft.com/office/drawing/2014/main" id="{296A9E32-9E7D-4340-B4DD-7F18E3108E24}"/>
              </a:ext>
            </a:extLst>
          </p:cNvPr>
          <p:cNvSpPr/>
          <p:nvPr userDrawn="1"/>
        </p:nvSpPr>
        <p:spPr>
          <a:xfrm>
            <a:off x="7293076" y="4687527"/>
            <a:ext cx="1533881" cy="307777"/>
          </a:xfrm>
          <a:prstGeom prst="rect">
            <a:avLst/>
          </a:prstGeom>
        </p:spPr>
        <p:txBody>
          <a:bodyPr wrap="none">
            <a:spAutoFit/>
          </a:bodyPr>
          <a:lstStyle/>
          <a:p>
            <a:pPr eaLnBrk="1" hangingPunct="1"/>
            <a:r>
              <a:rPr lang="en-US" sz="1400" b="1" spc="-150" dirty="0">
                <a:solidFill>
                  <a:schemeClr val="tx1"/>
                </a:solidFill>
                <a:latin typeface="Arial" charset="0"/>
                <a:ea typeface="Arial" charset="0"/>
                <a:cs typeface="Arial" charset="0"/>
              </a:rPr>
              <a:t>#</a:t>
            </a:r>
            <a:r>
              <a:rPr lang="en-US" sz="1400" b="1" spc="-150" dirty="0" err="1">
                <a:solidFill>
                  <a:schemeClr val="tx1"/>
                </a:solidFill>
                <a:latin typeface="Arial" charset="0"/>
                <a:ea typeface="Arial" charset="0"/>
                <a:cs typeface="Arial" charset="0"/>
              </a:rPr>
              <a:t>EducationExistsTo</a:t>
            </a:r>
            <a:endParaRPr lang="en-US" altLang="en-US" sz="1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830563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7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18F09B3-786A-E540-B65C-219DFFB957F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Title 1">
            <a:extLst>
              <a:ext uri="{FF2B5EF4-FFF2-40B4-BE49-F238E27FC236}">
                <a16:creationId xmlns:a16="http://schemas.microsoft.com/office/drawing/2014/main" id="{93768471-8777-B943-B58E-4689A6618DEB}"/>
              </a:ext>
            </a:extLst>
          </p:cNvPr>
          <p:cNvSpPr>
            <a:spLocks noGrp="1"/>
          </p:cNvSpPr>
          <p:nvPr>
            <p:ph type="ctrTitle" hasCustomPrompt="1"/>
          </p:nvPr>
        </p:nvSpPr>
        <p:spPr>
          <a:xfrm>
            <a:off x="240323" y="923328"/>
            <a:ext cx="6858000" cy="580933"/>
          </a:xfrm>
          <a:prstGeom prst="rect">
            <a:avLst/>
          </a:prstGeom>
        </p:spPr>
        <p:txBody>
          <a:bodyPr anchor="b"/>
          <a:lstStyle>
            <a:lvl1pPr algn="l">
              <a:defRPr sz="3600" b="1" i="0" spc="-150">
                <a:solidFill>
                  <a:srgbClr val="68A5DB"/>
                </a:solidFill>
                <a:latin typeface="Arial" panose="020B0604020202020204" pitchFamily="34" charset="0"/>
                <a:cs typeface="Arial" panose="020B0604020202020204" pitchFamily="34" charset="0"/>
              </a:defRPr>
            </a:lvl1pPr>
          </a:lstStyle>
          <a:p>
            <a:r>
              <a:rPr lang="en-US" dirty="0"/>
              <a:t>Divide Slide 04</a:t>
            </a:r>
          </a:p>
        </p:txBody>
      </p:sp>
      <p:sp>
        <p:nvSpPr>
          <p:cNvPr id="3" name="Subtitle 2">
            <a:extLst>
              <a:ext uri="{FF2B5EF4-FFF2-40B4-BE49-F238E27FC236}">
                <a16:creationId xmlns:a16="http://schemas.microsoft.com/office/drawing/2014/main" id="{53114A79-7DD0-7B46-A8E9-EAA88A3135E7}"/>
              </a:ext>
            </a:extLst>
          </p:cNvPr>
          <p:cNvSpPr>
            <a:spLocks noGrp="1"/>
          </p:cNvSpPr>
          <p:nvPr>
            <p:ph type="subTitle" idx="1"/>
          </p:nvPr>
        </p:nvSpPr>
        <p:spPr>
          <a:xfrm>
            <a:off x="240323" y="1515343"/>
            <a:ext cx="4073769" cy="434395"/>
          </a:xfrm>
          <a:prstGeom prst="rect">
            <a:avLst/>
          </a:prstGeom>
        </p:spPr>
        <p:txBody>
          <a:bodyPr/>
          <a:lstStyle>
            <a:lvl1pPr marL="0" indent="0" algn="l">
              <a:buNone/>
              <a:defRPr sz="1800">
                <a:solidFill>
                  <a:schemeClr val="bg1"/>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pic>
        <p:nvPicPr>
          <p:cNvPr id="8" name="Picture 7">
            <a:extLst>
              <a:ext uri="{FF2B5EF4-FFF2-40B4-BE49-F238E27FC236}">
                <a16:creationId xmlns:a16="http://schemas.microsoft.com/office/drawing/2014/main" id="{8F4ADC79-DA0B-4C45-870A-B32F4D47CC9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64917" y="4756071"/>
            <a:ext cx="2592324" cy="170688"/>
          </a:xfrm>
          <a:prstGeom prst="rect">
            <a:avLst/>
          </a:prstGeom>
        </p:spPr>
      </p:pic>
      <p:sp>
        <p:nvSpPr>
          <p:cNvPr id="9" name="Rectangle 8">
            <a:extLst>
              <a:ext uri="{FF2B5EF4-FFF2-40B4-BE49-F238E27FC236}">
                <a16:creationId xmlns:a16="http://schemas.microsoft.com/office/drawing/2014/main" id="{18A32F76-9EE4-9B4E-833B-EEF39FD21C9C}"/>
              </a:ext>
            </a:extLst>
          </p:cNvPr>
          <p:cNvSpPr/>
          <p:nvPr userDrawn="1"/>
        </p:nvSpPr>
        <p:spPr>
          <a:xfrm>
            <a:off x="7293076" y="4687527"/>
            <a:ext cx="1533881" cy="307777"/>
          </a:xfrm>
          <a:prstGeom prst="rect">
            <a:avLst/>
          </a:prstGeom>
        </p:spPr>
        <p:txBody>
          <a:bodyPr wrap="none">
            <a:spAutoFit/>
          </a:bodyPr>
          <a:lstStyle/>
          <a:p>
            <a:pPr eaLnBrk="1" hangingPunct="1"/>
            <a:r>
              <a:rPr lang="en-US" sz="1400" b="1" spc="-150" dirty="0">
                <a:solidFill>
                  <a:schemeClr val="bg1"/>
                </a:solidFill>
                <a:latin typeface="Arial" charset="0"/>
                <a:ea typeface="Arial" charset="0"/>
                <a:cs typeface="Arial" charset="0"/>
              </a:rPr>
              <a:t>#</a:t>
            </a:r>
            <a:r>
              <a:rPr lang="en-US" sz="1400" b="1" spc="-150" dirty="0" err="1">
                <a:solidFill>
                  <a:schemeClr val="bg1"/>
                </a:solidFill>
                <a:latin typeface="Arial" charset="0"/>
                <a:ea typeface="Arial" charset="0"/>
                <a:cs typeface="Arial" charset="0"/>
              </a:rPr>
              <a:t>EducationExistsTo</a:t>
            </a:r>
            <a:endParaRPr lang="en-US" altLang="en-US" sz="1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49587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45D5CC0-5A8F-6C4A-86FC-6BF4690AE5F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Title 1">
            <a:extLst>
              <a:ext uri="{FF2B5EF4-FFF2-40B4-BE49-F238E27FC236}">
                <a16:creationId xmlns:a16="http://schemas.microsoft.com/office/drawing/2014/main" id="{93768471-8777-B943-B58E-4689A6618DEB}"/>
              </a:ext>
            </a:extLst>
          </p:cNvPr>
          <p:cNvSpPr>
            <a:spLocks noGrp="1"/>
          </p:cNvSpPr>
          <p:nvPr>
            <p:ph type="ctrTitle" hasCustomPrompt="1"/>
          </p:nvPr>
        </p:nvSpPr>
        <p:spPr>
          <a:xfrm>
            <a:off x="264917" y="1356601"/>
            <a:ext cx="4264221" cy="628155"/>
          </a:xfrm>
          <a:prstGeom prst="rect">
            <a:avLst/>
          </a:prstGeom>
        </p:spPr>
        <p:txBody>
          <a:bodyPr anchor="b"/>
          <a:lstStyle>
            <a:lvl1pPr marL="0" marR="0" indent="0" algn="l" defTabSz="685800" rtl="0" eaLnBrk="1" fontAlgn="base" latinLnBrk="0" hangingPunct="1">
              <a:lnSpc>
                <a:spcPct val="90000"/>
              </a:lnSpc>
              <a:spcBef>
                <a:spcPct val="0"/>
              </a:spcBef>
              <a:spcAft>
                <a:spcPct val="0"/>
              </a:spcAft>
              <a:buClrTx/>
              <a:buSzTx/>
              <a:buFontTx/>
              <a:buNone/>
              <a:tabLst/>
              <a:defRPr lang="en-GB" sz="2400" b="0" i="1" u="none" strike="noStrike" smtClean="0">
                <a:solidFill>
                  <a:srgbClr val="FFF43F"/>
                </a:solidFill>
                <a:effectLst/>
                <a:latin typeface="Arial" panose="020B0604020202020204" pitchFamily="34" charset="0"/>
                <a:cs typeface="Arial" panose="020B0604020202020204" pitchFamily="34" charset="0"/>
              </a:defRPr>
            </a:lvl1pPr>
          </a:lstStyle>
          <a:p>
            <a:pPr marL="0" marR="0" lvl="0" indent="0" algn="l" defTabSz="685800" rtl="0" eaLnBrk="1" fontAlgn="base" latinLnBrk="0" hangingPunct="1">
              <a:lnSpc>
                <a:spcPct val="90000"/>
              </a:lnSpc>
              <a:spcBef>
                <a:spcPct val="0"/>
              </a:spcBef>
              <a:spcAft>
                <a:spcPct val="0"/>
              </a:spcAft>
              <a:buClrTx/>
              <a:buSzTx/>
              <a:buFontTx/>
              <a:buNone/>
              <a:tabLst/>
              <a:defRPr/>
            </a:pPr>
            <a:r>
              <a:rPr lang="en-US" dirty="0"/>
              <a:t>place testimonial text here”</a:t>
            </a:r>
          </a:p>
        </p:txBody>
      </p:sp>
      <p:pic>
        <p:nvPicPr>
          <p:cNvPr id="7" name="Picture 6">
            <a:extLst>
              <a:ext uri="{FF2B5EF4-FFF2-40B4-BE49-F238E27FC236}">
                <a16:creationId xmlns:a16="http://schemas.microsoft.com/office/drawing/2014/main" id="{D50D7783-EDB9-7F48-B51C-5F94E3B52D9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64917" y="4756071"/>
            <a:ext cx="2592324" cy="170688"/>
          </a:xfrm>
          <a:prstGeom prst="rect">
            <a:avLst/>
          </a:prstGeom>
        </p:spPr>
      </p:pic>
      <p:sp>
        <p:nvSpPr>
          <p:cNvPr id="4" name="Rectangle 3">
            <a:extLst>
              <a:ext uri="{FF2B5EF4-FFF2-40B4-BE49-F238E27FC236}">
                <a16:creationId xmlns:a16="http://schemas.microsoft.com/office/drawing/2014/main" id="{4597836B-ED65-9A45-BCF0-D82E8AB2B753}"/>
              </a:ext>
            </a:extLst>
          </p:cNvPr>
          <p:cNvSpPr/>
          <p:nvPr userDrawn="1"/>
        </p:nvSpPr>
        <p:spPr>
          <a:xfrm>
            <a:off x="264917" y="846946"/>
            <a:ext cx="1529179" cy="1323439"/>
          </a:xfrm>
          <a:prstGeom prst="rect">
            <a:avLst/>
          </a:prstGeom>
        </p:spPr>
        <p:txBody>
          <a:bodyPr wrap="square">
            <a:spAutoFit/>
          </a:bodyPr>
          <a:lstStyle/>
          <a:p>
            <a:r>
              <a:rPr lang="en-US" sz="8000" b="1" i="0" spc="-300" dirty="0">
                <a:solidFill>
                  <a:srgbClr val="FFF43F"/>
                </a:solidFill>
                <a:latin typeface="Arial Black" panose="020B0604020202020204" pitchFamily="34" charset="0"/>
                <a:cs typeface="Arial Black" panose="020B0604020202020204" pitchFamily="34" charset="0"/>
              </a:rPr>
              <a:t>“</a:t>
            </a:r>
          </a:p>
        </p:txBody>
      </p:sp>
      <p:sp>
        <p:nvSpPr>
          <p:cNvPr id="8" name="Rectangle 7">
            <a:extLst>
              <a:ext uri="{FF2B5EF4-FFF2-40B4-BE49-F238E27FC236}">
                <a16:creationId xmlns:a16="http://schemas.microsoft.com/office/drawing/2014/main" id="{0E481E8C-0EAF-7E47-8DA5-186486E16989}"/>
              </a:ext>
            </a:extLst>
          </p:cNvPr>
          <p:cNvSpPr/>
          <p:nvPr userDrawn="1"/>
        </p:nvSpPr>
        <p:spPr>
          <a:xfrm>
            <a:off x="7293076" y="4687527"/>
            <a:ext cx="1533881" cy="307777"/>
          </a:xfrm>
          <a:prstGeom prst="rect">
            <a:avLst/>
          </a:prstGeom>
        </p:spPr>
        <p:txBody>
          <a:bodyPr wrap="none">
            <a:spAutoFit/>
          </a:bodyPr>
          <a:lstStyle/>
          <a:p>
            <a:pPr eaLnBrk="1" hangingPunct="1"/>
            <a:r>
              <a:rPr lang="en-US" sz="1400" b="1" spc="-150" dirty="0">
                <a:solidFill>
                  <a:schemeClr val="bg1"/>
                </a:solidFill>
                <a:latin typeface="Arial" charset="0"/>
                <a:ea typeface="Arial" charset="0"/>
                <a:cs typeface="Arial" charset="0"/>
              </a:rPr>
              <a:t>#</a:t>
            </a:r>
            <a:r>
              <a:rPr lang="en-US" sz="1400" b="1" spc="-150" dirty="0" err="1">
                <a:solidFill>
                  <a:schemeClr val="bg1"/>
                </a:solidFill>
                <a:latin typeface="Arial" charset="0"/>
                <a:ea typeface="Arial" charset="0"/>
                <a:cs typeface="Arial" charset="0"/>
              </a:rPr>
              <a:t>EducationExistsTo</a:t>
            </a:r>
            <a:endParaRPr lang="en-US" altLang="en-US" sz="1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380756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3_Title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41CD1D1-500B-5349-92C1-8C57682064C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9980" y="-16863"/>
            <a:ext cx="9173980" cy="5160363"/>
          </a:xfrm>
          <a:prstGeom prst="rect">
            <a:avLst/>
          </a:prstGeom>
        </p:spPr>
      </p:pic>
      <p:sp>
        <p:nvSpPr>
          <p:cNvPr id="2" name="Title 1">
            <a:extLst>
              <a:ext uri="{FF2B5EF4-FFF2-40B4-BE49-F238E27FC236}">
                <a16:creationId xmlns:a16="http://schemas.microsoft.com/office/drawing/2014/main" id="{93768471-8777-B943-B58E-4689A6618DEB}"/>
              </a:ext>
            </a:extLst>
          </p:cNvPr>
          <p:cNvSpPr>
            <a:spLocks noGrp="1"/>
          </p:cNvSpPr>
          <p:nvPr>
            <p:ph type="ctrTitle" hasCustomPrompt="1"/>
          </p:nvPr>
        </p:nvSpPr>
        <p:spPr>
          <a:xfrm>
            <a:off x="264917" y="1334656"/>
            <a:ext cx="4264221" cy="628155"/>
          </a:xfrm>
          <a:prstGeom prst="rect">
            <a:avLst/>
          </a:prstGeom>
        </p:spPr>
        <p:txBody>
          <a:bodyPr anchor="b"/>
          <a:lstStyle>
            <a:lvl1pPr marL="0" marR="0" indent="0" algn="l" defTabSz="685800" rtl="0" eaLnBrk="1" fontAlgn="base" latinLnBrk="0" hangingPunct="1">
              <a:lnSpc>
                <a:spcPct val="90000"/>
              </a:lnSpc>
              <a:spcBef>
                <a:spcPct val="0"/>
              </a:spcBef>
              <a:spcAft>
                <a:spcPct val="0"/>
              </a:spcAft>
              <a:buClrTx/>
              <a:buSzTx/>
              <a:buFontTx/>
              <a:buNone/>
              <a:tabLst/>
              <a:defRPr lang="en-GB" sz="2400" b="0" i="1" u="none" strike="noStrike">
                <a:solidFill>
                  <a:srgbClr val="FF3CA7"/>
                </a:solidFill>
                <a:effectLst/>
                <a:latin typeface="Arial" panose="020B0604020202020204" pitchFamily="34" charset="0"/>
                <a:cs typeface="Arial" panose="020B0604020202020204" pitchFamily="34" charset="0"/>
              </a:defRPr>
            </a:lvl1pPr>
          </a:lstStyle>
          <a:p>
            <a:pPr marL="0" marR="0" lvl="0" indent="0" algn="l" defTabSz="685800" rtl="0" eaLnBrk="1" fontAlgn="base" latinLnBrk="0" hangingPunct="1">
              <a:lnSpc>
                <a:spcPct val="90000"/>
              </a:lnSpc>
              <a:spcBef>
                <a:spcPct val="0"/>
              </a:spcBef>
              <a:spcAft>
                <a:spcPct val="0"/>
              </a:spcAft>
              <a:buClrTx/>
              <a:buSzTx/>
              <a:buFontTx/>
              <a:buNone/>
              <a:tabLst/>
              <a:defRPr/>
            </a:pPr>
            <a:r>
              <a:rPr lang="en-US" dirty="0"/>
              <a:t>place testimonial text here”</a:t>
            </a:r>
          </a:p>
        </p:txBody>
      </p:sp>
      <p:sp>
        <p:nvSpPr>
          <p:cNvPr id="4" name="Rectangle 3">
            <a:extLst>
              <a:ext uri="{FF2B5EF4-FFF2-40B4-BE49-F238E27FC236}">
                <a16:creationId xmlns:a16="http://schemas.microsoft.com/office/drawing/2014/main" id="{4597836B-ED65-9A45-BCF0-D82E8AB2B753}"/>
              </a:ext>
            </a:extLst>
          </p:cNvPr>
          <p:cNvSpPr/>
          <p:nvPr userDrawn="1"/>
        </p:nvSpPr>
        <p:spPr>
          <a:xfrm>
            <a:off x="264917" y="846946"/>
            <a:ext cx="1529179" cy="1323439"/>
          </a:xfrm>
          <a:prstGeom prst="rect">
            <a:avLst/>
          </a:prstGeom>
        </p:spPr>
        <p:txBody>
          <a:bodyPr wrap="square">
            <a:spAutoFit/>
          </a:bodyPr>
          <a:lstStyle/>
          <a:p>
            <a:r>
              <a:rPr lang="en-US" sz="8000" b="1" i="0" spc="-300" dirty="0">
                <a:solidFill>
                  <a:srgbClr val="FF3CA7"/>
                </a:solidFill>
                <a:latin typeface="Arial Black" panose="020B0604020202020204" pitchFamily="34" charset="0"/>
                <a:cs typeface="Arial Black" panose="020B0604020202020204" pitchFamily="34" charset="0"/>
              </a:rPr>
              <a:t>“</a:t>
            </a:r>
          </a:p>
        </p:txBody>
      </p:sp>
      <p:pic>
        <p:nvPicPr>
          <p:cNvPr id="8" name="Picture 7">
            <a:extLst>
              <a:ext uri="{FF2B5EF4-FFF2-40B4-BE49-F238E27FC236}">
                <a16:creationId xmlns:a16="http://schemas.microsoft.com/office/drawing/2014/main" id="{038DDECB-5D90-6D43-937A-D36404B260C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65724" y="4757377"/>
            <a:ext cx="2616918" cy="172308"/>
          </a:xfrm>
          <a:prstGeom prst="rect">
            <a:avLst/>
          </a:prstGeom>
        </p:spPr>
      </p:pic>
      <p:sp>
        <p:nvSpPr>
          <p:cNvPr id="7" name="Rectangle 6">
            <a:extLst>
              <a:ext uri="{FF2B5EF4-FFF2-40B4-BE49-F238E27FC236}">
                <a16:creationId xmlns:a16="http://schemas.microsoft.com/office/drawing/2014/main" id="{062C81BA-A951-1D4C-989A-A479F3A9D6D0}"/>
              </a:ext>
            </a:extLst>
          </p:cNvPr>
          <p:cNvSpPr/>
          <p:nvPr userDrawn="1"/>
        </p:nvSpPr>
        <p:spPr>
          <a:xfrm>
            <a:off x="7293076" y="4687527"/>
            <a:ext cx="1533881" cy="307777"/>
          </a:xfrm>
          <a:prstGeom prst="rect">
            <a:avLst/>
          </a:prstGeom>
        </p:spPr>
        <p:txBody>
          <a:bodyPr wrap="none">
            <a:spAutoFit/>
          </a:bodyPr>
          <a:lstStyle/>
          <a:p>
            <a:pPr eaLnBrk="1" hangingPunct="1"/>
            <a:r>
              <a:rPr lang="en-US" sz="1400" b="1" spc="-150" dirty="0">
                <a:solidFill>
                  <a:schemeClr val="tx1"/>
                </a:solidFill>
                <a:latin typeface="Arial" charset="0"/>
                <a:ea typeface="Arial" charset="0"/>
                <a:cs typeface="Arial" charset="0"/>
              </a:rPr>
              <a:t>#</a:t>
            </a:r>
            <a:r>
              <a:rPr lang="en-US" sz="1400" b="1" spc="-150" dirty="0" err="1">
                <a:solidFill>
                  <a:schemeClr val="tx1"/>
                </a:solidFill>
                <a:latin typeface="Arial" charset="0"/>
                <a:ea typeface="Arial" charset="0"/>
                <a:cs typeface="Arial" charset="0"/>
              </a:rPr>
              <a:t>EducationExistsTo</a:t>
            </a:r>
            <a:endParaRPr lang="en-US" altLang="en-US" sz="1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54980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B2EC670-F784-C043-8403-E86137F2E1A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4" name="Rectangle 3">
            <a:extLst>
              <a:ext uri="{FF2B5EF4-FFF2-40B4-BE49-F238E27FC236}">
                <a16:creationId xmlns:a16="http://schemas.microsoft.com/office/drawing/2014/main" id="{B9568AF4-8F64-E84D-AFA2-C3A86F679BEA}"/>
              </a:ext>
            </a:extLst>
          </p:cNvPr>
          <p:cNvSpPr/>
          <p:nvPr userDrawn="1"/>
        </p:nvSpPr>
        <p:spPr>
          <a:xfrm>
            <a:off x="7293076" y="4687527"/>
            <a:ext cx="1533881" cy="307777"/>
          </a:xfrm>
          <a:prstGeom prst="rect">
            <a:avLst/>
          </a:prstGeom>
        </p:spPr>
        <p:txBody>
          <a:bodyPr wrap="none">
            <a:spAutoFit/>
          </a:bodyPr>
          <a:lstStyle/>
          <a:p>
            <a:pPr eaLnBrk="1" hangingPunct="1"/>
            <a:r>
              <a:rPr lang="en-US" sz="1400" b="1" spc="-150" dirty="0">
                <a:solidFill>
                  <a:schemeClr val="bg1"/>
                </a:solidFill>
                <a:latin typeface="Arial" charset="0"/>
                <a:ea typeface="Arial" charset="0"/>
                <a:cs typeface="Arial" charset="0"/>
              </a:rPr>
              <a:t>#</a:t>
            </a:r>
            <a:r>
              <a:rPr lang="en-US" sz="1400" b="1" spc="-150" dirty="0" err="1">
                <a:solidFill>
                  <a:schemeClr val="bg1"/>
                </a:solidFill>
                <a:latin typeface="Arial" charset="0"/>
                <a:ea typeface="Arial" charset="0"/>
                <a:cs typeface="Arial" charset="0"/>
              </a:rPr>
              <a:t>EducationExistsTo</a:t>
            </a:r>
            <a:endParaRPr lang="en-US" altLang="en-US" sz="1400" dirty="0">
              <a:solidFill>
                <a:schemeClr val="bg1"/>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81853949-B40F-7D47-B897-C1D8029E720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64917" y="4756071"/>
            <a:ext cx="2592324" cy="170688"/>
          </a:xfrm>
          <a:prstGeom prst="rect">
            <a:avLst/>
          </a:prstGeom>
        </p:spPr>
      </p:pic>
    </p:spTree>
    <p:extLst>
      <p:ext uri="{BB962C8B-B14F-4D97-AF65-F5344CB8AC3E}">
        <p14:creationId xmlns:p14="http://schemas.microsoft.com/office/powerpoint/2010/main" val="10992869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DD3A6C0-F225-E045-A558-BD31DB7C56E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373086" y="555276"/>
            <a:ext cx="6662058" cy="4588224"/>
          </a:xfrm>
          <a:prstGeom prst="rect">
            <a:avLst/>
          </a:prstGeom>
        </p:spPr>
      </p:pic>
      <p:sp>
        <p:nvSpPr>
          <p:cNvPr id="2" name="Title 1">
            <a:extLst>
              <a:ext uri="{FF2B5EF4-FFF2-40B4-BE49-F238E27FC236}">
                <a16:creationId xmlns:a16="http://schemas.microsoft.com/office/drawing/2014/main" id="{93768471-8777-B943-B58E-4689A6618DEB}"/>
              </a:ext>
            </a:extLst>
          </p:cNvPr>
          <p:cNvSpPr>
            <a:spLocks noGrp="1"/>
          </p:cNvSpPr>
          <p:nvPr>
            <p:ph type="ctrTitle" hasCustomPrompt="1"/>
          </p:nvPr>
        </p:nvSpPr>
        <p:spPr>
          <a:xfrm>
            <a:off x="240323" y="651997"/>
            <a:ext cx="7103906" cy="1750520"/>
          </a:xfrm>
          <a:prstGeom prst="rect">
            <a:avLst/>
          </a:prstGeom>
        </p:spPr>
        <p:txBody>
          <a:bodyPr anchor="b"/>
          <a:lstStyle>
            <a:lvl1pPr algn="l">
              <a:defRPr sz="10000" b="1" i="0" spc="-700" baseline="0">
                <a:latin typeface="Arial" panose="020B0604020202020204" pitchFamily="34" charset="0"/>
                <a:cs typeface="Arial" panose="020B0604020202020204" pitchFamily="34" charset="0"/>
              </a:defRPr>
            </a:lvl1pPr>
          </a:lstStyle>
          <a:p>
            <a:r>
              <a:rPr lang="en-US" dirty="0"/>
              <a:t>Thank You</a:t>
            </a:r>
          </a:p>
        </p:txBody>
      </p:sp>
      <p:pic>
        <p:nvPicPr>
          <p:cNvPr id="8" name="Picture 7">
            <a:extLst>
              <a:ext uri="{FF2B5EF4-FFF2-40B4-BE49-F238E27FC236}">
                <a16:creationId xmlns:a16="http://schemas.microsoft.com/office/drawing/2014/main" id="{BE0D5B65-E49D-2147-838D-13254636AF7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65724" y="4757377"/>
            <a:ext cx="2616918" cy="172308"/>
          </a:xfrm>
          <a:prstGeom prst="rect">
            <a:avLst/>
          </a:prstGeom>
        </p:spPr>
      </p:pic>
      <p:sp>
        <p:nvSpPr>
          <p:cNvPr id="6" name="Rectangle 5">
            <a:extLst>
              <a:ext uri="{FF2B5EF4-FFF2-40B4-BE49-F238E27FC236}">
                <a16:creationId xmlns:a16="http://schemas.microsoft.com/office/drawing/2014/main" id="{500F41EB-3B84-F843-8F28-287C112C5BCD}"/>
              </a:ext>
            </a:extLst>
          </p:cNvPr>
          <p:cNvSpPr/>
          <p:nvPr userDrawn="1"/>
        </p:nvSpPr>
        <p:spPr>
          <a:xfrm>
            <a:off x="7293076" y="4687527"/>
            <a:ext cx="1533881" cy="307777"/>
          </a:xfrm>
          <a:prstGeom prst="rect">
            <a:avLst/>
          </a:prstGeom>
        </p:spPr>
        <p:txBody>
          <a:bodyPr wrap="none">
            <a:spAutoFit/>
          </a:bodyPr>
          <a:lstStyle/>
          <a:p>
            <a:pPr eaLnBrk="1" hangingPunct="1"/>
            <a:r>
              <a:rPr lang="en-US" sz="1400" b="1" spc="-150" dirty="0">
                <a:solidFill>
                  <a:schemeClr val="tx1"/>
                </a:solidFill>
                <a:latin typeface="Arial" charset="0"/>
                <a:ea typeface="Arial" charset="0"/>
                <a:cs typeface="Arial" charset="0"/>
              </a:rPr>
              <a:t>#</a:t>
            </a:r>
            <a:r>
              <a:rPr lang="en-US" sz="1400" b="1" spc="-150" dirty="0" err="1">
                <a:solidFill>
                  <a:schemeClr val="tx1"/>
                </a:solidFill>
                <a:latin typeface="Arial" charset="0"/>
                <a:ea typeface="Arial" charset="0"/>
                <a:cs typeface="Arial" charset="0"/>
              </a:rPr>
              <a:t>EducationExistsTo</a:t>
            </a:r>
            <a:endParaRPr lang="en-US" altLang="en-US" sz="1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601076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6E4F751-F6E1-D44F-B88C-E34B2B644AB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327696" y="0"/>
            <a:ext cx="5197294" cy="5143500"/>
          </a:xfrm>
          <a:prstGeom prst="rect">
            <a:avLst/>
          </a:prstGeom>
        </p:spPr>
      </p:pic>
      <p:sp>
        <p:nvSpPr>
          <p:cNvPr id="8" name="TextBox 7">
            <a:extLst>
              <a:ext uri="{FF2B5EF4-FFF2-40B4-BE49-F238E27FC236}">
                <a16:creationId xmlns:a16="http://schemas.microsoft.com/office/drawing/2014/main" id="{48B87D7B-A02D-734D-B3DC-EFC5D88E9900}"/>
              </a:ext>
            </a:extLst>
          </p:cNvPr>
          <p:cNvSpPr txBox="1"/>
          <p:nvPr userDrawn="1"/>
        </p:nvSpPr>
        <p:spPr>
          <a:xfrm>
            <a:off x="491391" y="697842"/>
            <a:ext cx="8737600" cy="2291781"/>
          </a:xfrm>
          <a:prstGeom prst="rect">
            <a:avLst/>
          </a:prstGeom>
          <a:noFill/>
        </p:spPr>
        <p:txBody>
          <a:bodyPr wrap="square" rtlCol="0">
            <a:spAutoFit/>
          </a:bodyPr>
          <a:lstStyle/>
          <a:p>
            <a:pPr>
              <a:lnSpc>
                <a:spcPts val="8540"/>
              </a:lnSpc>
            </a:pPr>
            <a:r>
              <a:rPr lang="en-US" sz="10000" b="1" spc="-550" dirty="0">
                <a:latin typeface="Arial" charset="0"/>
                <a:ea typeface="Arial" charset="0"/>
                <a:cs typeface="Arial" charset="0"/>
              </a:rPr>
              <a:t>Education </a:t>
            </a:r>
            <a:br>
              <a:rPr lang="en-US" sz="10000" b="1" spc="-550" dirty="0">
                <a:latin typeface="Arial" charset="0"/>
                <a:ea typeface="Arial" charset="0"/>
                <a:cs typeface="Arial" charset="0"/>
              </a:rPr>
            </a:br>
            <a:r>
              <a:rPr lang="en-US" sz="10000" b="1" spc="-550" dirty="0">
                <a:latin typeface="Arial" charset="0"/>
                <a:ea typeface="Arial" charset="0"/>
                <a:cs typeface="Arial" charset="0"/>
              </a:rPr>
              <a:t>exists to</a:t>
            </a:r>
            <a:r>
              <a:rPr lang="mr-IN" sz="10000" b="1" spc="-550" dirty="0">
                <a:latin typeface="Arial" charset="0"/>
                <a:ea typeface="Arial" charset="0"/>
                <a:cs typeface="Arial" charset="0"/>
              </a:rPr>
              <a:t>…</a:t>
            </a:r>
            <a:endParaRPr lang="en-US" sz="10000" b="1" spc="-550" dirty="0">
              <a:latin typeface="Arial" charset="0"/>
              <a:ea typeface="Arial" charset="0"/>
              <a:cs typeface="Arial" charset="0"/>
            </a:endParaRPr>
          </a:p>
        </p:txBody>
      </p:sp>
      <p:pic>
        <p:nvPicPr>
          <p:cNvPr id="7" name="Picture 6">
            <a:extLst>
              <a:ext uri="{FF2B5EF4-FFF2-40B4-BE49-F238E27FC236}">
                <a16:creationId xmlns:a16="http://schemas.microsoft.com/office/drawing/2014/main" id="{EFA37EF1-56E1-BA47-A1F1-64D9BF66B07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65724" y="4757377"/>
            <a:ext cx="2616918" cy="172308"/>
          </a:xfrm>
          <a:prstGeom prst="rect">
            <a:avLst/>
          </a:prstGeom>
        </p:spPr>
      </p:pic>
      <p:sp>
        <p:nvSpPr>
          <p:cNvPr id="9" name="Rectangle 8">
            <a:extLst>
              <a:ext uri="{FF2B5EF4-FFF2-40B4-BE49-F238E27FC236}">
                <a16:creationId xmlns:a16="http://schemas.microsoft.com/office/drawing/2014/main" id="{CA7F6EEE-9C30-7146-BE89-F632112163DC}"/>
              </a:ext>
            </a:extLst>
          </p:cNvPr>
          <p:cNvSpPr/>
          <p:nvPr userDrawn="1"/>
        </p:nvSpPr>
        <p:spPr>
          <a:xfrm>
            <a:off x="7293076" y="4687527"/>
            <a:ext cx="1533881" cy="307777"/>
          </a:xfrm>
          <a:prstGeom prst="rect">
            <a:avLst/>
          </a:prstGeom>
        </p:spPr>
        <p:txBody>
          <a:bodyPr wrap="none">
            <a:spAutoFit/>
          </a:bodyPr>
          <a:lstStyle/>
          <a:p>
            <a:pPr eaLnBrk="1" hangingPunct="1"/>
            <a:r>
              <a:rPr lang="en-US" sz="1400" b="1" spc="-150" dirty="0">
                <a:solidFill>
                  <a:schemeClr val="tx1"/>
                </a:solidFill>
                <a:latin typeface="Arial" charset="0"/>
                <a:ea typeface="Arial" charset="0"/>
                <a:cs typeface="Arial" charset="0"/>
              </a:rPr>
              <a:t>#</a:t>
            </a:r>
            <a:r>
              <a:rPr lang="en-US" sz="1400" b="1" spc="-150" dirty="0" err="1">
                <a:solidFill>
                  <a:schemeClr val="tx1"/>
                </a:solidFill>
                <a:latin typeface="Arial" charset="0"/>
                <a:ea typeface="Arial" charset="0"/>
                <a:cs typeface="Arial" charset="0"/>
              </a:rPr>
              <a:t>EducationExistsTo</a:t>
            </a:r>
            <a:endParaRPr lang="en-US" altLang="en-US" sz="1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302009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0C5C38A0-2010-A444-9A3C-97D441E9CF2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688114" y="2639612"/>
            <a:ext cx="4453757" cy="2518402"/>
          </a:xfrm>
          <a:prstGeom prst="rect">
            <a:avLst/>
          </a:prstGeom>
        </p:spPr>
      </p:pic>
      <p:pic>
        <p:nvPicPr>
          <p:cNvPr id="8" name="Picture 7">
            <a:extLst>
              <a:ext uri="{FF2B5EF4-FFF2-40B4-BE49-F238E27FC236}">
                <a16:creationId xmlns:a16="http://schemas.microsoft.com/office/drawing/2014/main" id="{46CFA495-478B-7E48-B676-40935D260B4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65724" y="4757377"/>
            <a:ext cx="2616918" cy="172308"/>
          </a:xfrm>
          <a:prstGeom prst="rect">
            <a:avLst/>
          </a:prstGeom>
        </p:spPr>
      </p:pic>
      <p:sp>
        <p:nvSpPr>
          <p:cNvPr id="5" name="Rectangle 4">
            <a:extLst>
              <a:ext uri="{FF2B5EF4-FFF2-40B4-BE49-F238E27FC236}">
                <a16:creationId xmlns:a16="http://schemas.microsoft.com/office/drawing/2014/main" id="{B6727EF5-C8BC-EB41-AA89-8BD0B210490E}"/>
              </a:ext>
            </a:extLst>
          </p:cNvPr>
          <p:cNvSpPr/>
          <p:nvPr userDrawn="1"/>
        </p:nvSpPr>
        <p:spPr>
          <a:xfrm>
            <a:off x="7293076" y="4687527"/>
            <a:ext cx="1533881" cy="307777"/>
          </a:xfrm>
          <a:prstGeom prst="rect">
            <a:avLst/>
          </a:prstGeom>
        </p:spPr>
        <p:txBody>
          <a:bodyPr wrap="none">
            <a:spAutoFit/>
          </a:bodyPr>
          <a:lstStyle/>
          <a:p>
            <a:pPr eaLnBrk="1" hangingPunct="1"/>
            <a:r>
              <a:rPr lang="en-US" sz="1400" b="1" spc="-150" dirty="0">
                <a:solidFill>
                  <a:schemeClr val="bg1"/>
                </a:solidFill>
                <a:latin typeface="Arial" charset="0"/>
                <a:ea typeface="Arial" charset="0"/>
                <a:cs typeface="Arial" charset="0"/>
              </a:rPr>
              <a:t>#</a:t>
            </a:r>
            <a:r>
              <a:rPr lang="en-US" sz="1400" b="1" spc="-150" dirty="0" err="1">
                <a:solidFill>
                  <a:schemeClr val="bg1"/>
                </a:solidFill>
                <a:latin typeface="Arial" charset="0"/>
                <a:ea typeface="Arial" charset="0"/>
                <a:cs typeface="Arial" charset="0"/>
              </a:rPr>
              <a:t>EducationExistsTo</a:t>
            </a:r>
            <a:endParaRPr lang="en-US" altLang="en-US" sz="1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131718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0C5C38A0-2010-A444-9A3C-97D441E9CF2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688114" y="2639612"/>
            <a:ext cx="4453757" cy="2518402"/>
          </a:xfrm>
          <a:prstGeom prst="rect">
            <a:avLst/>
          </a:prstGeom>
        </p:spPr>
      </p:pic>
      <p:sp>
        <p:nvSpPr>
          <p:cNvPr id="2" name="Title 1">
            <a:extLst>
              <a:ext uri="{FF2B5EF4-FFF2-40B4-BE49-F238E27FC236}">
                <a16:creationId xmlns:a16="http://schemas.microsoft.com/office/drawing/2014/main" id="{93768471-8777-B943-B58E-4689A6618DEB}"/>
              </a:ext>
            </a:extLst>
          </p:cNvPr>
          <p:cNvSpPr>
            <a:spLocks noGrp="1"/>
          </p:cNvSpPr>
          <p:nvPr>
            <p:ph type="ctrTitle" hasCustomPrompt="1"/>
          </p:nvPr>
        </p:nvSpPr>
        <p:spPr>
          <a:xfrm>
            <a:off x="240323" y="480645"/>
            <a:ext cx="6858000" cy="580933"/>
          </a:xfrm>
          <a:prstGeom prst="rect">
            <a:avLst/>
          </a:prstGeom>
        </p:spPr>
        <p:txBody>
          <a:bodyPr anchor="b"/>
          <a:lstStyle>
            <a:lvl1pPr algn="l">
              <a:defRPr sz="3600" b="1" i="0" spc="-150">
                <a:latin typeface="Arial" panose="020B0604020202020204" pitchFamily="34" charset="0"/>
                <a:cs typeface="Arial" panose="020B0604020202020204" pitchFamily="34" charset="0"/>
              </a:defRPr>
            </a:lvl1pPr>
          </a:lstStyle>
          <a:p>
            <a:r>
              <a:rPr lang="en-US" dirty="0"/>
              <a:t>Page Header</a:t>
            </a:r>
          </a:p>
        </p:txBody>
      </p:sp>
      <p:sp>
        <p:nvSpPr>
          <p:cNvPr id="3" name="Subtitle 2">
            <a:extLst>
              <a:ext uri="{FF2B5EF4-FFF2-40B4-BE49-F238E27FC236}">
                <a16:creationId xmlns:a16="http://schemas.microsoft.com/office/drawing/2014/main" id="{53114A79-7DD0-7B46-A8E9-EAA88A3135E7}"/>
              </a:ext>
            </a:extLst>
          </p:cNvPr>
          <p:cNvSpPr>
            <a:spLocks noGrp="1"/>
          </p:cNvSpPr>
          <p:nvPr>
            <p:ph type="subTitle" idx="1"/>
          </p:nvPr>
        </p:nvSpPr>
        <p:spPr>
          <a:xfrm>
            <a:off x="240323" y="1072660"/>
            <a:ext cx="4073769" cy="434395"/>
          </a:xfrm>
          <a:prstGeom prst="rect">
            <a:avLst/>
          </a:prstGeom>
        </p:spPr>
        <p:txBody>
          <a:bodyPr/>
          <a:lstStyle>
            <a:lvl1pPr marL="0" indent="0" algn="l">
              <a:buNone/>
              <a:defRPr sz="1800">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pic>
        <p:nvPicPr>
          <p:cNvPr id="8" name="Picture 7">
            <a:extLst>
              <a:ext uri="{FF2B5EF4-FFF2-40B4-BE49-F238E27FC236}">
                <a16:creationId xmlns:a16="http://schemas.microsoft.com/office/drawing/2014/main" id="{46CFA495-478B-7E48-B676-40935D260B4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65724" y="4757377"/>
            <a:ext cx="2616918" cy="172308"/>
          </a:xfrm>
          <a:prstGeom prst="rect">
            <a:avLst/>
          </a:prstGeom>
        </p:spPr>
      </p:pic>
      <p:sp>
        <p:nvSpPr>
          <p:cNvPr id="7" name="Rectangle 6">
            <a:extLst>
              <a:ext uri="{FF2B5EF4-FFF2-40B4-BE49-F238E27FC236}">
                <a16:creationId xmlns:a16="http://schemas.microsoft.com/office/drawing/2014/main" id="{9B65E42D-51CC-A243-BD94-8A716AAEA372}"/>
              </a:ext>
            </a:extLst>
          </p:cNvPr>
          <p:cNvSpPr/>
          <p:nvPr userDrawn="1"/>
        </p:nvSpPr>
        <p:spPr>
          <a:xfrm>
            <a:off x="7293076" y="4687527"/>
            <a:ext cx="1533881" cy="307777"/>
          </a:xfrm>
          <a:prstGeom prst="rect">
            <a:avLst/>
          </a:prstGeom>
        </p:spPr>
        <p:txBody>
          <a:bodyPr wrap="none">
            <a:spAutoFit/>
          </a:bodyPr>
          <a:lstStyle/>
          <a:p>
            <a:pPr eaLnBrk="1" hangingPunct="1"/>
            <a:r>
              <a:rPr lang="en-US" sz="1400" b="1" spc="-150" dirty="0">
                <a:solidFill>
                  <a:schemeClr val="bg1"/>
                </a:solidFill>
                <a:latin typeface="Arial" charset="0"/>
                <a:ea typeface="Arial" charset="0"/>
                <a:cs typeface="Arial" charset="0"/>
              </a:rPr>
              <a:t>#</a:t>
            </a:r>
            <a:r>
              <a:rPr lang="en-US" sz="1400" b="1" spc="-150" dirty="0" err="1">
                <a:solidFill>
                  <a:schemeClr val="bg1"/>
                </a:solidFill>
                <a:latin typeface="Arial" charset="0"/>
                <a:ea typeface="Arial" charset="0"/>
                <a:cs typeface="Arial" charset="0"/>
              </a:rPr>
              <a:t>EducationExistsTo</a:t>
            </a:r>
            <a:endParaRPr lang="en-US" altLang="en-US" sz="1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52580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C58E4AB0-A40F-F847-9E3C-8E9E82159DE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516914" y="3192232"/>
            <a:ext cx="2627085" cy="1951267"/>
          </a:xfrm>
          <a:prstGeom prst="rect">
            <a:avLst/>
          </a:prstGeom>
        </p:spPr>
      </p:pic>
      <p:sp>
        <p:nvSpPr>
          <p:cNvPr id="2" name="Title 1">
            <a:extLst>
              <a:ext uri="{FF2B5EF4-FFF2-40B4-BE49-F238E27FC236}">
                <a16:creationId xmlns:a16="http://schemas.microsoft.com/office/drawing/2014/main" id="{93768471-8777-B943-B58E-4689A6618DEB}"/>
              </a:ext>
            </a:extLst>
          </p:cNvPr>
          <p:cNvSpPr>
            <a:spLocks noGrp="1"/>
          </p:cNvSpPr>
          <p:nvPr>
            <p:ph type="ctrTitle" hasCustomPrompt="1"/>
          </p:nvPr>
        </p:nvSpPr>
        <p:spPr>
          <a:xfrm>
            <a:off x="240323" y="480645"/>
            <a:ext cx="6858000" cy="580933"/>
          </a:xfrm>
          <a:prstGeom prst="rect">
            <a:avLst/>
          </a:prstGeom>
        </p:spPr>
        <p:txBody>
          <a:bodyPr anchor="b"/>
          <a:lstStyle>
            <a:lvl1pPr algn="l">
              <a:defRPr sz="3600" b="1" i="0" spc="-150">
                <a:latin typeface="Arial" panose="020B0604020202020204" pitchFamily="34" charset="0"/>
                <a:cs typeface="Arial" panose="020B0604020202020204" pitchFamily="34" charset="0"/>
              </a:defRPr>
            </a:lvl1pPr>
          </a:lstStyle>
          <a:p>
            <a:r>
              <a:rPr lang="en-US" dirty="0"/>
              <a:t>Page Header</a:t>
            </a:r>
          </a:p>
        </p:txBody>
      </p:sp>
      <p:sp>
        <p:nvSpPr>
          <p:cNvPr id="3" name="Subtitle 2">
            <a:extLst>
              <a:ext uri="{FF2B5EF4-FFF2-40B4-BE49-F238E27FC236}">
                <a16:creationId xmlns:a16="http://schemas.microsoft.com/office/drawing/2014/main" id="{53114A79-7DD0-7B46-A8E9-EAA88A3135E7}"/>
              </a:ext>
            </a:extLst>
          </p:cNvPr>
          <p:cNvSpPr>
            <a:spLocks noGrp="1"/>
          </p:cNvSpPr>
          <p:nvPr>
            <p:ph type="subTitle" idx="1"/>
          </p:nvPr>
        </p:nvSpPr>
        <p:spPr>
          <a:xfrm>
            <a:off x="240323" y="1072660"/>
            <a:ext cx="4073769" cy="434395"/>
          </a:xfrm>
          <a:prstGeom prst="rect">
            <a:avLst/>
          </a:prstGeom>
        </p:spPr>
        <p:txBody>
          <a:bodyPr/>
          <a:lstStyle>
            <a:lvl1pPr marL="0" indent="0" algn="l">
              <a:buNone/>
              <a:defRPr sz="1800">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pic>
        <p:nvPicPr>
          <p:cNvPr id="11" name="Picture 10">
            <a:extLst>
              <a:ext uri="{FF2B5EF4-FFF2-40B4-BE49-F238E27FC236}">
                <a16:creationId xmlns:a16="http://schemas.microsoft.com/office/drawing/2014/main" id="{7A73E099-5378-1A41-911D-00AF51C07AE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65724" y="4757377"/>
            <a:ext cx="2616918" cy="172308"/>
          </a:xfrm>
          <a:prstGeom prst="rect">
            <a:avLst/>
          </a:prstGeom>
        </p:spPr>
      </p:pic>
      <p:sp>
        <p:nvSpPr>
          <p:cNvPr id="7" name="Rectangle 6">
            <a:extLst>
              <a:ext uri="{FF2B5EF4-FFF2-40B4-BE49-F238E27FC236}">
                <a16:creationId xmlns:a16="http://schemas.microsoft.com/office/drawing/2014/main" id="{06249A3B-08FC-3447-A5BF-5B7C7C9308DA}"/>
              </a:ext>
            </a:extLst>
          </p:cNvPr>
          <p:cNvSpPr/>
          <p:nvPr userDrawn="1"/>
        </p:nvSpPr>
        <p:spPr>
          <a:xfrm>
            <a:off x="7293076" y="4687527"/>
            <a:ext cx="1533881" cy="307777"/>
          </a:xfrm>
          <a:prstGeom prst="rect">
            <a:avLst/>
          </a:prstGeom>
        </p:spPr>
        <p:txBody>
          <a:bodyPr wrap="none">
            <a:spAutoFit/>
          </a:bodyPr>
          <a:lstStyle/>
          <a:p>
            <a:pPr eaLnBrk="1" hangingPunct="1"/>
            <a:r>
              <a:rPr lang="en-US" sz="1400" b="1" spc="-150" dirty="0">
                <a:solidFill>
                  <a:schemeClr val="bg1"/>
                </a:solidFill>
                <a:latin typeface="Arial" charset="0"/>
                <a:ea typeface="Arial" charset="0"/>
                <a:cs typeface="Arial" charset="0"/>
              </a:rPr>
              <a:t>#</a:t>
            </a:r>
            <a:r>
              <a:rPr lang="en-US" sz="1400" b="1" spc="-150" dirty="0" err="1">
                <a:solidFill>
                  <a:schemeClr val="bg1"/>
                </a:solidFill>
                <a:latin typeface="Arial" charset="0"/>
                <a:ea typeface="Arial" charset="0"/>
                <a:cs typeface="Arial" charset="0"/>
              </a:rPr>
              <a:t>EducationExistsTo</a:t>
            </a:r>
            <a:endParaRPr lang="en-US" altLang="en-US" sz="1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213326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84980446-B1A6-D746-9D98-FA165D4C4E9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793536" y="703942"/>
            <a:ext cx="2357721" cy="4439557"/>
          </a:xfrm>
          <a:prstGeom prst="rect">
            <a:avLst/>
          </a:prstGeom>
        </p:spPr>
      </p:pic>
      <p:sp>
        <p:nvSpPr>
          <p:cNvPr id="2" name="Title 1">
            <a:extLst>
              <a:ext uri="{FF2B5EF4-FFF2-40B4-BE49-F238E27FC236}">
                <a16:creationId xmlns:a16="http://schemas.microsoft.com/office/drawing/2014/main" id="{93768471-8777-B943-B58E-4689A6618DEB}"/>
              </a:ext>
            </a:extLst>
          </p:cNvPr>
          <p:cNvSpPr>
            <a:spLocks noGrp="1"/>
          </p:cNvSpPr>
          <p:nvPr>
            <p:ph type="ctrTitle" hasCustomPrompt="1"/>
          </p:nvPr>
        </p:nvSpPr>
        <p:spPr>
          <a:xfrm>
            <a:off x="240323" y="480645"/>
            <a:ext cx="6858000" cy="580933"/>
          </a:xfrm>
          <a:prstGeom prst="rect">
            <a:avLst/>
          </a:prstGeom>
        </p:spPr>
        <p:txBody>
          <a:bodyPr anchor="b"/>
          <a:lstStyle>
            <a:lvl1pPr algn="l">
              <a:defRPr sz="3600" b="1" i="0" spc="-150">
                <a:latin typeface="Arial" panose="020B0604020202020204" pitchFamily="34" charset="0"/>
                <a:cs typeface="Arial" panose="020B0604020202020204" pitchFamily="34" charset="0"/>
              </a:defRPr>
            </a:lvl1pPr>
          </a:lstStyle>
          <a:p>
            <a:r>
              <a:rPr lang="en-US" dirty="0"/>
              <a:t>Tables &amp; Charts</a:t>
            </a:r>
          </a:p>
        </p:txBody>
      </p:sp>
      <p:sp>
        <p:nvSpPr>
          <p:cNvPr id="3" name="Subtitle 2">
            <a:extLst>
              <a:ext uri="{FF2B5EF4-FFF2-40B4-BE49-F238E27FC236}">
                <a16:creationId xmlns:a16="http://schemas.microsoft.com/office/drawing/2014/main" id="{53114A79-7DD0-7B46-A8E9-EAA88A3135E7}"/>
              </a:ext>
            </a:extLst>
          </p:cNvPr>
          <p:cNvSpPr>
            <a:spLocks noGrp="1"/>
          </p:cNvSpPr>
          <p:nvPr>
            <p:ph type="subTitle" idx="1"/>
          </p:nvPr>
        </p:nvSpPr>
        <p:spPr>
          <a:xfrm>
            <a:off x="240323" y="1072660"/>
            <a:ext cx="4073769" cy="434395"/>
          </a:xfrm>
          <a:prstGeom prst="rect">
            <a:avLst/>
          </a:prstGeom>
        </p:spPr>
        <p:txBody>
          <a:bodyPr/>
          <a:lstStyle>
            <a:lvl1pPr marL="0" indent="0" algn="l">
              <a:buNone/>
              <a:defRPr sz="1800">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graphicFrame>
        <p:nvGraphicFramePr>
          <p:cNvPr id="13" name="Table 12">
            <a:extLst>
              <a:ext uri="{FF2B5EF4-FFF2-40B4-BE49-F238E27FC236}">
                <a16:creationId xmlns:a16="http://schemas.microsoft.com/office/drawing/2014/main" id="{FB58513E-9683-8949-A82B-7A7A236A6368}"/>
              </a:ext>
            </a:extLst>
          </p:cNvPr>
          <p:cNvGraphicFramePr>
            <a:graphicFrameLocks noGrp="1"/>
          </p:cNvGraphicFramePr>
          <p:nvPr userDrawn="1">
            <p:extLst>
              <p:ext uri="{D42A27DB-BD31-4B8C-83A1-F6EECF244321}">
                <p14:modId xmlns:p14="http://schemas.microsoft.com/office/powerpoint/2010/main" val="4124140173"/>
              </p:ext>
            </p:extLst>
          </p:nvPr>
        </p:nvGraphicFramePr>
        <p:xfrm>
          <a:off x="246888" y="1838937"/>
          <a:ext cx="6945221" cy="2300501"/>
        </p:xfrm>
        <a:graphic>
          <a:graphicData uri="http://schemas.openxmlformats.org/drawingml/2006/table">
            <a:tbl>
              <a:tblPr firstRow="1" bandRow="1">
                <a:tableStyleId>{7E9639D4-E3E2-4D34-9284-5A2195B3D0D7}</a:tableStyleId>
              </a:tblPr>
              <a:tblGrid>
                <a:gridCol w="1152066">
                  <a:extLst>
                    <a:ext uri="{9D8B030D-6E8A-4147-A177-3AD203B41FA5}">
                      <a16:colId xmlns:a16="http://schemas.microsoft.com/office/drawing/2014/main" val="2317606671"/>
                    </a:ext>
                  </a:extLst>
                </a:gridCol>
                <a:gridCol w="1158631">
                  <a:extLst>
                    <a:ext uri="{9D8B030D-6E8A-4147-A177-3AD203B41FA5}">
                      <a16:colId xmlns:a16="http://schemas.microsoft.com/office/drawing/2014/main" val="1586870326"/>
                    </a:ext>
                  </a:extLst>
                </a:gridCol>
                <a:gridCol w="1158631">
                  <a:extLst>
                    <a:ext uri="{9D8B030D-6E8A-4147-A177-3AD203B41FA5}">
                      <a16:colId xmlns:a16="http://schemas.microsoft.com/office/drawing/2014/main" val="1184052349"/>
                    </a:ext>
                  </a:extLst>
                </a:gridCol>
                <a:gridCol w="1158631">
                  <a:extLst>
                    <a:ext uri="{9D8B030D-6E8A-4147-A177-3AD203B41FA5}">
                      <a16:colId xmlns:a16="http://schemas.microsoft.com/office/drawing/2014/main" val="4269169655"/>
                    </a:ext>
                  </a:extLst>
                </a:gridCol>
                <a:gridCol w="1158631">
                  <a:extLst>
                    <a:ext uri="{9D8B030D-6E8A-4147-A177-3AD203B41FA5}">
                      <a16:colId xmlns:a16="http://schemas.microsoft.com/office/drawing/2014/main" val="1623406176"/>
                    </a:ext>
                  </a:extLst>
                </a:gridCol>
                <a:gridCol w="1158631">
                  <a:extLst>
                    <a:ext uri="{9D8B030D-6E8A-4147-A177-3AD203B41FA5}">
                      <a16:colId xmlns:a16="http://schemas.microsoft.com/office/drawing/2014/main" val="4039853941"/>
                    </a:ext>
                  </a:extLst>
                </a:gridCol>
              </a:tblGrid>
              <a:tr h="328643">
                <a:tc>
                  <a:txBody>
                    <a:bodyPr/>
                    <a:lstStyle/>
                    <a:p>
                      <a:endParaRPr lang="en-US" dirty="0"/>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1"/>
                    </a:solidFill>
                  </a:tcPr>
                </a:tc>
                <a:tc>
                  <a:txBody>
                    <a:bodyPr/>
                    <a:lstStyle/>
                    <a:p>
                      <a:r>
                        <a:rPr lang="en-US" sz="1050" dirty="0"/>
                        <a:t>Header</a:t>
                      </a:r>
                      <a:endParaRPr lang="en-US" sz="1050" dirty="0">
                        <a:latin typeface="Arial" panose="020B0604020202020204" pitchFamily="34" charset="0"/>
                        <a:cs typeface="Arial" panose="020B0604020202020204" pitchFamily="34" charset="0"/>
                      </a:endParaRPr>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1"/>
                    </a:solidFill>
                  </a:tcPr>
                </a:tc>
                <a:tc>
                  <a:txBody>
                    <a:bodyPr/>
                    <a:lstStyle/>
                    <a:p>
                      <a:r>
                        <a:rPr lang="en-US" sz="1050" dirty="0"/>
                        <a:t>Header</a:t>
                      </a:r>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1"/>
                    </a:solidFill>
                  </a:tcPr>
                </a:tc>
                <a:tc>
                  <a:txBody>
                    <a:bodyPr/>
                    <a:lstStyle/>
                    <a:p>
                      <a:r>
                        <a:rPr lang="en-US" sz="1050" dirty="0"/>
                        <a:t>Header</a:t>
                      </a:r>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50" dirty="0"/>
                        <a:t>Header</a:t>
                      </a:r>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50" dirty="0"/>
                        <a:t>Header</a:t>
                      </a:r>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1"/>
                    </a:solidFill>
                  </a:tcPr>
                </a:tc>
                <a:extLst>
                  <a:ext uri="{0D108BD9-81ED-4DB2-BD59-A6C34878D82A}">
                    <a16:rowId xmlns:a16="http://schemas.microsoft.com/office/drawing/2014/main" val="4252149965"/>
                  </a:ext>
                </a:extLst>
              </a:tr>
              <a:tr h="328643">
                <a:tc>
                  <a:txBody>
                    <a:bodyPr/>
                    <a:lstStyle/>
                    <a:p>
                      <a:endParaRPr lang="en-US" dirty="0"/>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2"/>
                    </a:solidFill>
                  </a:tcPr>
                </a:tc>
                <a:tc>
                  <a:txBody>
                    <a:bodyPr/>
                    <a:lstStyle/>
                    <a:p>
                      <a:r>
                        <a:rPr lang="en-US" sz="1000" dirty="0"/>
                        <a:t>Data</a:t>
                      </a:r>
                      <a:endParaRPr lang="en-US" sz="1000" dirty="0">
                        <a:latin typeface="Arial" panose="020B0604020202020204" pitchFamily="34" charset="0"/>
                        <a:cs typeface="Arial" panose="020B0604020202020204" pitchFamily="34" charset="0"/>
                      </a:endParaRPr>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2"/>
                    </a:solidFill>
                  </a:tcPr>
                </a:tc>
                <a:tc>
                  <a:txBody>
                    <a:bodyPr/>
                    <a:lstStyle/>
                    <a:p>
                      <a:r>
                        <a:rPr lang="en-US" sz="1000" dirty="0"/>
                        <a:t>Data</a:t>
                      </a:r>
                      <a:endParaRPr lang="en-US" sz="1000" dirty="0">
                        <a:latin typeface="Arial" panose="020B0604020202020204" pitchFamily="34" charset="0"/>
                        <a:cs typeface="Arial" panose="020B0604020202020204" pitchFamily="34" charset="0"/>
                      </a:endParaRPr>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2"/>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dirty="0"/>
                        <a:t>Data</a:t>
                      </a:r>
                      <a:endParaRPr lang="en-US" sz="1000" dirty="0">
                        <a:latin typeface="Arial" panose="020B0604020202020204" pitchFamily="34" charset="0"/>
                        <a:cs typeface="Arial" panose="020B0604020202020204" pitchFamily="34" charset="0"/>
                      </a:endParaRPr>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2"/>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dirty="0"/>
                        <a:t>Data</a:t>
                      </a:r>
                      <a:endParaRPr lang="en-US" sz="1000" dirty="0">
                        <a:latin typeface="Arial" panose="020B0604020202020204" pitchFamily="34" charset="0"/>
                        <a:cs typeface="Arial" panose="020B0604020202020204" pitchFamily="34" charset="0"/>
                      </a:endParaRPr>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2"/>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dirty="0"/>
                        <a:t>Data</a:t>
                      </a:r>
                      <a:endParaRPr lang="en-US" sz="1000" dirty="0">
                        <a:latin typeface="Arial" panose="020B0604020202020204" pitchFamily="34" charset="0"/>
                        <a:cs typeface="Arial" panose="020B0604020202020204" pitchFamily="34" charset="0"/>
                      </a:endParaRPr>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2300651573"/>
                  </a:ext>
                </a:extLst>
              </a:tr>
              <a:tr h="328643">
                <a:tc>
                  <a:txBody>
                    <a:bodyPr/>
                    <a:lstStyle/>
                    <a:p>
                      <a:endParaRPr lang="en-US" dirty="0"/>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2"/>
                    </a:solidFill>
                  </a:tcPr>
                </a:tc>
                <a:tc>
                  <a:txBody>
                    <a:bodyPr/>
                    <a:lstStyle/>
                    <a:p>
                      <a:endParaRPr lang="en-US" dirty="0"/>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2"/>
                    </a:solidFill>
                  </a:tcPr>
                </a:tc>
                <a:tc>
                  <a:txBody>
                    <a:bodyPr/>
                    <a:lstStyle/>
                    <a:p>
                      <a:endParaRPr lang="en-US" dirty="0"/>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2"/>
                    </a:solidFill>
                  </a:tcPr>
                </a:tc>
                <a:tc>
                  <a:txBody>
                    <a:bodyPr/>
                    <a:lstStyle/>
                    <a:p>
                      <a:endParaRPr lang="en-US" dirty="0"/>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2"/>
                    </a:solidFill>
                  </a:tcPr>
                </a:tc>
                <a:tc>
                  <a:txBody>
                    <a:bodyPr/>
                    <a:lstStyle/>
                    <a:p>
                      <a:endParaRPr lang="en-US" dirty="0"/>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2"/>
                    </a:solidFill>
                  </a:tcPr>
                </a:tc>
                <a:tc>
                  <a:txBody>
                    <a:bodyPr/>
                    <a:lstStyle/>
                    <a:p>
                      <a:endParaRPr lang="en-US" dirty="0"/>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3856413796"/>
                  </a:ext>
                </a:extLst>
              </a:tr>
              <a:tr h="328643">
                <a:tc>
                  <a:txBody>
                    <a:bodyPr/>
                    <a:lstStyle/>
                    <a:p>
                      <a:endParaRPr lang="en-US" dirty="0"/>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2"/>
                    </a:solidFill>
                  </a:tcPr>
                </a:tc>
                <a:tc>
                  <a:txBody>
                    <a:bodyPr/>
                    <a:lstStyle/>
                    <a:p>
                      <a:endParaRPr lang="en-US" dirty="0"/>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2"/>
                    </a:solidFill>
                  </a:tcPr>
                </a:tc>
                <a:tc>
                  <a:txBody>
                    <a:bodyPr/>
                    <a:lstStyle/>
                    <a:p>
                      <a:endParaRPr lang="en-US" dirty="0"/>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2"/>
                    </a:solidFill>
                  </a:tcPr>
                </a:tc>
                <a:tc>
                  <a:txBody>
                    <a:bodyPr/>
                    <a:lstStyle/>
                    <a:p>
                      <a:endParaRPr lang="en-US" dirty="0"/>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2"/>
                    </a:solidFill>
                  </a:tcPr>
                </a:tc>
                <a:tc>
                  <a:txBody>
                    <a:bodyPr/>
                    <a:lstStyle/>
                    <a:p>
                      <a:endParaRPr lang="en-US" dirty="0"/>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2"/>
                    </a:solidFill>
                  </a:tcPr>
                </a:tc>
                <a:tc>
                  <a:txBody>
                    <a:bodyPr/>
                    <a:lstStyle/>
                    <a:p>
                      <a:endParaRPr lang="en-US" dirty="0"/>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2740645595"/>
                  </a:ext>
                </a:extLst>
              </a:tr>
              <a:tr h="328643">
                <a:tc>
                  <a:txBody>
                    <a:bodyPr/>
                    <a:lstStyle/>
                    <a:p>
                      <a:endParaRPr lang="en-US" dirty="0"/>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2"/>
                    </a:solidFill>
                  </a:tcPr>
                </a:tc>
                <a:tc>
                  <a:txBody>
                    <a:bodyPr/>
                    <a:lstStyle/>
                    <a:p>
                      <a:endParaRPr lang="en-US" dirty="0"/>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2"/>
                    </a:solidFill>
                  </a:tcPr>
                </a:tc>
                <a:tc>
                  <a:txBody>
                    <a:bodyPr/>
                    <a:lstStyle/>
                    <a:p>
                      <a:endParaRPr lang="en-US" dirty="0"/>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2"/>
                    </a:solidFill>
                  </a:tcPr>
                </a:tc>
                <a:tc>
                  <a:txBody>
                    <a:bodyPr/>
                    <a:lstStyle/>
                    <a:p>
                      <a:endParaRPr lang="en-US" dirty="0"/>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2"/>
                    </a:solidFill>
                  </a:tcPr>
                </a:tc>
                <a:tc>
                  <a:txBody>
                    <a:bodyPr/>
                    <a:lstStyle/>
                    <a:p>
                      <a:endParaRPr lang="en-US" dirty="0"/>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2"/>
                    </a:solidFill>
                  </a:tcPr>
                </a:tc>
                <a:tc>
                  <a:txBody>
                    <a:bodyPr/>
                    <a:lstStyle/>
                    <a:p>
                      <a:endParaRPr lang="en-US" dirty="0"/>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654933064"/>
                  </a:ext>
                </a:extLst>
              </a:tr>
              <a:tr h="328643">
                <a:tc>
                  <a:txBody>
                    <a:bodyPr/>
                    <a:lstStyle/>
                    <a:p>
                      <a:endParaRPr lang="en-US" dirty="0"/>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2"/>
                    </a:solidFill>
                  </a:tcPr>
                </a:tc>
                <a:tc>
                  <a:txBody>
                    <a:bodyPr/>
                    <a:lstStyle/>
                    <a:p>
                      <a:endParaRPr lang="en-US" dirty="0"/>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2"/>
                    </a:solidFill>
                  </a:tcPr>
                </a:tc>
                <a:tc>
                  <a:txBody>
                    <a:bodyPr/>
                    <a:lstStyle/>
                    <a:p>
                      <a:endParaRPr lang="en-US" dirty="0"/>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2"/>
                    </a:solidFill>
                  </a:tcPr>
                </a:tc>
                <a:tc>
                  <a:txBody>
                    <a:bodyPr/>
                    <a:lstStyle/>
                    <a:p>
                      <a:endParaRPr lang="en-US" dirty="0"/>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2"/>
                    </a:solidFill>
                  </a:tcPr>
                </a:tc>
                <a:tc>
                  <a:txBody>
                    <a:bodyPr/>
                    <a:lstStyle/>
                    <a:p>
                      <a:endParaRPr lang="en-US" dirty="0"/>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2"/>
                    </a:solidFill>
                  </a:tcPr>
                </a:tc>
                <a:tc>
                  <a:txBody>
                    <a:bodyPr/>
                    <a:lstStyle/>
                    <a:p>
                      <a:endParaRPr lang="en-US" dirty="0"/>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1865636593"/>
                  </a:ext>
                </a:extLst>
              </a:tr>
              <a:tr h="328643">
                <a:tc>
                  <a:txBody>
                    <a:bodyPr/>
                    <a:lstStyle/>
                    <a:p>
                      <a:endParaRPr lang="en-US" dirty="0"/>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2"/>
                    </a:solidFill>
                  </a:tcPr>
                </a:tc>
                <a:tc>
                  <a:txBody>
                    <a:bodyPr/>
                    <a:lstStyle/>
                    <a:p>
                      <a:endParaRPr lang="en-US" dirty="0"/>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2"/>
                    </a:solidFill>
                  </a:tcPr>
                </a:tc>
                <a:tc>
                  <a:txBody>
                    <a:bodyPr/>
                    <a:lstStyle/>
                    <a:p>
                      <a:endParaRPr lang="en-US" dirty="0"/>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2"/>
                    </a:solidFill>
                  </a:tcPr>
                </a:tc>
                <a:tc>
                  <a:txBody>
                    <a:bodyPr/>
                    <a:lstStyle/>
                    <a:p>
                      <a:endParaRPr lang="en-US" dirty="0"/>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2"/>
                    </a:solidFill>
                  </a:tcPr>
                </a:tc>
                <a:tc>
                  <a:txBody>
                    <a:bodyPr/>
                    <a:lstStyle/>
                    <a:p>
                      <a:endParaRPr lang="en-US" dirty="0"/>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2"/>
                    </a:solidFill>
                  </a:tcPr>
                </a:tc>
                <a:tc>
                  <a:txBody>
                    <a:bodyPr/>
                    <a:lstStyle/>
                    <a:p>
                      <a:endParaRPr lang="en-US" dirty="0"/>
                    </a:p>
                  </a:txBody>
                  <a:tcPr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2764654054"/>
                  </a:ext>
                </a:extLst>
              </a:tr>
            </a:tbl>
          </a:graphicData>
        </a:graphic>
      </p:graphicFrame>
      <p:pic>
        <p:nvPicPr>
          <p:cNvPr id="8" name="Picture 7">
            <a:extLst>
              <a:ext uri="{FF2B5EF4-FFF2-40B4-BE49-F238E27FC236}">
                <a16:creationId xmlns:a16="http://schemas.microsoft.com/office/drawing/2014/main" id="{505420D3-4713-F54D-A609-2CF21950CBA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65724" y="4757377"/>
            <a:ext cx="2616918" cy="172308"/>
          </a:xfrm>
          <a:prstGeom prst="rect">
            <a:avLst/>
          </a:prstGeom>
        </p:spPr>
      </p:pic>
      <p:sp>
        <p:nvSpPr>
          <p:cNvPr id="9" name="Rectangle 8">
            <a:extLst>
              <a:ext uri="{FF2B5EF4-FFF2-40B4-BE49-F238E27FC236}">
                <a16:creationId xmlns:a16="http://schemas.microsoft.com/office/drawing/2014/main" id="{69DF5CCC-4EBA-F74C-9DB4-C64D4BD1DD13}"/>
              </a:ext>
            </a:extLst>
          </p:cNvPr>
          <p:cNvSpPr/>
          <p:nvPr userDrawn="1"/>
        </p:nvSpPr>
        <p:spPr>
          <a:xfrm>
            <a:off x="7293076" y="4687527"/>
            <a:ext cx="1533881" cy="307777"/>
          </a:xfrm>
          <a:prstGeom prst="rect">
            <a:avLst/>
          </a:prstGeom>
        </p:spPr>
        <p:txBody>
          <a:bodyPr wrap="none">
            <a:spAutoFit/>
          </a:bodyPr>
          <a:lstStyle/>
          <a:p>
            <a:pPr eaLnBrk="1" hangingPunct="1"/>
            <a:r>
              <a:rPr lang="en-US" sz="1400" b="1" spc="-150" dirty="0">
                <a:solidFill>
                  <a:schemeClr val="bg1"/>
                </a:solidFill>
                <a:latin typeface="Arial" charset="0"/>
                <a:ea typeface="Arial" charset="0"/>
                <a:cs typeface="Arial" charset="0"/>
              </a:rPr>
              <a:t>#</a:t>
            </a:r>
            <a:r>
              <a:rPr lang="en-US" sz="1400" b="1" spc="-150" dirty="0" err="1">
                <a:solidFill>
                  <a:schemeClr val="bg1"/>
                </a:solidFill>
                <a:latin typeface="Arial" charset="0"/>
                <a:ea typeface="Arial" charset="0"/>
                <a:cs typeface="Arial" charset="0"/>
              </a:rPr>
              <a:t>EducationExistsTo</a:t>
            </a:r>
            <a:endParaRPr lang="en-US" altLang="en-US" sz="1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166262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4_Title Slide">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DEDE1B92-F600-134D-855B-6CF812B5AA2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793536" y="703942"/>
            <a:ext cx="2357721" cy="4439557"/>
          </a:xfrm>
          <a:prstGeom prst="rect">
            <a:avLst/>
          </a:prstGeom>
        </p:spPr>
      </p:pic>
      <p:sp>
        <p:nvSpPr>
          <p:cNvPr id="2" name="Title 1">
            <a:extLst>
              <a:ext uri="{FF2B5EF4-FFF2-40B4-BE49-F238E27FC236}">
                <a16:creationId xmlns:a16="http://schemas.microsoft.com/office/drawing/2014/main" id="{93768471-8777-B943-B58E-4689A6618DEB}"/>
              </a:ext>
            </a:extLst>
          </p:cNvPr>
          <p:cNvSpPr>
            <a:spLocks noGrp="1"/>
          </p:cNvSpPr>
          <p:nvPr>
            <p:ph type="ctrTitle" hasCustomPrompt="1"/>
          </p:nvPr>
        </p:nvSpPr>
        <p:spPr>
          <a:xfrm>
            <a:off x="242902" y="229455"/>
            <a:ext cx="6858000" cy="580933"/>
          </a:xfrm>
          <a:prstGeom prst="rect">
            <a:avLst/>
          </a:prstGeom>
        </p:spPr>
        <p:txBody>
          <a:bodyPr anchor="b"/>
          <a:lstStyle>
            <a:lvl1pPr algn="l">
              <a:defRPr sz="3600" b="1" i="0" spc="-150">
                <a:latin typeface="Arial" panose="020B0604020202020204" pitchFamily="34" charset="0"/>
                <a:cs typeface="Arial" panose="020B0604020202020204" pitchFamily="34" charset="0"/>
              </a:defRPr>
            </a:lvl1pPr>
          </a:lstStyle>
          <a:p>
            <a:r>
              <a:rPr lang="en-US" dirty="0"/>
              <a:t>Tables &amp; Charts</a:t>
            </a:r>
          </a:p>
        </p:txBody>
      </p:sp>
      <p:sp>
        <p:nvSpPr>
          <p:cNvPr id="3" name="Subtitle 2">
            <a:extLst>
              <a:ext uri="{FF2B5EF4-FFF2-40B4-BE49-F238E27FC236}">
                <a16:creationId xmlns:a16="http://schemas.microsoft.com/office/drawing/2014/main" id="{53114A79-7DD0-7B46-A8E9-EAA88A3135E7}"/>
              </a:ext>
            </a:extLst>
          </p:cNvPr>
          <p:cNvSpPr>
            <a:spLocks noGrp="1"/>
          </p:cNvSpPr>
          <p:nvPr>
            <p:ph type="subTitle" idx="1"/>
          </p:nvPr>
        </p:nvSpPr>
        <p:spPr>
          <a:xfrm>
            <a:off x="242902" y="810388"/>
            <a:ext cx="4073769" cy="434395"/>
          </a:xfrm>
          <a:prstGeom prst="rect">
            <a:avLst/>
          </a:prstGeom>
        </p:spPr>
        <p:txBody>
          <a:bodyPr/>
          <a:lstStyle>
            <a:lvl1pPr marL="0" indent="0" algn="l">
              <a:buNone/>
              <a:defRPr sz="1800">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pic>
        <p:nvPicPr>
          <p:cNvPr id="15" name="Picture 14">
            <a:extLst>
              <a:ext uri="{FF2B5EF4-FFF2-40B4-BE49-F238E27FC236}">
                <a16:creationId xmlns:a16="http://schemas.microsoft.com/office/drawing/2014/main" id="{0A64C743-22F5-9B4D-901D-96F56929960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14779" y="4637312"/>
            <a:ext cx="930480" cy="194129"/>
          </a:xfrm>
          <a:prstGeom prst="rect">
            <a:avLst/>
          </a:prstGeom>
        </p:spPr>
      </p:pic>
      <p:pic>
        <p:nvPicPr>
          <p:cNvPr id="9" name="Picture 8">
            <a:extLst>
              <a:ext uri="{FF2B5EF4-FFF2-40B4-BE49-F238E27FC236}">
                <a16:creationId xmlns:a16="http://schemas.microsoft.com/office/drawing/2014/main" id="{6F469B4B-23BD-2F4E-8437-40C388DA6D4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65724" y="4757377"/>
            <a:ext cx="2616918" cy="172308"/>
          </a:xfrm>
          <a:prstGeom prst="rect">
            <a:avLst/>
          </a:prstGeom>
        </p:spPr>
      </p:pic>
      <p:graphicFrame>
        <p:nvGraphicFramePr>
          <p:cNvPr id="7" name="Chart 6">
            <a:extLst>
              <a:ext uri="{FF2B5EF4-FFF2-40B4-BE49-F238E27FC236}">
                <a16:creationId xmlns:a16="http://schemas.microsoft.com/office/drawing/2014/main" id="{8CB7664E-1923-144E-83EB-0346156B0FE8}"/>
              </a:ext>
            </a:extLst>
          </p:cNvPr>
          <p:cNvGraphicFramePr/>
          <p:nvPr userDrawn="1">
            <p:extLst>
              <p:ext uri="{D42A27DB-BD31-4B8C-83A1-F6EECF244321}">
                <p14:modId xmlns:p14="http://schemas.microsoft.com/office/powerpoint/2010/main" val="728792003"/>
              </p:ext>
            </p:extLst>
          </p:nvPr>
        </p:nvGraphicFramePr>
        <p:xfrm>
          <a:off x="1065714" y="1185507"/>
          <a:ext cx="5649577" cy="3476425"/>
        </p:xfrm>
        <a:graphic>
          <a:graphicData uri="http://schemas.openxmlformats.org/drawingml/2006/chart">
            <c:chart xmlns:c="http://schemas.openxmlformats.org/drawingml/2006/chart" xmlns:r="http://schemas.openxmlformats.org/officeDocument/2006/relationships" r:id="rId5"/>
          </a:graphicData>
        </a:graphic>
      </p:graphicFrame>
      <p:sp>
        <p:nvSpPr>
          <p:cNvPr id="10" name="Rectangle 9">
            <a:extLst>
              <a:ext uri="{FF2B5EF4-FFF2-40B4-BE49-F238E27FC236}">
                <a16:creationId xmlns:a16="http://schemas.microsoft.com/office/drawing/2014/main" id="{7AF6401A-5046-7A4C-8D5B-8B0143D6705D}"/>
              </a:ext>
            </a:extLst>
          </p:cNvPr>
          <p:cNvSpPr/>
          <p:nvPr userDrawn="1"/>
        </p:nvSpPr>
        <p:spPr>
          <a:xfrm>
            <a:off x="7293076" y="4687527"/>
            <a:ext cx="1533881" cy="307777"/>
          </a:xfrm>
          <a:prstGeom prst="rect">
            <a:avLst/>
          </a:prstGeom>
        </p:spPr>
        <p:txBody>
          <a:bodyPr wrap="none">
            <a:spAutoFit/>
          </a:bodyPr>
          <a:lstStyle/>
          <a:p>
            <a:pPr eaLnBrk="1" hangingPunct="1"/>
            <a:r>
              <a:rPr lang="en-US" sz="1400" b="1" spc="-150" dirty="0">
                <a:solidFill>
                  <a:schemeClr val="bg1"/>
                </a:solidFill>
                <a:latin typeface="Arial" charset="0"/>
                <a:ea typeface="Arial" charset="0"/>
                <a:cs typeface="Arial" charset="0"/>
              </a:rPr>
              <a:t>#</a:t>
            </a:r>
            <a:r>
              <a:rPr lang="en-US" sz="1400" b="1" spc="-150" dirty="0" err="1">
                <a:solidFill>
                  <a:schemeClr val="bg1"/>
                </a:solidFill>
                <a:latin typeface="Arial" charset="0"/>
                <a:ea typeface="Arial" charset="0"/>
                <a:cs typeface="Arial" charset="0"/>
              </a:rPr>
              <a:t>EducationExistsTo</a:t>
            </a:r>
            <a:endParaRPr lang="en-US" altLang="en-US" sz="1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14419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5_Title Slide">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1A5A4C6-6159-C040-B4F9-835E6152DC5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Title 1">
            <a:extLst>
              <a:ext uri="{FF2B5EF4-FFF2-40B4-BE49-F238E27FC236}">
                <a16:creationId xmlns:a16="http://schemas.microsoft.com/office/drawing/2014/main" id="{93768471-8777-B943-B58E-4689A6618DEB}"/>
              </a:ext>
            </a:extLst>
          </p:cNvPr>
          <p:cNvSpPr>
            <a:spLocks noGrp="1"/>
          </p:cNvSpPr>
          <p:nvPr>
            <p:ph type="ctrTitle" hasCustomPrompt="1"/>
          </p:nvPr>
        </p:nvSpPr>
        <p:spPr>
          <a:xfrm>
            <a:off x="240323" y="1267140"/>
            <a:ext cx="6858000" cy="580933"/>
          </a:xfrm>
          <a:prstGeom prst="rect">
            <a:avLst/>
          </a:prstGeom>
        </p:spPr>
        <p:txBody>
          <a:bodyPr anchor="b"/>
          <a:lstStyle>
            <a:lvl1pPr algn="l">
              <a:defRPr sz="3600" b="1" i="0" spc="-150">
                <a:solidFill>
                  <a:srgbClr val="FF3CA7"/>
                </a:solidFill>
                <a:latin typeface="Arial" panose="020B0604020202020204" pitchFamily="34" charset="0"/>
                <a:cs typeface="Arial" panose="020B0604020202020204" pitchFamily="34" charset="0"/>
              </a:defRPr>
            </a:lvl1pPr>
          </a:lstStyle>
          <a:p>
            <a:r>
              <a:rPr lang="en-US" dirty="0"/>
              <a:t>Divide Slide SIMS</a:t>
            </a:r>
          </a:p>
        </p:txBody>
      </p:sp>
      <p:sp>
        <p:nvSpPr>
          <p:cNvPr id="3" name="Subtitle 2">
            <a:extLst>
              <a:ext uri="{FF2B5EF4-FFF2-40B4-BE49-F238E27FC236}">
                <a16:creationId xmlns:a16="http://schemas.microsoft.com/office/drawing/2014/main" id="{53114A79-7DD0-7B46-A8E9-EAA88A3135E7}"/>
              </a:ext>
            </a:extLst>
          </p:cNvPr>
          <p:cNvSpPr>
            <a:spLocks noGrp="1"/>
          </p:cNvSpPr>
          <p:nvPr>
            <p:ph type="subTitle" idx="1"/>
          </p:nvPr>
        </p:nvSpPr>
        <p:spPr>
          <a:xfrm>
            <a:off x="240323" y="1859158"/>
            <a:ext cx="4073769" cy="434395"/>
          </a:xfrm>
          <a:prstGeom prst="rect">
            <a:avLst/>
          </a:prstGeom>
        </p:spPr>
        <p:txBody>
          <a:bodyPr/>
          <a:lstStyle>
            <a:lvl1pPr marL="0" indent="0" algn="l">
              <a:buNone/>
              <a:defRPr sz="1800">
                <a:solidFill>
                  <a:schemeClr val="bg1"/>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pic>
        <p:nvPicPr>
          <p:cNvPr id="7" name="Picture 6">
            <a:extLst>
              <a:ext uri="{FF2B5EF4-FFF2-40B4-BE49-F238E27FC236}">
                <a16:creationId xmlns:a16="http://schemas.microsoft.com/office/drawing/2014/main" id="{27D532AA-F78E-614B-80C7-0FCAB0D3193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64917" y="4756071"/>
            <a:ext cx="2592324" cy="170688"/>
          </a:xfrm>
          <a:prstGeom prst="rect">
            <a:avLst/>
          </a:prstGeom>
        </p:spPr>
      </p:pic>
      <p:pic>
        <p:nvPicPr>
          <p:cNvPr id="5" name="Picture 4">
            <a:extLst>
              <a:ext uri="{FF2B5EF4-FFF2-40B4-BE49-F238E27FC236}">
                <a16:creationId xmlns:a16="http://schemas.microsoft.com/office/drawing/2014/main" id="{403F06AC-0C97-654F-B46F-86F430E63512}"/>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93865" y="212088"/>
            <a:ext cx="1399824" cy="865143"/>
          </a:xfrm>
          <a:prstGeom prst="rect">
            <a:avLst/>
          </a:prstGeom>
        </p:spPr>
      </p:pic>
      <p:sp>
        <p:nvSpPr>
          <p:cNvPr id="8" name="Rectangle 7">
            <a:extLst>
              <a:ext uri="{FF2B5EF4-FFF2-40B4-BE49-F238E27FC236}">
                <a16:creationId xmlns:a16="http://schemas.microsoft.com/office/drawing/2014/main" id="{839F8E2F-9052-2445-A150-7EC6927A1B0B}"/>
              </a:ext>
            </a:extLst>
          </p:cNvPr>
          <p:cNvSpPr/>
          <p:nvPr userDrawn="1"/>
        </p:nvSpPr>
        <p:spPr>
          <a:xfrm>
            <a:off x="7293076" y="4687527"/>
            <a:ext cx="1533881" cy="307777"/>
          </a:xfrm>
          <a:prstGeom prst="rect">
            <a:avLst/>
          </a:prstGeom>
        </p:spPr>
        <p:txBody>
          <a:bodyPr wrap="none">
            <a:spAutoFit/>
          </a:bodyPr>
          <a:lstStyle/>
          <a:p>
            <a:pPr eaLnBrk="1" hangingPunct="1"/>
            <a:r>
              <a:rPr lang="en-US" sz="1400" b="1" spc="-150" dirty="0">
                <a:solidFill>
                  <a:schemeClr val="bg1"/>
                </a:solidFill>
                <a:latin typeface="Arial" charset="0"/>
                <a:ea typeface="Arial" charset="0"/>
                <a:cs typeface="Arial" charset="0"/>
              </a:rPr>
              <a:t>#</a:t>
            </a:r>
            <a:r>
              <a:rPr lang="en-US" sz="1400" b="1" spc="-150" dirty="0" err="1">
                <a:solidFill>
                  <a:schemeClr val="bg1"/>
                </a:solidFill>
                <a:latin typeface="Arial" charset="0"/>
                <a:ea typeface="Arial" charset="0"/>
                <a:cs typeface="Arial" charset="0"/>
              </a:rPr>
              <a:t>EducationExistsTo</a:t>
            </a:r>
            <a:endParaRPr lang="en-US" altLang="en-US" sz="1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599609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6_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B4F3791-7563-3C4D-9E95-D788B7D31DB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Title 1">
            <a:extLst>
              <a:ext uri="{FF2B5EF4-FFF2-40B4-BE49-F238E27FC236}">
                <a16:creationId xmlns:a16="http://schemas.microsoft.com/office/drawing/2014/main" id="{93768471-8777-B943-B58E-4689A6618DEB}"/>
              </a:ext>
            </a:extLst>
          </p:cNvPr>
          <p:cNvSpPr>
            <a:spLocks noGrp="1"/>
          </p:cNvSpPr>
          <p:nvPr>
            <p:ph type="ctrTitle" hasCustomPrompt="1"/>
          </p:nvPr>
        </p:nvSpPr>
        <p:spPr>
          <a:xfrm>
            <a:off x="240323" y="1259826"/>
            <a:ext cx="6858000" cy="580933"/>
          </a:xfrm>
          <a:prstGeom prst="rect">
            <a:avLst/>
          </a:prstGeom>
        </p:spPr>
        <p:txBody>
          <a:bodyPr anchor="b"/>
          <a:lstStyle>
            <a:lvl1pPr algn="l">
              <a:defRPr sz="3600" b="1" i="0" spc="-150">
                <a:solidFill>
                  <a:srgbClr val="ADE600"/>
                </a:solidFill>
                <a:latin typeface="Arial" panose="020B0604020202020204" pitchFamily="34" charset="0"/>
                <a:cs typeface="Arial" panose="020B0604020202020204" pitchFamily="34" charset="0"/>
              </a:defRPr>
            </a:lvl1pPr>
          </a:lstStyle>
          <a:p>
            <a:r>
              <a:rPr lang="en-US" dirty="0"/>
              <a:t>Divide Slide Sims Indy</a:t>
            </a:r>
          </a:p>
        </p:txBody>
      </p:sp>
      <p:sp>
        <p:nvSpPr>
          <p:cNvPr id="3" name="Subtitle 2">
            <a:extLst>
              <a:ext uri="{FF2B5EF4-FFF2-40B4-BE49-F238E27FC236}">
                <a16:creationId xmlns:a16="http://schemas.microsoft.com/office/drawing/2014/main" id="{53114A79-7DD0-7B46-A8E9-EAA88A3135E7}"/>
              </a:ext>
            </a:extLst>
          </p:cNvPr>
          <p:cNvSpPr>
            <a:spLocks noGrp="1"/>
          </p:cNvSpPr>
          <p:nvPr>
            <p:ph type="subTitle" idx="1"/>
          </p:nvPr>
        </p:nvSpPr>
        <p:spPr>
          <a:xfrm>
            <a:off x="240323" y="1851842"/>
            <a:ext cx="4073769" cy="434395"/>
          </a:xfrm>
          <a:prstGeom prst="rect">
            <a:avLst/>
          </a:prstGeom>
        </p:spPr>
        <p:txBody>
          <a:bodyPr/>
          <a:lstStyle>
            <a:lvl1pPr marL="0" indent="0" algn="l">
              <a:buNone/>
              <a:defRPr sz="1800">
                <a:solidFill>
                  <a:schemeClr val="bg1"/>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pic>
        <p:nvPicPr>
          <p:cNvPr id="7" name="Picture 6">
            <a:extLst>
              <a:ext uri="{FF2B5EF4-FFF2-40B4-BE49-F238E27FC236}">
                <a16:creationId xmlns:a16="http://schemas.microsoft.com/office/drawing/2014/main" id="{4D0945ED-32D1-6248-8492-ABBC2976C4A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64917" y="4756071"/>
            <a:ext cx="2592324" cy="170688"/>
          </a:xfrm>
          <a:prstGeom prst="rect">
            <a:avLst/>
          </a:prstGeom>
        </p:spPr>
      </p:pic>
      <p:sp>
        <p:nvSpPr>
          <p:cNvPr id="8" name="Rectangle 7">
            <a:extLst>
              <a:ext uri="{FF2B5EF4-FFF2-40B4-BE49-F238E27FC236}">
                <a16:creationId xmlns:a16="http://schemas.microsoft.com/office/drawing/2014/main" id="{566CBDBD-9ADC-1748-BB4C-81AE22A45C8A}"/>
              </a:ext>
            </a:extLst>
          </p:cNvPr>
          <p:cNvSpPr/>
          <p:nvPr userDrawn="1"/>
        </p:nvSpPr>
        <p:spPr>
          <a:xfrm>
            <a:off x="7293076" y="4687527"/>
            <a:ext cx="1533881" cy="307777"/>
          </a:xfrm>
          <a:prstGeom prst="rect">
            <a:avLst/>
          </a:prstGeom>
        </p:spPr>
        <p:txBody>
          <a:bodyPr wrap="none">
            <a:spAutoFit/>
          </a:bodyPr>
          <a:lstStyle/>
          <a:p>
            <a:pPr eaLnBrk="1" hangingPunct="1"/>
            <a:r>
              <a:rPr lang="en-US" sz="1400" b="1" spc="-150" dirty="0">
                <a:solidFill>
                  <a:schemeClr val="bg1"/>
                </a:solidFill>
                <a:latin typeface="Arial" charset="0"/>
                <a:ea typeface="Arial" charset="0"/>
                <a:cs typeface="Arial" charset="0"/>
              </a:rPr>
              <a:t>#</a:t>
            </a:r>
            <a:r>
              <a:rPr lang="en-US" sz="1400" b="1" spc="-150" dirty="0" err="1">
                <a:solidFill>
                  <a:schemeClr val="bg1"/>
                </a:solidFill>
                <a:latin typeface="Arial" charset="0"/>
                <a:ea typeface="Arial" charset="0"/>
                <a:cs typeface="Arial" charset="0"/>
              </a:rPr>
              <a:t>EducationExistsTo</a:t>
            </a:r>
            <a:endParaRPr lang="en-US" altLang="en-US" sz="1400" dirty="0">
              <a:solidFill>
                <a:schemeClr val="bg1"/>
              </a:solidFill>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B75B6B54-74DF-5E44-8E58-F5AF7DB67E26}"/>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93863" y="212088"/>
            <a:ext cx="1399824" cy="865143"/>
          </a:xfrm>
          <a:prstGeom prst="rect">
            <a:avLst/>
          </a:prstGeom>
        </p:spPr>
      </p:pic>
    </p:spTree>
    <p:extLst>
      <p:ext uri="{BB962C8B-B14F-4D97-AF65-F5344CB8AC3E}">
        <p14:creationId xmlns:p14="http://schemas.microsoft.com/office/powerpoint/2010/main" val="29857371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19_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B4F3791-7563-3C4D-9E95-D788B7D31DBF}"/>
              </a:ext>
            </a:extLst>
          </p:cNvPr>
          <p:cNvPicPr>
            <a:picLocks noChangeAspect="1"/>
          </p:cNvPicPr>
          <p:nvPr userDrawn="1"/>
        </p:nvPicPr>
        <p:blipFill>
          <a:blip r:embed="rId2"/>
          <a:stretch>
            <a:fillRect/>
          </a:stretch>
        </p:blipFill>
        <p:spPr>
          <a:xfrm>
            <a:off x="0" y="0"/>
            <a:ext cx="9144000" cy="5143500"/>
          </a:xfrm>
          <a:prstGeom prst="rect">
            <a:avLst/>
          </a:prstGeom>
        </p:spPr>
      </p:pic>
      <p:sp>
        <p:nvSpPr>
          <p:cNvPr id="2" name="Title 1">
            <a:extLst>
              <a:ext uri="{FF2B5EF4-FFF2-40B4-BE49-F238E27FC236}">
                <a16:creationId xmlns:a16="http://schemas.microsoft.com/office/drawing/2014/main" id="{93768471-8777-B943-B58E-4689A6618DEB}"/>
              </a:ext>
            </a:extLst>
          </p:cNvPr>
          <p:cNvSpPr>
            <a:spLocks noGrp="1"/>
          </p:cNvSpPr>
          <p:nvPr>
            <p:ph type="ctrTitle" hasCustomPrompt="1"/>
          </p:nvPr>
        </p:nvSpPr>
        <p:spPr>
          <a:xfrm>
            <a:off x="240323" y="1259826"/>
            <a:ext cx="6858000" cy="580933"/>
          </a:xfrm>
          <a:prstGeom prst="rect">
            <a:avLst/>
          </a:prstGeom>
        </p:spPr>
        <p:txBody>
          <a:bodyPr anchor="b"/>
          <a:lstStyle>
            <a:lvl1pPr algn="l">
              <a:defRPr sz="3600" b="1" i="0" spc="-150">
                <a:solidFill>
                  <a:srgbClr val="FF3CA7"/>
                </a:solidFill>
                <a:latin typeface="Arial" panose="020B0604020202020204" pitchFamily="34" charset="0"/>
                <a:cs typeface="Arial" panose="020B0604020202020204" pitchFamily="34" charset="0"/>
              </a:defRPr>
            </a:lvl1pPr>
          </a:lstStyle>
          <a:p>
            <a:r>
              <a:rPr lang="en-US" dirty="0"/>
              <a:t>Divide Slide UNIT-e</a:t>
            </a:r>
          </a:p>
        </p:txBody>
      </p:sp>
      <p:sp>
        <p:nvSpPr>
          <p:cNvPr id="3" name="Subtitle 2">
            <a:extLst>
              <a:ext uri="{FF2B5EF4-FFF2-40B4-BE49-F238E27FC236}">
                <a16:creationId xmlns:a16="http://schemas.microsoft.com/office/drawing/2014/main" id="{53114A79-7DD0-7B46-A8E9-EAA88A3135E7}"/>
              </a:ext>
            </a:extLst>
          </p:cNvPr>
          <p:cNvSpPr>
            <a:spLocks noGrp="1"/>
          </p:cNvSpPr>
          <p:nvPr>
            <p:ph type="subTitle" idx="1"/>
          </p:nvPr>
        </p:nvSpPr>
        <p:spPr>
          <a:xfrm>
            <a:off x="240323" y="1851842"/>
            <a:ext cx="4073769" cy="434395"/>
          </a:xfrm>
          <a:prstGeom prst="rect">
            <a:avLst/>
          </a:prstGeom>
        </p:spPr>
        <p:txBody>
          <a:bodyPr/>
          <a:lstStyle>
            <a:lvl1pPr marL="0" indent="0" algn="l">
              <a:buNone/>
              <a:defRPr sz="1800">
                <a:solidFill>
                  <a:schemeClr val="bg1"/>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pic>
        <p:nvPicPr>
          <p:cNvPr id="7" name="Picture 6">
            <a:extLst>
              <a:ext uri="{FF2B5EF4-FFF2-40B4-BE49-F238E27FC236}">
                <a16:creationId xmlns:a16="http://schemas.microsoft.com/office/drawing/2014/main" id="{4D0945ED-32D1-6248-8492-ABBC2976C4A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64917" y="4756071"/>
            <a:ext cx="2592324" cy="170688"/>
          </a:xfrm>
          <a:prstGeom prst="rect">
            <a:avLst/>
          </a:prstGeom>
        </p:spPr>
      </p:pic>
      <p:sp>
        <p:nvSpPr>
          <p:cNvPr id="8" name="Rectangle 7">
            <a:extLst>
              <a:ext uri="{FF2B5EF4-FFF2-40B4-BE49-F238E27FC236}">
                <a16:creationId xmlns:a16="http://schemas.microsoft.com/office/drawing/2014/main" id="{566CBDBD-9ADC-1748-BB4C-81AE22A45C8A}"/>
              </a:ext>
            </a:extLst>
          </p:cNvPr>
          <p:cNvSpPr/>
          <p:nvPr userDrawn="1"/>
        </p:nvSpPr>
        <p:spPr>
          <a:xfrm>
            <a:off x="7293076" y="4687527"/>
            <a:ext cx="1533881" cy="307777"/>
          </a:xfrm>
          <a:prstGeom prst="rect">
            <a:avLst/>
          </a:prstGeom>
        </p:spPr>
        <p:txBody>
          <a:bodyPr wrap="none">
            <a:spAutoFit/>
          </a:bodyPr>
          <a:lstStyle/>
          <a:p>
            <a:pPr eaLnBrk="1" hangingPunct="1"/>
            <a:r>
              <a:rPr lang="en-US" sz="1400" b="1" spc="-150" dirty="0">
                <a:solidFill>
                  <a:schemeClr val="bg1"/>
                </a:solidFill>
                <a:latin typeface="Arial" charset="0"/>
                <a:ea typeface="Arial" charset="0"/>
                <a:cs typeface="Arial" charset="0"/>
              </a:rPr>
              <a:t>#</a:t>
            </a:r>
            <a:r>
              <a:rPr lang="en-US" sz="1400" b="1" spc="-150" dirty="0" err="1">
                <a:solidFill>
                  <a:schemeClr val="bg1"/>
                </a:solidFill>
                <a:latin typeface="Arial" charset="0"/>
                <a:ea typeface="Arial" charset="0"/>
                <a:cs typeface="Arial" charset="0"/>
              </a:rPr>
              <a:t>EducationExistsTo</a:t>
            </a:r>
            <a:endParaRPr lang="en-US" altLang="en-US" sz="1400" dirty="0">
              <a:solidFill>
                <a:schemeClr val="bg1"/>
              </a:solidFill>
              <a:latin typeface="Arial" panose="020B060402020202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5FF623D8-6708-C346-A7BE-74BEB25D3DB4}"/>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02132" y="-755270"/>
            <a:ext cx="2052978" cy="2799857"/>
          </a:xfrm>
          <a:prstGeom prst="rect">
            <a:avLst/>
          </a:prstGeom>
        </p:spPr>
      </p:pic>
    </p:spTree>
    <p:extLst>
      <p:ext uri="{BB962C8B-B14F-4D97-AF65-F5344CB8AC3E}">
        <p14:creationId xmlns:p14="http://schemas.microsoft.com/office/powerpoint/2010/main" val="26716947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858" r:id="rId1"/>
    <p:sldLayoutId id="2147483859" r:id="rId2"/>
    <p:sldLayoutId id="2147483775" r:id="rId3"/>
    <p:sldLayoutId id="2147483812" r:id="rId4"/>
    <p:sldLayoutId id="2147483813" r:id="rId5"/>
    <p:sldLayoutId id="2147483814" r:id="rId6"/>
    <p:sldLayoutId id="2147483815" r:id="rId7"/>
    <p:sldLayoutId id="2147483816" r:id="rId8"/>
    <p:sldLayoutId id="2147483860" r:id="rId9"/>
    <p:sldLayoutId id="2147483861" r:id="rId10"/>
    <p:sldLayoutId id="2147483819" r:id="rId11"/>
    <p:sldLayoutId id="2147483855" r:id="rId12"/>
    <p:sldLayoutId id="2147483856" r:id="rId13"/>
    <p:sldLayoutId id="2147483857" r:id="rId14"/>
    <p:sldLayoutId id="2147483851" r:id="rId15"/>
    <p:sldLayoutId id="2147483854" r:id="rId16"/>
    <p:sldLayoutId id="2147483817" r:id="rId17"/>
    <p:sldLayoutId id="2147483818" r:id="rId18"/>
    <p:sldLayoutId id="2147483853" r:id="rId19"/>
    <p:sldLayoutId id="2147483821" r:id="rId20"/>
    <p:sldLayoutId id="2147483820" r:id="rId21"/>
    <p:sldLayoutId id="2147483852" r:id="rId22"/>
  </p:sldLayoutIdLst>
  <p:txStyles>
    <p:titleStyle>
      <a:lvl1pPr algn="l" defTabSz="685800" rtl="0" fontAlgn="base">
        <a:lnSpc>
          <a:spcPct val="90000"/>
        </a:lnSpc>
        <a:spcBef>
          <a:spcPct val="0"/>
        </a:spcBef>
        <a:spcAft>
          <a:spcPct val="0"/>
        </a:spcAft>
        <a:defRPr sz="3300" kern="1200">
          <a:solidFill>
            <a:schemeClr val="tx1"/>
          </a:solidFill>
          <a:latin typeface="+mj-lt"/>
          <a:ea typeface="+mj-ea"/>
          <a:cs typeface="+mj-cs"/>
        </a:defRPr>
      </a:lvl1pPr>
      <a:lvl2pPr algn="l" defTabSz="685800" rtl="0" fontAlgn="base">
        <a:lnSpc>
          <a:spcPct val="90000"/>
        </a:lnSpc>
        <a:spcBef>
          <a:spcPct val="0"/>
        </a:spcBef>
        <a:spcAft>
          <a:spcPct val="0"/>
        </a:spcAft>
        <a:defRPr sz="3300">
          <a:solidFill>
            <a:schemeClr val="tx1"/>
          </a:solidFill>
          <a:latin typeface="Calibri Light" panose="020F0302020204030204" pitchFamily="34" charset="0"/>
        </a:defRPr>
      </a:lvl2pPr>
      <a:lvl3pPr algn="l" defTabSz="685800" rtl="0" fontAlgn="base">
        <a:lnSpc>
          <a:spcPct val="90000"/>
        </a:lnSpc>
        <a:spcBef>
          <a:spcPct val="0"/>
        </a:spcBef>
        <a:spcAft>
          <a:spcPct val="0"/>
        </a:spcAft>
        <a:defRPr sz="3300">
          <a:solidFill>
            <a:schemeClr val="tx1"/>
          </a:solidFill>
          <a:latin typeface="Calibri Light" panose="020F0302020204030204" pitchFamily="34" charset="0"/>
        </a:defRPr>
      </a:lvl3pPr>
      <a:lvl4pPr algn="l" defTabSz="685800" rtl="0" fontAlgn="base">
        <a:lnSpc>
          <a:spcPct val="90000"/>
        </a:lnSpc>
        <a:spcBef>
          <a:spcPct val="0"/>
        </a:spcBef>
        <a:spcAft>
          <a:spcPct val="0"/>
        </a:spcAft>
        <a:defRPr sz="3300">
          <a:solidFill>
            <a:schemeClr val="tx1"/>
          </a:solidFill>
          <a:latin typeface="Calibri Light" panose="020F0302020204030204" pitchFamily="34" charset="0"/>
        </a:defRPr>
      </a:lvl4pPr>
      <a:lvl5pPr algn="l" defTabSz="685800" rtl="0" fontAlgn="base">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fontAlgn="base">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fontAlgn="base">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fontAlgn="base">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7.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8.xml"/><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9.xml"/><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0.xml"/><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1.xml"/><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2.xml"/><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3.xml"/><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7">
            <a:extLst>
              <a:ext uri="{FF2B5EF4-FFF2-40B4-BE49-F238E27FC236}">
                <a16:creationId xmlns:a16="http://schemas.microsoft.com/office/drawing/2014/main" id="{3A0037EA-7881-6B4D-9ADC-23C2F5BC53F1}"/>
              </a:ext>
            </a:extLst>
          </p:cNvPr>
          <p:cNvSpPr txBox="1">
            <a:spLocks noChangeArrowheads="1"/>
          </p:cNvSpPr>
          <p:nvPr/>
        </p:nvSpPr>
        <p:spPr bwMode="auto">
          <a:xfrm>
            <a:off x="264916" y="440415"/>
            <a:ext cx="75772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Calibri" panose="020F0502020204030204" pitchFamily="34" charset="0"/>
              </a:defRPr>
            </a:lvl1pPr>
            <a:lvl2pPr marL="742950" indent="-285750">
              <a:defRPr sz="1300">
                <a:solidFill>
                  <a:schemeClr val="tx1"/>
                </a:solidFill>
                <a:latin typeface="Calibri" panose="020F0502020204030204" pitchFamily="34" charset="0"/>
              </a:defRPr>
            </a:lvl2pPr>
            <a:lvl3pPr marL="1143000" indent="-228600">
              <a:defRPr sz="1300">
                <a:solidFill>
                  <a:schemeClr val="tx1"/>
                </a:solidFill>
                <a:latin typeface="Calibri" panose="020F0502020204030204" pitchFamily="34" charset="0"/>
              </a:defRPr>
            </a:lvl3pPr>
            <a:lvl4pPr marL="1600200" indent="-228600">
              <a:defRPr sz="1300">
                <a:solidFill>
                  <a:schemeClr val="tx1"/>
                </a:solidFill>
                <a:latin typeface="Calibri" panose="020F0502020204030204" pitchFamily="34" charset="0"/>
              </a:defRPr>
            </a:lvl4pPr>
            <a:lvl5pPr marL="2057400" indent="-228600">
              <a:defRPr sz="1300">
                <a:solidFill>
                  <a:schemeClr val="tx1"/>
                </a:solidFill>
                <a:latin typeface="Calibri" panose="020F0502020204030204" pitchFamily="34" charset="0"/>
              </a:defRPr>
            </a:lvl5pPr>
            <a:lvl6pPr marL="2514600" indent="-228600" defTabSz="685800" fontAlgn="base">
              <a:spcBef>
                <a:spcPct val="0"/>
              </a:spcBef>
              <a:spcAft>
                <a:spcPct val="0"/>
              </a:spcAft>
              <a:defRPr sz="1300">
                <a:solidFill>
                  <a:schemeClr val="tx1"/>
                </a:solidFill>
                <a:latin typeface="Calibri" panose="020F0502020204030204" pitchFamily="34" charset="0"/>
              </a:defRPr>
            </a:lvl6pPr>
            <a:lvl7pPr marL="2971800" indent="-228600" defTabSz="685800" fontAlgn="base">
              <a:spcBef>
                <a:spcPct val="0"/>
              </a:spcBef>
              <a:spcAft>
                <a:spcPct val="0"/>
              </a:spcAft>
              <a:defRPr sz="1300">
                <a:solidFill>
                  <a:schemeClr val="tx1"/>
                </a:solidFill>
                <a:latin typeface="Calibri" panose="020F0502020204030204" pitchFamily="34" charset="0"/>
              </a:defRPr>
            </a:lvl7pPr>
            <a:lvl8pPr marL="3429000" indent="-228600" defTabSz="685800" fontAlgn="base">
              <a:spcBef>
                <a:spcPct val="0"/>
              </a:spcBef>
              <a:spcAft>
                <a:spcPct val="0"/>
              </a:spcAft>
              <a:defRPr sz="1300">
                <a:solidFill>
                  <a:schemeClr val="tx1"/>
                </a:solidFill>
                <a:latin typeface="Calibri" panose="020F0502020204030204" pitchFamily="34" charset="0"/>
              </a:defRPr>
            </a:lvl8pPr>
            <a:lvl9pPr marL="3886200" indent="-228600" defTabSz="685800" fontAlgn="base">
              <a:spcBef>
                <a:spcPct val="0"/>
              </a:spcBef>
              <a:spcAft>
                <a:spcPct val="0"/>
              </a:spcAft>
              <a:defRPr sz="1300">
                <a:solidFill>
                  <a:schemeClr val="tx1"/>
                </a:solidFill>
                <a:latin typeface="Calibri" panose="020F0502020204030204" pitchFamily="34" charset="0"/>
              </a:defRPr>
            </a:lvl9pPr>
          </a:lstStyle>
          <a:p>
            <a:pPr eaLnBrk="1" hangingPunct="1"/>
            <a:r>
              <a:rPr lang="en-US" altLang="en-US" sz="6000" b="1" spc="-300" dirty="0">
                <a:solidFill>
                  <a:schemeClr val="bg1"/>
                </a:solidFill>
                <a:latin typeface="Arial" panose="020B0604020202020204" pitchFamily="34" charset="0"/>
                <a:cs typeface="Arial" panose="020B0604020202020204" pitchFamily="34" charset="0"/>
              </a:rPr>
              <a:t>SIMS MAT Reporting</a:t>
            </a:r>
          </a:p>
        </p:txBody>
      </p:sp>
      <p:pic>
        <p:nvPicPr>
          <p:cNvPr id="4" name="Picture 3"/>
          <p:cNvPicPr>
            <a:picLocks noChangeAspect="1"/>
          </p:cNvPicPr>
          <p:nvPr/>
        </p:nvPicPr>
        <p:blipFill>
          <a:blip r:embed="rId3"/>
          <a:stretch>
            <a:fillRect/>
          </a:stretch>
        </p:blipFill>
        <p:spPr>
          <a:xfrm>
            <a:off x="4035552" y="1897644"/>
            <a:ext cx="2583026" cy="3245855"/>
          </a:xfrm>
          <a:prstGeom prst="rect">
            <a:avLst/>
          </a:prstGeom>
        </p:spPr>
      </p:pic>
    </p:spTree>
    <p:extLst>
      <p:ext uri="{BB962C8B-B14F-4D97-AF65-F5344CB8AC3E}">
        <p14:creationId xmlns:p14="http://schemas.microsoft.com/office/powerpoint/2010/main" val="2481240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516610" y="517869"/>
            <a:ext cx="7718582" cy="3051908"/>
          </a:xfrm>
          <a:prstGeom prst="rect">
            <a:avLst/>
          </a:prstGeom>
        </p:spPr>
      </p:pic>
    </p:spTree>
    <p:extLst>
      <p:ext uri="{BB962C8B-B14F-4D97-AF65-F5344CB8AC3E}">
        <p14:creationId xmlns:p14="http://schemas.microsoft.com/office/powerpoint/2010/main" val="19906803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852406" y="235379"/>
            <a:ext cx="4973951" cy="4014385"/>
          </a:xfrm>
          <a:prstGeom prst="rect">
            <a:avLst/>
          </a:prstGeom>
        </p:spPr>
      </p:pic>
    </p:spTree>
    <p:extLst>
      <p:ext uri="{BB962C8B-B14F-4D97-AF65-F5344CB8AC3E}">
        <p14:creationId xmlns:p14="http://schemas.microsoft.com/office/powerpoint/2010/main" val="9974568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121663" y="1083736"/>
            <a:ext cx="5803393" cy="3369712"/>
          </a:xfrm>
          <a:prstGeom prst="rect">
            <a:avLst/>
          </a:prstGeom>
        </p:spPr>
      </p:pic>
      <p:sp>
        <p:nvSpPr>
          <p:cNvPr id="3" name="Subtitle 2">
            <a:extLst>
              <a:ext uri="{FF2B5EF4-FFF2-40B4-BE49-F238E27FC236}">
                <a16:creationId xmlns:a16="http://schemas.microsoft.com/office/drawing/2014/main" id="{18209F53-2D29-9B4C-9F25-EA835A74E69E}"/>
              </a:ext>
            </a:extLst>
          </p:cNvPr>
          <p:cNvSpPr txBox="1">
            <a:spLocks/>
          </p:cNvSpPr>
          <p:nvPr/>
        </p:nvSpPr>
        <p:spPr>
          <a:xfrm>
            <a:off x="1815984" y="271914"/>
            <a:ext cx="4073769" cy="434395"/>
          </a:xfrm>
          <a:prstGeom prst="rect">
            <a:avLst/>
          </a:prstGeom>
        </p:spPr>
        <p:txBody>
          <a:bodyPr/>
          <a:lstStyle>
            <a:lvl1pPr marL="171450" indent="-171450" algn="l" defTabSz="685800" rtl="0" fontAlgn="base">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fontAlgn="base">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fontAlgn="base">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eaLnBrk="1" hangingPunct="1">
              <a:buNone/>
            </a:pPr>
            <a:r>
              <a:rPr lang="en-US" dirty="0"/>
              <a:t>Command Reporter</a:t>
            </a:r>
          </a:p>
          <a:p>
            <a:pPr eaLnBrk="1" hangingPunct="1"/>
            <a:endParaRPr lang="en-US" dirty="0"/>
          </a:p>
        </p:txBody>
      </p:sp>
    </p:spTree>
    <p:extLst>
      <p:ext uri="{BB962C8B-B14F-4D97-AF65-F5344CB8AC3E}">
        <p14:creationId xmlns:p14="http://schemas.microsoft.com/office/powerpoint/2010/main" val="37037098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1023469"/>
            <a:ext cx="9144000" cy="1774039"/>
          </a:xfrm>
          <a:prstGeom prst="rect">
            <a:avLst/>
          </a:prstGeom>
        </p:spPr>
      </p:pic>
      <p:sp>
        <p:nvSpPr>
          <p:cNvPr id="3" name="Subtitle 2">
            <a:extLst>
              <a:ext uri="{FF2B5EF4-FFF2-40B4-BE49-F238E27FC236}">
                <a16:creationId xmlns:a16="http://schemas.microsoft.com/office/drawing/2014/main" id="{18209F53-2D29-9B4C-9F25-EA835A74E69E}"/>
              </a:ext>
            </a:extLst>
          </p:cNvPr>
          <p:cNvSpPr txBox="1">
            <a:spLocks/>
          </p:cNvSpPr>
          <p:nvPr/>
        </p:nvSpPr>
        <p:spPr>
          <a:xfrm>
            <a:off x="1815984" y="271914"/>
            <a:ext cx="4073769" cy="434395"/>
          </a:xfrm>
          <a:prstGeom prst="rect">
            <a:avLst/>
          </a:prstGeom>
        </p:spPr>
        <p:txBody>
          <a:bodyPr/>
          <a:lstStyle>
            <a:lvl1pPr marL="171450" indent="-171450" algn="l" defTabSz="685800" rtl="0" fontAlgn="base">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fontAlgn="base">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fontAlgn="base">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eaLnBrk="1" hangingPunct="1">
              <a:buNone/>
            </a:pPr>
            <a:r>
              <a:rPr lang="en-US" dirty="0"/>
              <a:t>Command Reporter Utility</a:t>
            </a:r>
          </a:p>
          <a:p>
            <a:pPr eaLnBrk="1" hangingPunct="1"/>
            <a:endParaRPr lang="en-US" dirty="0"/>
          </a:p>
        </p:txBody>
      </p:sp>
    </p:spTree>
    <p:extLst>
      <p:ext uri="{BB962C8B-B14F-4D97-AF65-F5344CB8AC3E}">
        <p14:creationId xmlns:p14="http://schemas.microsoft.com/office/powerpoint/2010/main" val="29391765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82657" y="762265"/>
            <a:ext cx="8772041" cy="1998913"/>
          </a:xfrm>
          <a:prstGeom prst="rect">
            <a:avLst/>
          </a:prstGeom>
        </p:spPr>
      </p:pic>
      <p:sp>
        <p:nvSpPr>
          <p:cNvPr id="3" name="Subtitle 2">
            <a:extLst>
              <a:ext uri="{FF2B5EF4-FFF2-40B4-BE49-F238E27FC236}">
                <a16:creationId xmlns:a16="http://schemas.microsoft.com/office/drawing/2014/main" id="{18209F53-2D29-9B4C-9F25-EA835A74E69E}"/>
              </a:ext>
            </a:extLst>
          </p:cNvPr>
          <p:cNvSpPr txBox="1">
            <a:spLocks/>
          </p:cNvSpPr>
          <p:nvPr/>
        </p:nvSpPr>
        <p:spPr>
          <a:xfrm>
            <a:off x="2001964" y="204755"/>
            <a:ext cx="4073769" cy="434395"/>
          </a:xfrm>
          <a:prstGeom prst="rect">
            <a:avLst/>
          </a:prstGeom>
        </p:spPr>
        <p:txBody>
          <a:bodyPr/>
          <a:lstStyle>
            <a:lvl1pPr marL="171450" indent="-171450" algn="l" defTabSz="685800" rtl="0" fontAlgn="base">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fontAlgn="base">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fontAlgn="base">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eaLnBrk="1" hangingPunct="1">
              <a:buNone/>
            </a:pPr>
            <a:r>
              <a:rPr lang="en-US" dirty="0"/>
              <a:t>Batch file</a:t>
            </a:r>
          </a:p>
          <a:p>
            <a:pPr eaLnBrk="1" hangingPunct="1"/>
            <a:endParaRPr lang="en-US" dirty="0"/>
          </a:p>
        </p:txBody>
      </p:sp>
    </p:spTree>
    <p:extLst>
      <p:ext uri="{BB962C8B-B14F-4D97-AF65-F5344CB8AC3E}">
        <p14:creationId xmlns:p14="http://schemas.microsoft.com/office/powerpoint/2010/main" val="14700098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826577" y="1408608"/>
            <a:ext cx="7284203" cy="2899468"/>
          </a:xfrm>
          <a:prstGeom prst="rect">
            <a:avLst/>
          </a:prstGeom>
        </p:spPr>
      </p:pic>
      <p:sp>
        <p:nvSpPr>
          <p:cNvPr id="4" name="Subtitle 2">
            <a:extLst>
              <a:ext uri="{FF2B5EF4-FFF2-40B4-BE49-F238E27FC236}">
                <a16:creationId xmlns:a16="http://schemas.microsoft.com/office/drawing/2014/main" id="{18209F53-2D29-9B4C-9F25-EA835A74E69E}"/>
              </a:ext>
            </a:extLst>
          </p:cNvPr>
          <p:cNvSpPr txBox="1">
            <a:spLocks/>
          </p:cNvSpPr>
          <p:nvPr/>
        </p:nvSpPr>
        <p:spPr>
          <a:xfrm>
            <a:off x="1939971" y="318409"/>
            <a:ext cx="4641643" cy="472005"/>
          </a:xfrm>
          <a:prstGeom prst="rect">
            <a:avLst/>
          </a:prstGeom>
        </p:spPr>
        <p:txBody>
          <a:bodyPr/>
          <a:lstStyle>
            <a:lvl1pPr marL="171450" indent="-171450" algn="l" defTabSz="685800" rtl="0" fontAlgn="base">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fontAlgn="base">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fontAlgn="base">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eaLnBrk="1" hangingPunct="1">
              <a:buNone/>
            </a:pPr>
            <a:r>
              <a:rPr lang="en-US" dirty="0"/>
              <a:t>Set of report outputs for each school</a:t>
            </a:r>
          </a:p>
          <a:p>
            <a:pPr eaLnBrk="1" hangingPunct="1"/>
            <a:endParaRPr lang="en-US" dirty="0"/>
          </a:p>
        </p:txBody>
      </p:sp>
    </p:spTree>
    <p:extLst>
      <p:ext uri="{BB962C8B-B14F-4D97-AF65-F5344CB8AC3E}">
        <p14:creationId xmlns:p14="http://schemas.microsoft.com/office/powerpoint/2010/main" val="15162594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504950" y="937567"/>
            <a:ext cx="5102494" cy="3921948"/>
          </a:xfrm>
          <a:prstGeom prst="rect">
            <a:avLst/>
          </a:prstGeom>
        </p:spPr>
      </p:pic>
      <p:sp>
        <p:nvSpPr>
          <p:cNvPr id="3" name="Subtitle 2">
            <a:extLst>
              <a:ext uri="{FF2B5EF4-FFF2-40B4-BE49-F238E27FC236}">
                <a16:creationId xmlns:a16="http://schemas.microsoft.com/office/drawing/2014/main" id="{18209F53-2D29-9B4C-9F25-EA835A74E69E}"/>
              </a:ext>
            </a:extLst>
          </p:cNvPr>
          <p:cNvSpPr txBox="1">
            <a:spLocks/>
          </p:cNvSpPr>
          <p:nvPr/>
        </p:nvSpPr>
        <p:spPr>
          <a:xfrm>
            <a:off x="2019312" y="147928"/>
            <a:ext cx="4073769" cy="434395"/>
          </a:xfrm>
          <a:prstGeom prst="rect">
            <a:avLst/>
          </a:prstGeom>
        </p:spPr>
        <p:txBody>
          <a:bodyPr/>
          <a:lstStyle>
            <a:lvl1pPr marL="171450" indent="-171450" algn="l" defTabSz="685800" rtl="0" fontAlgn="base">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fontAlgn="base">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fontAlgn="base">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eaLnBrk="1" hangingPunct="1">
              <a:buNone/>
            </a:pPr>
            <a:r>
              <a:rPr lang="en-US" dirty="0"/>
              <a:t>Scheduled task to refresh data</a:t>
            </a:r>
          </a:p>
          <a:p>
            <a:pPr eaLnBrk="1" hangingPunct="1"/>
            <a:endParaRPr lang="en-US" dirty="0"/>
          </a:p>
        </p:txBody>
      </p:sp>
    </p:spTree>
    <p:extLst>
      <p:ext uri="{BB962C8B-B14F-4D97-AF65-F5344CB8AC3E}">
        <p14:creationId xmlns:p14="http://schemas.microsoft.com/office/powerpoint/2010/main" val="25049863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4E365F-81AF-1D41-A372-5E5AA42BE382}"/>
              </a:ext>
            </a:extLst>
          </p:cNvPr>
          <p:cNvSpPr>
            <a:spLocks noGrp="1"/>
          </p:cNvSpPr>
          <p:nvPr>
            <p:ph type="ctrTitle"/>
          </p:nvPr>
        </p:nvSpPr>
        <p:spPr>
          <a:xfrm>
            <a:off x="240323" y="1259391"/>
            <a:ext cx="6858000" cy="580933"/>
          </a:xfrm>
        </p:spPr>
        <p:txBody>
          <a:bodyPr/>
          <a:lstStyle/>
          <a:p>
            <a:endParaRPr lang="en-US"/>
          </a:p>
        </p:txBody>
      </p:sp>
      <p:sp>
        <p:nvSpPr>
          <p:cNvPr id="3" name="Subtitle 2">
            <a:extLst>
              <a:ext uri="{FF2B5EF4-FFF2-40B4-BE49-F238E27FC236}">
                <a16:creationId xmlns:a16="http://schemas.microsoft.com/office/drawing/2014/main" id="{2DAE5DE4-73F0-754D-B90E-17341B987D8B}"/>
              </a:ext>
            </a:extLst>
          </p:cNvPr>
          <p:cNvSpPr>
            <a:spLocks noGrp="1"/>
          </p:cNvSpPr>
          <p:nvPr>
            <p:ph type="subTitle" idx="1"/>
          </p:nvPr>
        </p:nvSpPr>
        <p:spPr>
          <a:xfrm>
            <a:off x="240323" y="1851409"/>
            <a:ext cx="4073769" cy="434395"/>
          </a:xfrm>
        </p:spPr>
        <p:txBody>
          <a:bodyPr/>
          <a:lstStyle/>
          <a:p>
            <a:endParaRPr lang="en-US"/>
          </a:p>
        </p:txBody>
      </p:sp>
    </p:spTree>
    <p:extLst>
      <p:ext uri="{BB962C8B-B14F-4D97-AF65-F5344CB8AC3E}">
        <p14:creationId xmlns:p14="http://schemas.microsoft.com/office/powerpoint/2010/main" val="41166097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2C757-13D2-F44F-AC2B-38D0D9A84531}"/>
              </a:ext>
            </a:extLst>
          </p:cNvPr>
          <p:cNvSpPr>
            <a:spLocks noGrp="1"/>
          </p:cNvSpPr>
          <p:nvPr>
            <p:ph type="ctrTitle"/>
          </p:nvPr>
        </p:nvSpPr>
        <p:spPr/>
        <p:txBody>
          <a:bodyPr/>
          <a:lstStyle/>
          <a:p>
            <a:r>
              <a:rPr lang="en-US" dirty="0"/>
              <a:t>Part 2 – Power BI</a:t>
            </a:r>
          </a:p>
        </p:txBody>
      </p:sp>
      <p:sp>
        <p:nvSpPr>
          <p:cNvPr id="3" name="Subtitle 2">
            <a:extLst>
              <a:ext uri="{FF2B5EF4-FFF2-40B4-BE49-F238E27FC236}">
                <a16:creationId xmlns:a16="http://schemas.microsoft.com/office/drawing/2014/main" id="{18209F53-2D29-9B4C-9F25-EA835A74E69E}"/>
              </a:ext>
            </a:extLst>
          </p:cNvPr>
          <p:cNvSpPr>
            <a:spLocks noGrp="1"/>
          </p:cNvSpPr>
          <p:nvPr>
            <p:ph type="subTitle" idx="1"/>
          </p:nvPr>
        </p:nvSpPr>
        <p:spPr/>
        <p:txBody>
          <a:bodyPr/>
          <a:lstStyle/>
          <a:p>
            <a:r>
              <a:rPr lang="en-US" dirty="0"/>
              <a:t>Using Power BI Desktop.</a:t>
            </a:r>
          </a:p>
          <a:p>
            <a:endParaRPr lang="en-US" dirty="0"/>
          </a:p>
        </p:txBody>
      </p:sp>
      <p:sp>
        <p:nvSpPr>
          <p:cNvPr id="6" name="Subtitle 2">
            <a:extLst>
              <a:ext uri="{FF2B5EF4-FFF2-40B4-BE49-F238E27FC236}">
                <a16:creationId xmlns:a16="http://schemas.microsoft.com/office/drawing/2014/main" id="{979AB1F6-8C49-E145-9F1C-CCCA3F4274D9}"/>
              </a:ext>
            </a:extLst>
          </p:cNvPr>
          <p:cNvSpPr txBox="1">
            <a:spLocks/>
          </p:cNvSpPr>
          <p:nvPr/>
        </p:nvSpPr>
        <p:spPr>
          <a:xfrm>
            <a:off x="240322" y="1734118"/>
            <a:ext cx="6875585" cy="2650313"/>
          </a:xfrm>
          <a:prstGeom prst="rect">
            <a:avLst/>
          </a:prstGeom>
        </p:spPr>
        <p:txBody>
          <a:bodyPr/>
          <a:lstStyle>
            <a:lvl1pPr marL="0" indent="0" algn="l" defTabSz="685800" rtl="0" fontAlgn="base">
              <a:lnSpc>
                <a:spcPct val="90000"/>
              </a:lnSpc>
              <a:spcBef>
                <a:spcPts val="750"/>
              </a:spcBef>
              <a:spcAft>
                <a:spcPct val="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1pPr>
            <a:lvl2pPr marL="342900" indent="0" algn="ctr" defTabSz="685800" rtl="0" fontAlgn="base">
              <a:lnSpc>
                <a:spcPct val="90000"/>
              </a:lnSpc>
              <a:spcBef>
                <a:spcPts val="375"/>
              </a:spcBef>
              <a:spcAft>
                <a:spcPct val="0"/>
              </a:spcAft>
              <a:buFont typeface="Arial" panose="020B0604020202020204" pitchFamily="34" charset="0"/>
              <a:buNone/>
              <a:defRPr sz="1500" kern="1200">
                <a:solidFill>
                  <a:schemeClr val="tx1"/>
                </a:solidFill>
                <a:latin typeface="+mn-lt"/>
                <a:ea typeface="+mn-ea"/>
                <a:cs typeface="+mn-cs"/>
              </a:defRPr>
            </a:lvl2pPr>
            <a:lvl3pPr marL="685800" indent="0" algn="ctr" defTabSz="685800" rtl="0" fontAlgn="base">
              <a:lnSpc>
                <a:spcPct val="90000"/>
              </a:lnSpc>
              <a:spcBef>
                <a:spcPts val="375"/>
              </a:spcBef>
              <a:spcAft>
                <a:spcPct val="0"/>
              </a:spcAft>
              <a:buFont typeface="Arial" panose="020B0604020202020204" pitchFamily="34" charset="0"/>
              <a:buNone/>
              <a:defRPr sz="1350" kern="1200">
                <a:solidFill>
                  <a:schemeClr val="tx1"/>
                </a:solidFill>
                <a:latin typeface="+mn-lt"/>
                <a:ea typeface="+mn-ea"/>
                <a:cs typeface="+mn-cs"/>
              </a:defRPr>
            </a:lvl3pPr>
            <a:lvl4pPr marL="1028700" indent="0" algn="ctr" defTabSz="685800" rtl="0" fontAlgn="base">
              <a:lnSpc>
                <a:spcPct val="90000"/>
              </a:lnSpc>
              <a:spcBef>
                <a:spcPts val="375"/>
              </a:spcBef>
              <a:spcAft>
                <a:spcPct val="0"/>
              </a:spcAft>
              <a:buFont typeface="Arial" panose="020B0604020202020204" pitchFamily="34" charset="0"/>
              <a:buNone/>
              <a:defRPr sz="1200" kern="1200">
                <a:solidFill>
                  <a:schemeClr val="tx1"/>
                </a:solidFill>
                <a:latin typeface="+mn-lt"/>
                <a:ea typeface="+mn-ea"/>
                <a:cs typeface="+mn-cs"/>
              </a:defRPr>
            </a:lvl4pPr>
            <a:lvl5pPr marL="1371600" indent="0" algn="ctr" defTabSz="685800" rtl="0" fontAlgn="base">
              <a:lnSpc>
                <a:spcPct val="90000"/>
              </a:lnSpc>
              <a:spcBef>
                <a:spcPts val="375"/>
              </a:spcBef>
              <a:spcAft>
                <a:spcPct val="0"/>
              </a:spcAft>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eaLnBrk="1" hangingPunct="1"/>
            <a:r>
              <a:rPr lang="en-US" sz="1400" dirty="0"/>
              <a:t>Free to schools but need Pro </a:t>
            </a:r>
            <a:r>
              <a:rPr lang="en-US" sz="1400" dirty="0" err="1"/>
              <a:t>licence</a:t>
            </a:r>
            <a:r>
              <a:rPr lang="en-US" sz="1400" dirty="0"/>
              <a:t> to publish and share</a:t>
            </a:r>
          </a:p>
        </p:txBody>
      </p:sp>
    </p:spTree>
    <p:extLst>
      <p:ext uri="{BB962C8B-B14F-4D97-AF65-F5344CB8AC3E}">
        <p14:creationId xmlns:p14="http://schemas.microsoft.com/office/powerpoint/2010/main" val="23793168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867905" y="637526"/>
            <a:ext cx="6565657" cy="3562516"/>
          </a:xfrm>
          <a:prstGeom prst="rect">
            <a:avLst/>
          </a:prstGeom>
        </p:spPr>
      </p:pic>
    </p:spTree>
    <p:extLst>
      <p:ext uri="{BB962C8B-B14F-4D97-AF65-F5344CB8AC3E}">
        <p14:creationId xmlns:p14="http://schemas.microsoft.com/office/powerpoint/2010/main" val="14286068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4CA989-9C16-4E2E-81AD-2AE44736C56D}"/>
              </a:ext>
            </a:extLst>
          </p:cNvPr>
          <p:cNvSpPr>
            <a:spLocks noGrp="1"/>
          </p:cNvSpPr>
          <p:nvPr>
            <p:ph type="ctrTitle"/>
          </p:nvPr>
        </p:nvSpPr>
        <p:spPr/>
        <p:txBody>
          <a:bodyPr/>
          <a:lstStyle/>
          <a:p>
            <a:r>
              <a:rPr lang="en-GB" dirty="0" err="1"/>
              <a:t>SchoolView</a:t>
            </a:r>
            <a:endParaRPr lang="en-GB" dirty="0"/>
          </a:p>
        </p:txBody>
      </p:sp>
      <p:pic>
        <p:nvPicPr>
          <p:cNvPr id="4" name="Picture 3">
            <a:extLst>
              <a:ext uri="{FF2B5EF4-FFF2-40B4-BE49-F238E27FC236}">
                <a16:creationId xmlns:a16="http://schemas.microsoft.com/office/drawing/2014/main" id="{9BF5DFF4-400E-40C3-BE1B-3FD781515AA0}"/>
              </a:ext>
            </a:extLst>
          </p:cNvPr>
          <p:cNvPicPr>
            <a:picLocks noChangeAspect="1"/>
          </p:cNvPicPr>
          <p:nvPr/>
        </p:nvPicPr>
        <p:blipFill>
          <a:blip r:embed="rId3"/>
          <a:stretch>
            <a:fillRect/>
          </a:stretch>
        </p:blipFill>
        <p:spPr>
          <a:xfrm>
            <a:off x="742873" y="1061578"/>
            <a:ext cx="6245636" cy="3485370"/>
          </a:xfrm>
          <a:prstGeom prst="rect">
            <a:avLst/>
          </a:prstGeom>
        </p:spPr>
      </p:pic>
    </p:spTree>
    <p:extLst>
      <p:ext uri="{BB962C8B-B14F-4D97-AF65-F5344CB8AC3E}">
        <p14:creationId xmlns:p14="http://schemas.microsoft.com/office/powerpoint/2010/main" val="3713250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898902" y="974100"/>
            <a:ext cx="6194156" cy="3326342"/>
          </a:xfrm>
          <a:prstGeom prst="rect">
            <a:avLst/>
          </a:prstGeom>
        </p:spPr>
      </p:pic>
      <p:sp>
        <p:nvSpPr>
          <p:cNvPr id="3" name="Subtitle 2">
            <a:extLst>
              <a:ext uri="{FF2B5EF4-FFF2-40B4-BE49-F238E27FC236}">
                <a16:creationId xmlns:a16="http://schemas.microsoft.com/office/drawing/2014/main" id="{18209F53-2D29-9B4C-9F25-EA835A74E69E}"/>
              </a:ext>
            </a:extLst>
          </p:cNvPr>
          <p:cNvSpPr txBox="1">
            <a:spLocks/>
          </p:cNvSpPr>
          <p:nvPr/>
        </p:nvSpPr>
        <p:spPr>
          <a:xfrm>
            <a:off x="2001964" y="204755"/>
            <a:ext cx="4073769" cy="434395"/>
          </a:xfrm>
          <a:prstGeom prst="rect">
            <a:avLst/>
          </a:prstGeom>
        </p:spPr>
        <p:txBody>
          <a:bodyPr/>
          <a:lstStyle>
            <a:lvl1pPr marL="171450" indent="-171450" algn="l" defTabSz="685800" rtl="0" fontAlgn="base">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fontAlgn="base">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fontAlgn="base">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eaLnBrk="1" hangingPunct="1">
              <a:buNone/>
            </a:pPr>
            <a:r>
              <a:rPr lang="en-US" dirty="0"/>
              <a:t>Import raw data</a:t>
            </a:r>
          </a:p>
          <a:p>
            <a:pPr eaLnBrk="1" hangingPunct="1"/>
            <a:endParaRPr lang="en-US" dirty="0"/>
          </a:p>
        </p:txBody>
      </p:sp>
    </p:spTree>
    <p:extLst>
      <p:ext uri="{BB962C8B-B14F-4D97-AF65-F5344CB8AC3E}">
        <p14:creationId xmlns:p14="http://schemas.microsoft.com/office/powerpoint/2010/main" val="10921860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939474" y="583770"/>
            <a:ext cx="6572037" cy="3825827"/>
          </a:xfrm>
          <a:prstGeom prst="rect">
            <a:avLst/>
          </a:prstGeom>
        </p:spPr>
      </p:pic>
      <p:sp>
        <p:nvSpPr>
          <p:cNvPr id="3" name="Subtitle 2">
            <a:extLst>
              <a:ext uri="{FF2B5EF4-FFF2-40B4-BE49-F238E27FC236}">
                <a16:creationId xmlns:a16="http://schemas.microsoft.com/office/drawing/2014/main" id="{18209F53-2D29-9B4C-9F25-EA835A74E69E}"/>
              </a:ext>
            </a:extLst>
          </p:cNvPr>
          <p:cNvSpPr txBox="1">
            <a:spLocks/>
          </p:cNvSpPr>
          <p:nvPr/>
        </p:nvSpPr>
        <p:spPr>
          <a:xfrm>
            <a:off x="2001964" y="204755"/>
            <a:ext cx="4073769" cy="434395"/>
          </a:xfrm>
          <a:prstGeom prst="rect">
            <a:avLst/>
          </a:prstGeom>
        </p:spPr>
        <p:txBody>
          <a:bodyPr/>
          <a:lstStyle>
            <a:lvl1pPr marL="171450" indent="-171450" algn="l" defTabSz="685800" rtl="0" fontAlgn="base">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fontAlgn="base">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fontAlgn="base">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eaLnBrk="1" hangingPunct="1">
              <a:buNone/>
            </a:pPr>
            <a:r>
              <a:rPr lang="en-US" dirty="0"/>
              <a:t>Make reports to your own design</a:t>
            </a:r>
          </a:p>
          <a:p>
            <a:pPr eaLnBrk="1" hangingPunct="1"/>
            <a:endParaRPr lang="en-US" dirty="0"/>
          </a:p>
        </p:txBody>
      </p:sp>
    </p:spTree>
    <p:extLst>
      <p:ext uri="{BB962C8B-B14F-4D97-AF65-F5344CB8AC3E}">
        <p14:creationId xmlns:p14="http://schemas.microsoft.com/office/powerpoint/2010/main" val="32251313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41100"/>
            <a:ext cx="7403024" cy="4097652"/>
          </a:xfrm>
          <a:prstGeom prst="rect">
            <a:avLst/>
          </a:prstGeom>
        </p:spPr>
      </p:pic>
    </p:spTree>
    <p:extLst>
      <p:ext uri="{BB962C8B-B14F-4D97-AF65-F5344CB8AC3E}">
        <p14:creationId xmlns:p14="http://schemas.microsoft.com/office/powerpoint/2010/main" val="33219593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733811" y="685645"/>
            <a:ext cx="6751870" cy="3116802"/>
          </a:xfrm>
          <a:prstGeom prst="rect">
            <a:avLst/>
          </a:prstGeom>
        </p:spPr>
      </p:pic>
      <p:sp>
        <p:nvSpPr>
          <p:cNvPr id="3" name="Subtitle 2">
            <a:extLst>
              <a:ext uri="{FF2B5EF4-FFF2-40B4-BE49-F238E27FC236}">
                <a16:creationId xmlns:a16="http://schemas.microsoft.com/office/drawing/2014/main" id="{18209F53-2D29-9B4C-9F25-EA835A74E69E}"/>
              </a:ext>
            </a:extLst>
          </p:cNvPr>
          <p:cNvSpPr txBox="1">
            <a:spLocks/>
          </p:cNvSpPr>
          <p:nvPr/>
        </p:nvSpPr>
        <p:spPr>
          <a:xfrm>
            <a:off x="2001964" y="204755"/>
            <a:ext cx="4073769" cy="434395"/>
          </a:xfrm>
          <a:prstGeom prst="rect">
            <a:avLst/>
          </a:prstGeom>
        </p:spPr>
        <p:txBody>
          <a:bodyPr/>
          <a:lstStyle>
            <a:lvl1pPr marL="171450" indent="-171450" algn="l" defTabSz="685800" rtl="0" fontAlgn="base">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fontAlgn="base">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fontAlgn="base">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eaLnBrk="1" hangingPunct="1">
              <a:buNone/>
            </a:pPr>
            <a:r>
              <a:rPr lang="en-US" dirty="0"/>
              <a:t>Publish and share the reports</a:t>
            </a:r>
          </a:p>
          <a:p>
            <a:pPr eaLnBrk="1" hangingPunct="1"/>
            <a:endParaRPr lang="en-US" dirty="0"/>
          </a:p>
        </p:txBody>
      </p:sp>
    </p:spTree>
    <p:extLst>
      <p:ext uri="{BB962C8B-B14F-4D97-AF65-F5344CB8AC3E}">
        <p14:creationId xmlns:p14="http://schemas.microsoft.com/office/powerpoint/2010/main" val="41235822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l="50066" r="334"/>
          <a:stretch/>
        </p:blipFill>
        <p:spPr>
          <a:xfrm>
            <a:off x="174614" y="408050"/>
            <a:ext cx="6793113" cy="3851942"/>
          </a:xfrm>
          <a:prstGeom prst="rect">
            <a:avLst/>
          </a:prstGeom>
        </p:spPr>
      </p:pic>
    </p:spTree>
    <p:extLst>
      <p:ext uri="{BB962C8B-B14F-4D97-AF65-F5344CB8AC3E}">
        <p14:creationId xmlns:p14="http://schemas.microsoft.com/office/powerpoint/2010/main" val="16392832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2558665" y="526943"/>
            <a:ext cx="3056888" cy="4028793"/>
          </a:xfrm>
          <a:prstGeom prst="rect">
            <a:avLst/>
          </a:prstGeom>
        </p:spPr>
      </p:pic>
      <p:sp>
        <p:nvSpPr>
          <p:cNvPr id="4" name="Subtitle 2">
            <a:extLst>
              <a:ext uri="{FF2B5EF4-FFF2-40B4-BE49-F238E27FC236}">
                <a16:creationId xmlns:a16="http://schemas.microsoft.com/office/drawing/2014/main" id="{18209F53-2D29-9B4C-9F25-EA835A74E69E}"/>
              </a:ext>
            </a:extLst>
          </p:cNvPr>
          <p:cNvSpPr txBox="1">
            <a:spLocks/>
          </p:cNvSpPr>
          <p:nvPr/>
        </p:nvSpPr>
        <p:spPr>
          <a:xfrm>
            <a:off x="893736" y="204755"/>
            <a:ext cx="6535118" cy="434395"/>
          </a:xfrm>
          <a:prstGeom prst="rect">
            <a:avLst/>
          </a:prstGeom>
        </p:spPr>
        <p:txBody>
          <a:bodyPr/>
          <a:lstStyle>
            <a:lvl1pPr marL="171450" indent="-171450" algn="l" defTabSz="685800" rtl="0" fontAlgn="base">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fontAlgn="base">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fontAlgn="base">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eaLnBrk="1" hangingPunct="1">
              <a:buNone/>
            </a:pPr>
            <a:r>
              <a:rPr lang="en-US" dirty="0"/>
              <a:t>Set up a schedule to refresh the data and graphs</a:t>
            </a:r>
          </a:p>
          <a:p>
            <a:pPr marL="0" indent="0" algn="ctr" eaLnBrk="1" hangingPunct="1">
              <a:buNone/>
            </a:pPr>
            <a:endParaRPr lang="en-US" dirty="0"/>
          </a:p>
          <a:p>
            <a:pPr eaLnBrk="1" hangingPunct="1"/>
            <a:endParaRPr lang="en-US" dirty="0"/>
          </a:p>
        </p:txBody>
      </p:sp>
    </p:spTree>
    <p:extLst>
      <p:ext uri="{BB962C8B-B14F-4D97-AF65-F5344CB8AC3E}">
        <p14:creationId xmlns:p14="http://schemas.microsoft.com/office/powerpoint/2010/main" val="23737348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7">
            <a:extLst>
              <a:ext uri="{FF2B5EF4-FFF2-40B4-BE49-F238E27FC236}">
                <a16:creationId xmlns:a16="http://schemas.microsoft.com/office/drawing/2014/main" id="{C6393631-05FA-7044-9816-C31CA40C680D}"/>
              </a:ext>
            </a:extLst>
          </p:cNvPr>
          <p:cNvSpPr txBox="1">
            <a:spLocks noChangeArrowheads="1"/>
          </p:cNvSpPr>
          <p:nvPr/>
        </p:nvSpPr>
        <p:spPr bwMode="auto">
          <a:xfrm>
            <a:off x="264917" y="440415"/>
            <a:ext cx="7489402"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Calibri" panose="020F0502020204030204" pitchFamily="34" charset="0"/>
              </a:defRPr>
            </a:lvl1pPr>
            <a:lvl2pPr marL="742950" indent="-285750">
              <a:defRPr sz="1300">
                <a:solidFill>
                  <a:schemeClr val="tx1"/>
                </a:solidFill>
                <a:latin typeface="Calibri" panose="020F0502020204030204" pitchFamily="34" charset="0"/>
              </a:defRPr>
            </a:lvl2pPr>
            <a:lvl3pPr marL="1143000" indent="-228600">
              <a:defRPr sz="1300">
                <a:solidFill>
                  <a:schemeClr val="tx1"/>
                </a:solidFill>
                <a:latin typeface="Calibri" panose="020F0502020204030204" pitchFamily="34" charset="0"/>
              </a:defRPr>
            </a:lvl3pPr>
            <a:lvl4pPr marL="1600200" indent="-228600">
              <a:defRPr sz="1300">
                <a:solidFill>
                  <a:schemeClr val="tx1"/>
                </a:solidFill>
                <a:latin typeface="Calibri" panose="020F0502020204030204" pitchFamily="34" charset="0"/>
              </a:defRPr>
            </a:lvl4pPr>
            <a:lvl5pPr marL="2057400" indent="-228600">
              <a:defRPr sz="1300">
                <a:solidFill>
                  <a:schemeClr val="tx1"/>
                </a:solidFill>
                <a:latin typeface="Calibri" panose="020F0502020204030204" pitchFamily="34" charset="0"/>
              </a:defRPr>
            </a:lvl5pPr>
            <a:lvl6pPr marL="2514600" indent="-228600" defTabSz="685800" fontAlgn="base">
              <a:spcBef>
                <a:spcPct val="0"/>
              </a:spcBef>
              <a:spcAft>
                <a:spcPct val="0"/>
              </a:spcAft>
              <a:defRPr sz="1300">
                <a:solidFill>
                  <a:schemeClr val="tx1"/>
                </a:solidFill>
                <a:latin typeface="Calibri" panose="020F0502020204030204" pitchFamily="34" charset="0"/>
              </a:defRPr>
            </a:lvl6pPr>
            <a:lvl7pPr marL="2971800" indent="-228600" defTabSz="685800" fontAlgn="base">
              <a:spcBef>
                <a:spcPct val="0"/>
              </a:spcBef>
              <a:spcAft>
                <a:spcPct val="0"/>
              </a:spcAft>
              <a:defRPr sz="1300">
                <a:solidFill>
                  <a:schemeClr val="tx1"/>
                </a:solidFill>
                <a:latin typeface="Calibri" panose="020F0502020204030204" pitchFamily="34" charset="0"/>
              </a:defRPr>
            </a:lvl7pPr>
            <a:lvl8pPr marL="3429000" indent="-228600" defTabSz="685800" fontAlgn="base">
              <a:spcBef>
                <a:spcPct val="0"/>
              </a:spcBef>
              <a:spcAft>
                <a:spcPct val="0"/>
              </a:spcAft>
              <a:defRPr sz="1300">
                <a:solidFill>
                  <a:schemeClr val="tx1"/>
                </a:solidFill>
                <a:latin typeface="Calibri" panose="020F0502020204030204" pitchFamily="34" charset="0"/>
              </a:defRPr>
            </a:lvl8pPr>
            <a:lvl9pPr marL="3886200" indent="-228600" defTabSz="685800" fontAlgn="base">
              <a:spcBef>
                <a:spcPct val="0"/>
              </a:spcBef>
              <a:spcAft>
                <a:spcPct val="0"/>
              </a:spcAft>
              <a:defRPr sz="1300">
                <a:solidFill>
                  <a:schemeClr val="tx1"/>
                </a:solidFill>
                <a:latin typeface="Calibri" panose="020F0502020204030204" pitchFamily="34" charset="0"/>
              </a:defRPr>
            </a:lvl9pPr>
          </a:lstStyle>
          <a:p>
            <a:pPr eaLnBrk="1" hangingPunct="1"/>
            <a:r>
              <a:rPr lang="en-US" altLang="en-US" sz="6000" b="1" spc="-300" dirty="0">
                <a:solidFill>
                  <a:schemeClr val="bg1"/>
                </a:solidFill>
                <a:latin typeface="Arial" panose="020B0604020202020204" pitchFamily="34" charset="0"/>
                <a:cs typeface="Arial" panose="020B0604020202020204" pitchFamily="34" charset="0"/>
              </a:rPr>
              <a:t>SIMS 8</a:t>
            </a:r>
          </a:p>
        </p:txBody>
      </p:sp>
    </p:spTree>
    <p:extLst>
      <p:ext uri="{BB962C8B-B14F-4D97-AF65-F5344CB8AC3E}">
        <p14:creationId xmlns:p14="http://schemas.microsoft.com/office/powerpoint/2010/main" val="42899649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9ED6A-BB32-D44F-8772-3117C9502962}"/>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5C30DB7F-15FC-6242-B391-A1EAF4D6F2C2}"/>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0083690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777F3-C875-A642-888F-953E8BBC71B1}"/>
              </a:ext>
            </a:extLst>
          </p:cNvPr>
          <p:cNvSpPr>
            <a:spLocks noGrp="1"/>
          </p:cNvSpPr>
          <p:nvPr>
            <p:ph type="ctrTitle"/>
          </p:nvPr>
        </p:nvSpPr>
        <p:spPr/>
        <p:txBody>
          <a:bodyPr/>
          <a:lstStyle/>
          <a:p>
            <a:r>
              <a:rPr lang="en-US" dirty="0"/>
              <a:t>Thank You</a:t>
            </a:r>
          </a:p>
        </p:txBody>
      </p:sp>
    </p:spTree>
    <p:extLst>
      <p:ext uri="{BB962C8B-B14F-4D97-AF65-F5344CB8AC3E}">
        <p14:creationId xmlns:p14="http://schemas.microsoft.com/office/powerpoint/2010/main" val="28059780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E532A57-FB70-4EB3-BED6-FDEB7C7AA1B8}"/>
              </a:ext>
            </a:extLst>
          </p:cNvPr>
          <p:cNvPicPr>
            <a:picLocks noChangeAspect="1"/>
          </p:cNvPicPr>
          <p:nvPr/>
        </p:nvPicPr>
        <p:blipFill>
          <a:blip r:embed="rId2"/>
          <a:stretch>
            <a:fillRect/>
          </a:stretch>
        </p:blipFill>
        <p:spPr>
          <a:xfrm>
            <a:off x="557408" y="297216"/>
            <a:ext cx="7423471" cy="4205891"/>
          </a:xfrm>
          <a:prstGeom prst="rect">
            <a:avLst/>
          </a:prstGeom>
        </p:spPr>
      </p:pic>
    </p:spTree>
    <p:extLst>
      <p:ext uri="{BB962C8B-B14F-4D97-AF65-F5344CB8AC3E}">
        <p14:creationId xmlns:p14="http://schemas.microsoft.com/office/powerpoint/2010/main" val="19215437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80B36C6-87C3-4A59-B431-43DC18E50D60}"/>
              </a:ext>
            </a:extLst>
          </p:cNvPr>
          <p:cNvPicPr>
            <a:picLocks noChangeAspect="1"/>
          </p:cNvPicPr>
          <p:nvPr/>
        </p:nvPicPr>
        <p:blipFill>
          <a:blip r:embed="rId3"/>
          <a:stretch>
            <a:fillRect/>
          </a:stretch>
        </p:blipFill>
        <p:spPr>
          <a:xfrm>
            <a:off x="55270" y="461114"/>
            <a:ext cx="7035351" cy="3991889"/>
          </a:xfrm>
          <a:prstGeom prst="rect">
            <a:avLst/>
          </a:prstGeom>
        </p:spPr>
      </p:pic>
    </p:spTree>
    <p:extLst>
      <p:ext uri="{BB962C8B-B14F-4D97-AF65-F5344CB8AC3E}">
        <p14:creationId xmlns:p14="http://schemas.microsoft.com/office/powerpoint/2010/main" val="17719546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7">
            <a:extLst>
              <a:ext uri="{FF2B5EF4-FFF2-40B4-BE49-F238E27FC236}">
                <a16:creationId xmlns:a16="http://schemas.microsoft.com/office/drawing/2014/main" id="{C6393631-05FA-7044-9816-C31CA40C680D}"/>
              </a:ext>
            </a:extLst>
          </p:cNvPr>
          <p:cNvSpPr txBox="1">
            <a:spLocks noChangeArrowheads="1"/>
          </p:cNvSpPr>
          <p:nvPr/>
        </p:nvSpPr>
        <p:spPr bwMode="auto">
          <a:xfrm>
            <a:off x="264917" y="440415"/>
            <a:ext cx="7489402"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Calibri" panose="020F0502020204030204" pitchFamily="34" charset="0"/>
              </a:defRPr>
            </a:lvl1pPr>
            <a:lvl2pPr marL="742950" indent="-285750">
              <a:defRPr sz="1300">
                <a:solidFill>
                  <a:schemeClr val="tx1"/>
                </a:solidFill>
                <a:latin typeface="Calibri" panose="020F0502020204030204" pitchFamily="34" charset="0"/>
              </a:defRPr>
            </a:lvl2pPr>
            <a:lvl3pPr marL="1143000" indent="-228600">
              <a:defRPr sz="1300">
                <a:solidFill>
                  <a:schemeClr val="tx1"/>
                </a:solidFill>
                <a:latin typeface="Calibri" panose="020F0502020204030204" pitchFamily="34" charset="0"/>
              </a:defRPr>
            </a:lvl3pPr>
            <a:lvl4pPr marL="1600200" indent="-228600">
              <a:defRPr sz="1300">
                <a:solidFill>
                  <a:schemeClr val="tx1"/>
                </a:solidFill>
                <a:latin typeface="Calibri" panose="020F0502020204030204" pitchFamily="34" charset="0"/>
              </a:defRPr>
            </a:lvl4pPr>
            <a:lvl5pPr marL="2057400" indent="-228600">
              <a:defRPr sz="1300">
                <a:solidFill>
                  <a:schemeClr val="tx1"/>
                </a:solidFill>
                <a:latin typeface="Calibri" panose="020F0502020204030204" pitchFamily="34" charset="0"/>
              </a:defRPr>
            </a:lvl5pPr>
            <a:lvl6pPr marL="2514600" indent="-228600" defTabSz="685800" fontAlgn="base">
              <a:spcBef>
                <a:spcPct val="0"/>
              </a:spcBef>
              <a:spcAft>
                <a:spcPct val="0"/>
              </a:spcAft>
              <a:defRPr sz="1300">
                <a:solidFill>
                  <a:schemeClr val="tx1"/>
                </a:solidFill>
                <a:latin typeface="Calibri" panose="020F0502020204030204" pitchFamily="34" charset="0"/>
              </a:defRPr>
            </a:lvl6pPr>
            <a:lvl7pPr marL="2971800" indent="-228600" defTabSz="685800" fontAlgn="base">
              <a:spcBef>
                <a:spcPct val="0"/>
              </a:spcBef>
              <a:spcAft>
                <a:spcPct val="0"/>
              </a:spcAft>
              <a:defRPr sz="1300">
                <a:solidFill>
                  <a:schemeClr val="tx1"/>
                </a:solidFill>
                <a:latin typeface="Calibri" panose="020F0502020204030204" pitchFamily="34" charset="0"/>
              </a:defRPr>
            </a:lvl7pPr>
            <a:lvl8pPr marL="3429000" indent="-228600" defTabSz="685800" fontAlgn="base">
              <a:spcBef>
                <a:spcPct val="0"/>
              </a:spcBef>
              <a:spcAft>
                <a:spcPct val="0"/>
              </a:spcAft>
              <a:defRPr sz="1300">
                <a:solidFill>
                  <a:schemeClr val="tx1"/>
                </a:solidFill>
                <a:latin typeface="Calibri" panose="020F0502020204030204" pitchFamily="34" charset="0"/>
              </a:defRPr>
            </a:lvl8pPr>
            <a:lvl9pPr marL="3886200" indent="-228600" defTabSz="685800" fontAlgn="base">
              <a:spcBef>
                <a:spcPct val="0"/>
              </a:spcBef>
              <a:spcAft>
                <a:spcPct val="0"/>
              </a:spcAft>
              <a:defRPr sz="1300">
                <a:solidFill>
                  <a:schemeClr val="tx1"/>
                </a:solidFill>
                <a:latin typeface="Calibri" panose="020F0502020204030204" pitchFamily="34" charset="0"/>
              </a:defRPr>
            </a:lvl9pPr>
          </a:lstStyle>
          <a:p>
            <a:pPr eaLnBrk="1" hangingPunct="1"/>
            <a:r>
              <a:rPr lang="en-US" altLang="en-US" sz="6000" b="1" spc="-300" dirty="0">
                <a:solidFill>
                  <a:schemeClr val="bg1"/>
                </a:solidFill>
                <a:latin typeface="Arial" panose="020B0604020202020204" pitchFamily="34" charset="0"/>
                <a:cs typeface="Arial" panose="020B0604020202020204" pitchFamily="34" charset="0"/>
              </a:rPr>
              <a:t>SIMS MAT Reporting</a:t>
            </a:r>
          </a:p>
        </p:txBody>
      </p:sp>
    </p:spTree>
    <p:extLst>
      <p:ext uri="{BB962C8B-B14F-4D97-AF65-F5344CB8AC3E}">
        <p14:creationId xmlns:p14="http://schemas.microsoft.com/office/powerpoint/2010/main" val="26690936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525812D-3066-4D36-A553-2433731E44D3}"/>
              </a:ext>
            </a:extLst>
          </p:cNvPr>
          <p:cNvPicPr>
            <a:picLocks noChangeAspect="1"/>
          </p:cNvPicPr>
          <p:nvPr/>
        </p:nvPicPr>
        <p:blipFill>
          <a:blip r:embed="rId3"/>
          <a:stretch>
            <a:fillRect/>
          </a:stretch>
        </p:blipFill>
        <p:spPr>
          <a:xfrm>
            <a:off x="350729" y="618020"/>
            <a:ext cx="8691908" cy="4022873"/>
          </a:xfrm>
          <a:prstGeom prst="rect">
            <a:avLst/>
          </a:prstGeom>
        </p:spPr>
      </p:pic>
    </p:spTree>
    <p:extLst>
      <p:ext uri="{BB962C8B-B14F-4D97-AF65-F5344CB8AC3E}">
        <p14:creationId xmlns:p14="http://schemas.microsoft.com/office/powerpoint/2010/main" val="3392438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689DFE0-6285-4AAA-ADBF-21D40A87565C}"/>
              </a:ext>
            </a:extLst>
          </p:cNvPr>
          <p:cNvPicPr>
            <a:picLocks noChangeAspect="1"/>
          </p:cNvPicPr>
          <p:nvPr/>
        </p:nvPicPr>
        <p:blipFill>
          <a:blip r:embed="rId3"/>
          <a:stretch>
            <a:fillRect/>
          </a:stretch>
        </p:blipFill>
        <p:spPr>
          <a:xfrm>
            <a:off x="114712" y="137786"/>
            <a:ext cx="8540773" cy="4927824"/>
          </a:xfrm>
          <a:prstGeom prst="rect">
            <a:avLst/>
          </a:prstGeom>
        </p:spPr>
      </p:pic>
    </p:spTree>
    <p:extLst>
      <p:ext uri="{BB962C8B-B14F-4D97-AF65-F5344CB8AC3E}">
        <p14:creationId xmlns:p14="http://schemas.microsoft.com/office/powerpoint/2010/main" val="13261879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7">
            <a:extLst>
              <a:ext uri="{FF2B5EF4-FFF2-40B4-BE49-F238E27FC236}">
                <a16:creationId xmlns:a16="http://schemas.microsoft.com/office/drawing/2014/main" id="{C6393631-05FA-7044-9816-C31CA40C680D}"/>
              </a:ext>
            </a:extLst>
          </p:cNvPr>
          <p:cNvSpPr txBox="1">
            <a:spLocks noChangeArrowheads="1"/>
          </p:cNvSpPr>
          <p:nvPr/>
        </p:nvSpPr>
        <p:spPr bwMode="auto">
          <a:xfrm>
            <a:off x="264917" y="440415"/>
            <a:ext cx="7489402"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Calibri" panose="020F0502020204030204" pitchFamily="34" charset="0"/>
              </a:defRPr>
            </a:lvl1pPr>
            <a:lvl2pPr marL="742950" indent="-285750">
              <a:defRPr sz="1300">
                <a:solidFill>
                  <a:schemeClr val="tx1"/>
                </a:solidFill>
                <a:latin typeface="Calibri" panose="020F0502020204030204" pitchFamily="34" charset="0"/>
              </a:defRPr>
            </a:lvl2pPr>
            <a:lvl3pPr marL="1143000" indent="-228600">
              <a:defRPr sz="1300">
                <a:solidFill>
                  <a:schemeClr val="tx1"/>
                </a:solidFill>
                <a:latin typeface="Calibri" panose="020F0502020204030204" pitchFamily="34" charset="0"/>
              </a:defRPr>
            </a:lvl3pPr>
            <a:lvl4pPr marL="1600200" indent="-228600">
              <a:defRPr sz="1300">
                <a:solidFill>
                  <a:schemeClr val="tx1"/>
                </a:solidFill>
                <a:latin typeface="Calibri" panose="020F0502020204030204" pitchFamily="34" charset="0"/>
              </a:defRPr>
            </a:lvl4pPr>
            <a:lvl5pPr marL="2057400" indent="-228600">
              <a:defRPr sz="1300">
                <a:solidFill>
                  <a:schemeClr val="tx1"/>
                </a:solidFill>
                <a:latin typeface="Calibri" panose="020F0502020204030204" pitchFamily="34" charset="0"/>
              </a:defRPr>
            </a:lvl5pPr>
            <a:lvl6pPr marL="2514600" indent="-228600" defTabSz="685800" fontAlgn="base">
              <a:spcBef>
                <a:spcPct val="0"/>
              </a:spcBef>
              <a:spcAft>
                <a:spcPct val="0"/>
              </a:spcAft>
              <a:defRPr sz="1300">
                <a:solidFill>
                  <a:schemeClr val="tx1"/>
                </a:solidFill>
                <a:latin typeface="Calibri" panose="020F0502020204030204" pitchFamily="34" charset="0"/>
              </a:defRPr>
            </a:lvl6pPr>
            <a:lvl7pPr marL="2971800" indent="-228600" defTabSz="685800" fontAlgn="base">
              <a:spcBef>
                <a:spcPct val="0"/>
              </a:spcBef>
              <a:spcAft>
                <a:spcPct val="0"/>
              </a:spcAft>
              <a:defRPr sz="1300">
                <a:solidFill>
                  <a:schemeClr val="tx1"/>
                </a:solidFill>
                <a:latin typeface="Calibri" panose="020F0502020204030204" pitchFamily="34" charset="0"/>
              </a:defRPr>
            </a:lvl7pPr>
            <a:lvl8pPr marL="3429000" indent="-228600" defTabSz="685800" fontAlgn="base">
              <a:spcBef>
                <a:spcPct val="0"/>
              </a:spcBef>
              <a:spcAft>
                <a:spcPct val="0"/>
              </a:spcAft>
              <a:defRPr sz="1300">
                <a:solidFill>
                  <a:schemeClr val="tx1"/>
                </a:solidFill>
                <a:latin typeface="Calibri" panose="020F0502020204030204" pitchFamily="34" charset="0"/>
              </a:defRPr>
            </a:lvl8pPr>
            <a:lvl9pPr marL="3886200" indent="-228600" defTabSz="685800" fontAlgn="base">
              <a:spcBef>
                <a:spcPct val="0"/>
              </a:spcBef>
              <a:spcAft>
                <a:spcPct val="0"/>
              </a:spcAft>
              <a:defRPr sz="1300">
                <a:solidFill>
                  <a:schemeClr val="tx1"/>
                </a:solidFill>
                <a:latin typeface="Calibri" panose="020F0502020204030204" pitchFamily="34" charset="0"/>
              </a:defRPr>
            </a:lvl9pPr>
          </a:lstStyle>
          <a:p>
            <a:pPr eaLnBrk="1" hangingPunct="1"/>
            <a:r>
              <a:rPr lang="en-US" altLang="en-US" sz="6000" b="1" spc="-300" dirty="0">
                <a:solidFill>
                  <a:schemeClr val="bg1"/>
                </a:solidFill>
                <a:latin typeface="Arial" panose="020B0604020202020204" pitchFamily="34" charset="0"/>
                <a:cs typeface="Arial" panose="020B0604020202020204" pitchFamily="34" charset="0"/>
              </a:rPr>
              <a:t>SIMS MAT Reporting</a:t>
            </a:r>
          </a:p>
        </p:txBody>
      </p:sp>
      <p:sp>
        <p:nvSpPr>
          <p:cNvPr id="3" name="TextBox 18">
            <a:extLst>
              <a:ext uri="{FF2B5EF4-FFF2-40B4-BE49-F238E27FC236}">
                <a16:creationId xmlns:a16="http://schemas.microsoft.com/office/drawing/2014/main" id="{566EB0DA-8573-E948-89CA-57A8203DB876}"/>
              </a:ext>
            </a:extLst>
          </p:cNvPr>
          <p:cNvSpPr txBox="1">
            <a:spLocks noChangeArrowheads="1"/>
          </p:cNvSpPr>
          <p:nvPr/>
        </p:nvSpPr>
        <p:spPr bwMode="auto">
          <a:xfrm>
            <a:off x="311410" y="1359859"/>
            <a:ext cx="43398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Calibri" panose="020F0502020204030204" pitchFamily="34" charset="0"/>
              </a:defRPr>
            </a:lvl1pPr>
            <a:lvl2pPr marL="742950" indent="-285750">
              <a:defRPr sz="1300">
                <a:solidFill>
                  <a:schemeClr val="tx1"/>
                </a:solidFill>
                <a:latin typeface="Calibri" panose="020F0502020204030204" pitchFamily="34" charset="0"/>
              </a:defRPr>
            </a:lvl2pPr>
            <a:lvl3pPr marL="1143000" indent="-228600">
              <a:defRPr sz="1300">
                <a:solidFill>
                  <a:schemeClr val="tx1"/>
                </a:solidFill>
                <a:latin typeface="Calibri" panose="020F0502020204030204" pitchFamily="34" charset="0"/>
              </a:defRPr>
            </a:lvl3pPr>
            <a:lvl4pPr marL="1600200" indent="-228600">
              <a:defRPr sz="1300">
                <a:solidFill>
                  <a:schemeClr val="tx1"/>
                </a:solidFill>
                <a:latin typeface="Calibri" panose="020F0502020204030204" pitchFamily="34" charset="0"/>
              </a:defRPr>
            </a:lvl4pPr>
            <a:lvl5pPr marL="2057400" indent="-228600">
              <a:defRPr sz="1300">
                <a:solidFill>
                  <a:schemeClr val="tx1"/>
                </a:solidFill>
                <a:latin typeface="Calibri" panose="020F0502020204030204" pitchFamily="34" charset="0"/>
              </a:defRPr>
            </a:lvl5pPr>
            <a:lvl6pPr marL="2514600" indent="-228600" defTabSz="685800" fontAlgn="base">
              <a:spcBef>
                <a:spcPct val="0"/>
              </a:spcBef>
              <a:spcAft>
                <a:spcPct val="0"/>
              </a:spcAft>
              <a:defRPr sz="1300">
                <a:solidFill>
                  <a:schemeClr val="tx1"/>
                </a:solidFill>
                <a:latin typeface="Calibri" panose="020F0502020204030204" pitchFamily="34" charset="0"/>
              </a:defRPr>
            </a:lvl6pPr>
            <a:lvl7pPr marL="2971800" indent="-228600" defTabSz="685800" fontAlgn="base">
              <a:spcBef>
                <a:spcPct val="0"/>
              </a:spcBef>
              <a:spcAft>
                <a:spcPct val="0"/>
              </a:spcAft>
              <a:defRPr sz="1300">
                <a:solidFill>
                  <a:schemeClr val="tx1"/>
                </a:solidFill>
                <a:latin typeface="Calibri" panose="020F0502020204030204" pitchFamily="34" charset="0"/>
              </a:defRPr>
            </a:lvl7pPr>
            <a:lvl8pPr marL="3429000" indent="-228600" defTabSz="685800" fontAlgn="base">
              <a:spcBef>
                <a:spcPct val="0"/>
              </a:spcBef>
              <a:spcAft>
                <a:spcPct val="0"/>
              </a:spcAft>
              <a:defRPr sz="1300">
                <a:solidFill>
                  <a:schemeClr val="tx1"/>
                </a:solidFill>
                <a:latin typeface="Calibri" panose="020F0502020204030204" pitchFamily="34" charset="0"/>
              </a:defRPr>
            </a:lvl8pPr>
            <a:lvl9pPr marL="3886200" indent="-228600" defTabSz="685800" fontAlgn="base">
              <a:spcBef>
                <a:spcPct val="0"/>
              </a:spcBef>
              <a:spcAft>
                <a:spcPct val="0"/>
              </a:spcAft>
              <a:defRPr sz="1300">
                <a:solidFill>
                  <a:schemeClr val="tx1"/>
                </a:solidFill>
                <a:latin typeface="Calibri" panose="020F0502020204030204" pitchFamily="34" charset="0"/>
              </a:defRPr>
            </a:lvl9pPr>
          </a:lstStyle>
          <a:p>
            <a:pPr eaLnBrk="1" hangingPunct="1"/>
            <a:r>
              <a:rPr lang="en-US" altLang="en-US" sz="1800" dirty="0">
                <a:solidFill>
                  <a:schemeClr val="bg1"/>
                </a:solidFill>
                <a:latin typeface="Arial" panose="020B0604020202020204" pitchFamily="34" charset="0"/>
                <a:cs typeface="Arial" panose="020B0604020202020204" pitchFamily="34" charset="0"/>
              </a:rPr>
              <a:t>Using Command Reporter and Power BI</a:t>
            </a:r>
          </a:p>
          <a:p>
            <a:pPr eaLnBrk="1" hangingPunct="1"/>
            <a:r>
              <a:rPr lang="en-US" altLang="en-US" sz="1800" dirty="0">
                <a:solidFill>
                  <a:schemeClr val="bg1"/>
                </a:solidFill>
                <a:latin typeface="Arial" panose="020B0604020202020204" pitchFamily="34" charset="0"/>
                <a:cs typeface="Arial" panose="020B0604020202020204" pitchFamily="34" charset="0"/>
              </a:rPr>
              <a:t>How does it work?</a:t>
            </a:r>
          </a:p>
        </p:txBody>
      </p:sp>
    </p:spTree>
    <p:extLst>
      <p:ext uri="{BB962C8B-B14F-4D97-AF65-F5344CB8AC3E}">
        <p14:creationId xmlns:p14="http://schemas.microsoft.com/office/powerpoint/2010/main" val="4290690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2C757-13D2-F44F-AC2B-38D0D9A84531}"/>
              </a:ext>
            </a:extLst>
          </p:cNvPr>
          <p:cNvSpPr>
            <a:spLocks noGrp="1"/>
          </p:cNvSpPr>
          <p:nvPr>
            <p:ph type="ctrTitle"/>
          </p:nvPr>
        </p:nvSpPr>
        <p:spPr/>
        <p:txBody>
          <a:bodyPr/>
          <a:lstStyle/>
          <a:p>
            <a:r>
              <a:rPr lang="en-US" dirty="0"/>
              <a:t>Part 1 - SIMS</a:t>
            </a:r>
          </a:p>
        </p:txBody>
      </p:sp>
      <p:sp>
        <p:nvSpPr>
          <p:cNvPr id="3" name="Subtitle 2">
            <a:extLst>
              <a:ext uri="{FF2B5EF4-FFF2-40B4-BE49-F238E27FC236}">
                <a16:creationId xmlns:a16="http://schemas.microsoft.com/office/drawing/2014/main" id="{18209F53-2D29-9B4C-9F25-EA835A74E69E}"/>
              </a:ext>
            </a:extLst>
          </p:cNvPr>
          <p:cNvSpPr>
            <a:spLocks noGrp="1"/>
          </p:cNvSpPr>
          <p:nvPr>
            <p:ph type="subTitle" idx="1"/>
          </p:nvPr>
        </p:nvSpPr>
        <p:spPr/>
        <p:txBody>
          <a:bodyPr/>
          <a:lstStyle/>
          <a:p>
            <a:r>
              <a:rPr lang="en-US" dirty="0"/>
              <a:t>Using standard SIMS reports</a:t>
            </a:r>
          </a:p>
          <a:p>
            <a:endParaRPr lang="en-US" dirty="0"/>
          </a:p>
        </p:txBody>
      </p:sp>
      <p:sp>
        <p:nvSpPr>
          <p:cNvPr id="6" name="Subtitle 2">
            <a:extLst>
              <a:ext uri="{FF2B5EF4-FFF2-40B4-BE49-F238E27FC236}">
                <a16:creationId xmlns:a16="http://schemas.microsoft.com/office/drawing/2014/main" id="{979AB1F6-8C49-E145-9F1C-CCCA3F4274D9}"/>
              </a:ext>
            </a:extLst>
          </p:cNvPr>
          <p:cNvSpPr txBox="1">
            <a:spLocks/>
          </p:cNvSpPr>
          <p:nvPr/>
        </p:nvSpPr>
        <p:spPr>
          <a:xfrm>
            <a:off x="240322" y="1734118"/>
            <a:ext cx="6875585" cy="2650313"/>
          </a:xfrm>
          <a:prstGeom prst="rect">
            <a:avLst/>
          </a:prstGeom>
        </p:spPr>
        <p:txBody>
          <a:bodyPr/>
          <a:lstStyle>
            <a:lvl1pPr marL="0" indent="0" algn="l" defTabSz="685800" rtl="0" fontAlgn="base">
              <a:lnSpc>
                <a:spcPct val="90000"/>
              </a:lnSpc>
              <a:spcBef>
                <a:spcPts val="750"/>
              </a:spcBef>
              <a:spcAft>
                <a:spcPct val="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1pPr>
            <a:lvl2pPr marL="342900" indent="0" algn="ctr" defTabSz="685800" rtl="0" fontAlgn="base">
              <a:lnSpc>
                <a:spcPct val="90000"/>
              </a:lnSpc>
              <a:spcBef>
                <a:spcPts val="375"/>
              </a:spcBef>
              <a:spcAft>
                <a:spcPct val="0"/>
              </a:spcAft>
              <a:buFont typeface="Arial" panose="020B0604020202020204" pitchFamily="34" charset="0"/>
              <a:buNone/>
              <a:defRPr sz="1500" kern="1200">
                <a:solidFill>
                  <a:schemeClr val="tx1"/>
                </a:solidFill>
                <a:latin typeface="+mn-lt"/>
                <a:ea typeface="+mn-ea"/>
                <a:cs typeface="+mn-cs"/>
              </a:defRPr>
            </a:lvl2pPr>
            <a:lvl3pPr marL="685800" indent="0" algn="ctr" defTabSz="685800" rtl="0" fontAlgn="base">
              <a:lnSpc>
                <a:spcPct val="90000"/>
              </a:lnSpc>
              <a:spcBef>
                <a:spcPts val="375"/>
              </a:spcBef>
              <a:spcAft>
                <a:spcPct val="0"/>
              </a:spcAft>
              <a:buFont typeface="Arial" panose="020B0604020202020204" pitchFamily="34" charset="0"/>
              <a:buNone/>
              <a:defRPr sz="1350" kern="1200">
                <a:solidFill>
                  <a:schemeClr val="tx1"/>
                </a:solidFill>
                <a:latin typeface="+mn-lt"/>
                <a:ea typeface="+mn-ea"/>
                <a:cs typeface="+mn-cs"/>
              </a:defRPr>
            </a:lvl3pPr>
            <a:lvl4pPr marL="1028700" indent="0" algn="ctr" defTabSz="685800" rtl="0" fontAlgn="base">
              <a:lnSpc>
                <a:spcPct val="90000"/>
              </a:lnSpc>
              <a:spcBef>
                <a:spcPts val="375"/>
              </a:spcBef>
              <a:spcAft>
                <a:spcPct val="0"/>
              </a:spcAft>
              <a:buFont typeface="Arial" panose="020B0604020202020204" pitchFamily="34" charset="0"/>
              <a:buNone/>
              <a:defRPr sz="1200" kern="1200">
                <a:solidFill>
                  <a:schemeClr val="tx1"/>
                </a:solidFill>
                <a:latin typeface="+mn-lt"/>
                <a:ea typeface="+mn-ea"/>
                <a:cs typeface="+mn-cs"/>
              </a:defRPr>
            </a:lvl4pPr>
            <a:lvl5pPr marL="1371600" indent="0" algn="ctr" defTabSz="685800" rtl="0" fontAlgn="base">
              <a:lnSpc>
                <a:spcPct val="90000"/>
              </a:lnSpc>
              <a:spcBef>
                <a:spcPts val="375"/>
              </a:spcBef>
              <a:spcAft>
                <a:spcPct val="0"/>
              </a:spcAft>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eaLnBrk="1" hangingPunct="1"/>
            <a:r>
              <a:rPr lang="en-US" sz="1400" dirty="0"/>
              <a:t>As long as it can be reported on from SIMS…..</a:t>
            </a:r>
          </a:p>
          <a:p>
            <a:pPr eaLnBrk="1" hangingPunct="1"/>
            <a:r>
              <a:rPr lang="en-US" sz="1400" dirty="0"/>
              <a:t>Consistency across MAT, particularly in assessment</a:t>
            </a:r>
          </a:p>
          <a:p>
            <a:pPr eaLnBrk="1" hangingPunct="1"/>
            <a:r>
              <a:rPr lang="en-US" sz="1400" dirty="0"/>
              <a:t>What data to extract</a:t>
            </a:r>
          </a:p>
          <a:p>
            <a:pPr eaLnBrk="1" hangingPunct="1"/>
            <a:r>
              <a:rPr lang="en-US" sz="1400" dirty="0"/>
              <a:t>GDPR</a:t>
            </a:r>
          </a:p>
          <a:p>
            <a:pPr eaLnBrk="1" hangingPunct="1"/>
            <a:r>
              <a:rPr lang="en-US" sz="1400" dirty="0"/>
              <a:t>Data Redundancy</a:t>
            </a:r>
          </a:p>
          <a:p>
            <a:pPr eaLnBrk="1" hangingPunct="1"/>
            <a:r>
              <a:rPr lang="en-US" sz="1400" dirty="0"/>
              <a:t>Where to send the outputs</a:t>
            </a:r>
          </a:p>
        </p:txBody>
      </p:sp>
    </p:spTree>
    <p:extLst>
      <p:ext uri="{BB962C8B-B14F-4D97-AF65-F5344CB8AC3E}">
        <p14:creationId xmlns:p14="http://schemas.microsoft.com/office/powerpoint/2010/main" val="594962562"/>
      </p:ext>
    </p:extLst>
  </p:cSld>
  <p:clrMapOvr>
    <a:masterClrMapping/>
  </p:clrMapOvr>
</p:sld>
</file>

<file path=ppt/theme/theme1.xml><?xml version="1.0" encoding="utf-8"?>
<a:theme xmlns:a="http://schemas.openxmlformats.org/drawingml/2006/main" name="1_Custom Design">
  <a:themeElements>
    <a:clrScheme name="Capita Theme 1">
      <a:dk1>
        <a:srgbClr val="000000"/>
      </a:dk1>
      <a:lt1>
        <a:srgbClr val="FFFFFF"/>
      </a:lt1>
      <a:dk2>
        <a:srgbClr val="44546A"/>
      </a:dk2>
      <a:lt2>
        <a:srgbClr val="E7E6E6"/>
      </a:lt2>
      <a:accent1>
        <a:srgbClr val="204589"/>
      </a:accent1>
      <a:accent2>
        <a:srgbClr val="ADE600"/>
      </a:accent2>
      <a:accent3>
        <a:srgbClr val="CA005D"/>
      </a:accent3>
      <a:accent4>
        <a:srgbClr val="204589"/>
      </a:accent4>
      <a:accent5>
        <a:srgbClr val="FFC000"/>
      </a:accent5>
      <a:accent6>
        <a:srgbClr val="ACE500"/>
      </a:accent6>
      <a:hlink>
        <a:srgbClr val="C9005D"/>
      </a:hlink>
      <a:folHlink>
        <a:srgbClr val="20458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D48E3D414CE3C4396C4C5EF31AD32F0" ma:contentTypeVersion="0" ma:contentTypeDescription="Create a new document." ma:contentTypeScope="" ma:versionID="b9e77d25d2360d72aa474ecb6e6370da">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19C0EA9-A86B-41D4-8B87-E8211B5B4A79}">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2333CEA3-FB41-4C0F-8A16-BE5C177A152F}">
  <ds:schemaRefs>
    <ds:schemaRef ds:uri="http://schemas.microsoft.com/sharepoint/v3/contenttype/forms"/>
  </ds:schemaRefs>
</ds:datastoreItem>
</file>

<file path=customXml/itemProps3.xml><?xml version="1.0" encoding="utf-8"?>
<ds:datastoreItem xmlns:ds="http://schemas.openxmlformats.org/officeDocument/2006/customXml" ds:itemID="{10DB77FD-CDDB-4ECC-8891-E785020D5BB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1632</TotalTime>
  <Words>1512</Words>
  <Application>Microsoft Office PowerPoint</Application>
  <PresentationFormat>On-screen Show (16:9)</PresentationFormat>
  <Paragraphs>105</Paragraphs>
  <Slides>28</Slides>
  <Notes>24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Arial</vt:lpstr>
      <vt:lpstr>Arial Black</vt:lpstr>
      <vt:lpstr>Calibri</vt:lpstr>
      <vt:lpstr>Calibri Light</vt:lpstr>
      <vt:lpstr>1_Custom Design</vt:lpstr>
      <vt:lpstr>PowerPoint Presentation</vt:lpstr>
      <vt:lpstr>SchoolView</vt:lpstr>
      <vt:lpstr>PowerPoint Presentation</vt:lpstr>
      <vt:lpstr>PowerPoint Presentation</vt:lpstr>
      <vt:lpstr>PowerPoint Presentation</vt:lpstr>
      <vt:lpstr>PowerPoint Presentation</vt:lpstr>
      <vt:lpstr>PowerPoint Presentation</vt:lpstr>
      <vt:lpstr>PowerPoint Presentation</vt:lpstr>
      <vt:lpstr>Part 1 - SIMS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Part 2 – Power BI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Spurgeon</dc:creator>
  <cp:lastModifiedBy>Christian, John (ESS)</cp:lastModifiedBy>
  <cp:revision>142</cp:revision>
  <dcterms:created xsi:type="dcterms:W3CDTF">2018-03-09T12:38:38Z</dcterms:created>
  <dcterms:modified xsi:type="dcterms:W3CDTF">2018-10-04T08:32:22Z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0x0101004D48E3D414CE3C4396C4C5EF31AD32F0</vt:lpwstr>
  </property>
</Properties>
</file>